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1" r:id="rId4"/>
    <p:sldId id="273" r:id="rId5"/>
    <p:sldId id="272" r:id="rId6"/>
    <p:sldId id="274" r:id="rId7"/>
    <p:sldId id="258" r:id="rId8"/>
    <p:sldId id="259" r:id="rId9"/>
    <p:sldId id="261" r:id="rId10"/>
    <p:sldId id="260" r:id="rId11"/>
    <p:sldId id="270" r:id="rId12"/>
    <p:sldId id="266" r:id="rId13"/>
    <p:sldId id="276" r:id="rId14"/>
    <p:sldId id="265" r:id="rId15"/>
    <p:sldId id="275" r:id="rId16"/>
    <p:sldId id="267" r:id="rId17"/>
    <p:sldId id="268" r:id="rId18"/>
    <p:sldId id="269" r:id="rId19"/>
    <p:sldId id="277" r:id="rId20"/>
    <p:sldId id="262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8283" autoAdjust="0"/>
  </p:normalViewPr>
  <p:slideViewPr>
    <p:cSldViewPr snapToGrid="0">
      <p:cViewPr>
        <p:scale>
          <a:sx n="64" d="100"/>
          <a:sy n="64" d="100"/>
        </p:scale>
        <p:origin x="33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1047C-8AB0-43A0-909C-0ACA2BF9A8EA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237AAF-34BD-432E-B272-DF7927028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54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7AAF-34BD-432E-B272-DF79270281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99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Background</a:t>
            </a:r>
            <a:r>
              <a:rPr lang="en-GB" baseline="0" dirty="0"/>
              <a:t> – have done a lot with the MSFT Threat modelling tool which is OK (recent versions seem to be a lot better). But it’s not cross platform.</a:t>
            </a:r>
          </a:p>
          <a:p>
            <a:r>
              <a:rPr lang="en-GB" baseline="0" dirty="0"/>
              <a:t>There are some paid for tools that I’ve never used.</a:t>
            </a:r>
          </a:p>
          <a:p>
            <a:r>
              <a:rPr lang="en-GB" baseline="0" dirty="0"/>
              <a:t>A lot of stuff is done ad-hoc/with whiteboard/on paper which can work really well, but relies a lot on expertise in the team and is hard to evolve or maintain.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7AAF-34BD-432E-B272-DF792702813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27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components delivered as an</a:t>
            </a:r>
            <a:r>
              <a:rPr lang="en-GB" baseline="0" dirty="0"/>
              <a:t> NPM package containing an Angular module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7AAF-34BD-432E-B272-DF792702813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846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237AAF-34BD-432E-B272-DF792702813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067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5174-E053-48C8-A7A8-B0FBDFE80B0F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1D43-A7D3-43AF-AD5B-2AF551313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13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5174-E053-48C8-A7A8-B0FBDFE80B0F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1D43-A7D3-43AF-AD5B-2AF551313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72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5174-E053-48C8-A7A8-B0FBDFE80B0F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1D43-A7D3-43AF-AD5B-2AF551313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5174-E053-48C8-A7A8-B0FBDFE80B0F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1D43-A7D3-43AF-AD5B-2AF551313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85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5174-E053-48C8-A7A8-B0FBDFE80B0F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1D43-A7D3-43AF-AD5B-2AF551313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90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5174-E053-48C8-A7A8-B0FBDFE80B0F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1D43-A7D3-43AF-AD5B-2AF551313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89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5174-E053-48C8-A7A8-B0FBDFE80B0F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1D43-A7D3-43AF-AD5B-2AF551313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6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5174-E053-48C8-A7A8-B0FBDFE80B0F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1D43-A7D3-43AF-AD5B-2AF551313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1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5174-E053-48C8-A7A8-B0FBDFE80B0F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1D43-A7D3-43AF-AD5B-2AF551313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143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5174-E053-48C8-A7A8-B0FBDFE80B0F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1D43-A7D3-43AF-AD5B-2AF551313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2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5174-E053-48C8-A7A8-B0FBDFE80B0F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F1D43-A7D3-43AF-AD5B-2AF551313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20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75174-E053-48C8-A7A8-B0FBDFE80B0F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F1D43-A7D3-43AF-AD5B-2AF5513135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3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wasp.org/index.php/OWASP_Automated_Threats_to_Web_Applicat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-goodwin/owasp-threat-dragon-core" TargetMode="External"/><Relationship Id="rId7" Type="http://schemas.openxmlformats.org/officeDocument/2006/relationships/hyperlink" Target="https://www.owasp.org/index.php/OWASP_Threat_Dragon" TargetMode="External"/><Relationship Id="rId2" Type="http://schemas.openxmlformats.org/officeDocument/2006/relationships/hyperlink" Target="https://github.com/mike-goodwin/owasp-threat-drag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reatdragon.org/" TargetMode="External"/><Relationship Id="rId5" Type="http://schemas.openxmlformats.org/officeDocument/2006/relationships/hyperlink" Target="http://docs.threatdragon.org/" TargetMode="External"/><Relationship Id="rId4" Type="http://schemas.openxmlformats.org/officeDocument/2006/relationships/hyperlink" Target="https://github.com/mike-goodwin/owasp-threat-dragon-desktop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743" y="515257"/>
            <a:ext cx="7282543" cy="2387600"/>
          </a:xfrm>
        </p:spPr>
        <p:txBody>
          <a:bodyPr/>
          <a:lstStyle/>
          <a:p>
            <a:r>
              <a:rPr lang="en-GB" dirty="0"/>
              <a:t>OWASP Threat Dragon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475" y="3365045"/>
            <a:ext cx="4582886" cy="1655762"/>
          </a:xfrm>
        </p:spPr>
        <p:txBody>
          <a:bodyPr/>
          <a:lstStyle/>
          <a:p>
            <a:r>
              <a:rPr lang="en-GB" dirty="0"/>
              <a:t>Mike Goodwin</a:t>
            </a:r>
          </a:p>
          <a:p>
            <a:r>
              <a:rPr lang="en-GB" dirty="0"/>
              <a:t>OWASP Newcastle</a:t>
            </a:r>
          </a:p>
          <a:p>
            <a:r>
              <a:rPr lang="en-GB" dirty="0"/>
              <a:t>September 2017</a:t>
            </a:r>
          </a:p>
        </p:txBody>
      </p:sp>
      <p:pic>
        <p:nvPicPr>
          <p:cNvPr id="3074" name="Picture 2" descr="https://raw.githubusercontent.com/mike-goodwin/owasp-threat-dragon-desktop/master/content/icons/png/cupcakes-install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088" y="515257"/>
            <a:ext cx="4040317" cy="58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184629" y="5156616"/>
            <a:ext cx="3087973" cy="9293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153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 libraries/components</a:t>
            </a:r>
          </a:p>
        </p:txBody>
      </p:sp>
      <p:pic>
        <p:nvPicPr>
          <p:cNvPr id="2050" name="Picture 2" descr="Image result for angu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318" y="1527294"/>
            <a:ext cx="1794621" cy="179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oint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7" y="1807547"/>
            <a:ext cx="2597604" cy="110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twitter bootstra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059" y="1707542"/>
            <a:ext cx="2359479" cy="132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nodej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275" y="3476627"/>
            <a:ext cx="25527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297" y="3919930"/>
            <a:ext cx="3807502" cy="601431"/>
          </a:xfrm>
          <a:prstGeom prst="rect">
            <a:avLst/>
          </a:prstGeom>
        </p:spPr>
      </p:pic>
      <p:pic>
        <p:nvPicPr>
          <p:cNvPr id="2064" name="Picture 16" descr="Image result for browserif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85" y="5015306"/>
            <a:ext cx="2983990" cy="132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 for jasmine js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709" y="5258092"/>
            <a:ext cx="407670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578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5741" y="2643630"/>
            <a:ext cx="3314075" cy="1325563"/>
          </a:xfrm>
        </p:spPr>
        <p:txBody>
          <a:bodyPr>
            <a:normAutofit/>
          </a:bodyPr>
          <a:lstStyle/>
          <a:p>
            <a:r>
              <a:rPr lang="en-GB" sz="6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165264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Roadmap: Threat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Threat libraries</a:t>
            </a:r>
          </a:p>
          <a:p>
            <a:pPr lvl="1"/>
            <a:r>
              <a:rPr lang="en-GB" dirty="0"/>
              <a:t>Based on context of the application (e.g. eCommerce threats)</a:t>
            </a:r>
          </a:p>
          <a:p>
            <a:pPr marL="914400" lvl="2" indent="0">
              <a:buNone/>
            </a:pPr>
            <a:r>
              <a:rPr lang="en-GB" dirty="0">
                <a:hlinkClick r:id="rId2"/>
              </a:rPr>
              <a:t>https://www.owasp.org/index.php/OWASP_Automated_Threats_to_Web_Applications</a:t>
            </a:r>
            <a:endParaRPr lang="en-GB" dirty="0"/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Based on the context of an element (e.g. elements connected to data flows across trust boundaries)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User defined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Balance between doing too much and not doing enough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(Plumbing) Replace rule engine</a:t>
            </a:r>
          </a:p>
        </p:txBody>
      </p:sp>
    </p:spTree>
    <p:extLst>
      <p:ext uri="{BB962C8B-B14F-4D97-AF65-F5344CB8AC3E}">
        <p14:creationId xmlns:p14="http://schemas.microsoft.com/office/powerpoint/2010/main" val="310259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985837"/>
            <a:ext cx="963930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59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Roadmap: </a:t>
            </a:r>
            <a:r>
              <a:rPr lang="en-GB" dirty="0"/>
              <a:t>Improve UX and add features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Selecting private/public repos</a:t>
            </a:r>
          </a:p>
          <a:p>
            <a:r>
              <a:rPr lang="en-GB" dirty="0"/>
              <a:t>Undo/redo</a:t>
            </a:r>
          </a:p>
          <a:p>
            <a:r>
              <a:rPr lang="en-GB" dirty="0"/>
              <a:t>Threat model reports*</a:t>
            </a:r>
          </a:p>
          <a:p>
            <a:r>
              <a:rPr lang="en-GB" dirty="0"/>
              <a:t>Diagramming improvements</a:t>
            </a:r>
          </a:p>
          <a:p>
            <a:r>
              <a:rPr lang="en-GB" dirty="0"/>
              <a:t>Capture more information about models/elements (to support threat generation)</a:t>
            </a:r>
          </a:p>
          <a:p>
            <a:r>
              <a:rPr lang="en-GB" dirty="0"/>
              <a:t>Code signing/auto-update for OSX</a:t>
            </a:r>
          </a:p>
        </p:txBody>
      </p:sp>
    </p:spTree>
    <p:extLst>
      <p:ext uri="{BB962C8B-B14F-4D97-AF65-F5344CB8AC3E}">
        <p14:creationId xmlns:p14="http://schemas.microsoft.com/office/powerpoint/2010/main" val="1221733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5" y="2586408"/>
            <a:ext cx="9458794" cy="4121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5" y="170394"/>
            <a:ext cx="10538085" cy="241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9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Roadmap: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source control systems (e.g. </a:t>
            </a:r>
            <a:r>
              <a:rPr lang="en-GB" dirty="0" err="1"/>
              <a:t>BitBucket</a:t>
            </a:r>
            <a:r>
              <a:rPr lang="en-GB" dirty="0"/>
              <a:t>, GitHub Enterprise)</a:t>
            </a:r>
          </a:p>
          <a:p>
            <a:endParaRPr lang="en-GB" dirty="0"/>
          </a:p>
          <a:p>
            <a:r>
              <a:rPr lang="en-GB" dirty="0"/>
              <a:t>Integrate threats with GitHub issues (or other ticketing system)</a:t>
            </a:r>
          </a:p>
          <a:p>
            <a:endParaRPr lang="en-GB" dirty="0"/>
          </a:p>
          <a:p>
            <a:r>
              <a:rPr lang="en-GB" dirty="0"/>
              <a:t>Merging changes from different people</a:t>
            </a:r>
          </a:p>
          <a:p>
            <a:endParaRPr lang="en-GB" dirty="0"/>
          </a:p>
          <a:p>
            <a:r>
              <a:rPr lang="en-GB" dirty="0"/>
              <a:t>Deeper workflow integrations*</a:t>
            </a:r>
          </a:p>
        </p:txBody>
      </p:sp>
    </p:spTree>
    <p:extLst>
      <p:ext uri="{BB962C8B-B14F-4D97-AF65-F5344CB8AC3E}">
        <p14:creationId xmlns:p14="http://schemas.microsoft.com/office/powerpoint/2010/main" val="2407094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74" y="222609"/>
            <a:ext cx="9479694" cy="639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7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18" y="2568889"/>
            <a:ext cx="558259" cy="5582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41477" y="2644697"/>
            <a:ext cx="7985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OWASP Threat Dragon </a:t>
            </a:r>
            <a:r>
              <a:rPr lang="en-GB" sz="2400" dirty="0"/>
              <a:t>–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Model has open, high severity threats</a:t>
            </a:r>
          </a:p>
        </p:txBody>
      </p:sp>
      <p:pic>
        <p:nvPicPr>
          <p:cNvPr id="16" name="Picture 2" descr="Image result for cros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671" y="2704820"/>
            <a:ext cx="341417" cy="34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218" y="3485786"/>
            <a:ext cx="558259" cy="55825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841477" y="3561594"/>
            <a:ext cx="733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OWASP Threat Dragon </a:t>
            </a:r>
            <a:r>
              <a:rPr lang="en-GB" sz="2400" dirty="0"/>
              <a:t>–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</a:rPr>
              <a:t>Model was reviewed &lt;1 day ago</a:t>
            </a:r>
          </a:p>
        </p:txBody>
      </p:sp>
      <p:pic>
        <p:nvPicPr>
          <p:cNvPr id="19" name="Picture 6" descr="Image result for green tic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30" y="3656871"/>
            <a:ext cx="387174" cy="38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1662671" y="2248524"/>
            <a:ext cx="9164518" cy="59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1662671" y="3303997"/>
            <a:ext cx="9164518" cy="59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1662671" y="4244179"/>
            <a:ext cx="9164518" cy="59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20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it need most?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Progression to “Labs”</a:t>
            </a:r>
          </a:p>
          <a:p>
            <a:endParaRPr lang="en-GB" dirty="0"/>
          </a:p>
          <a:p>
            <a:r>
              <a:rPr lang="en-GB" dirty="0"/>
              <a:t>People to try it and give feedback</a:t>
            </a:r>
          </a:p>
          <a:p>
            <a:endParaRPr lang="en-GB" dirty="0"/>
          </a:p>
          <a:p>
            <a:r>
              <a:rPr lang="en-GB" dirty="0"/>
              <a:t>Contributors/collaborators</a:t>
            </a:r>
          </a:p>
        </p:txBody>
      </p:sp>
    </p:spTree>
    <p:extLst>
      <p:ext uri="{BB962C8B-B14F-4D97-AF65-F5344CB8AC3E}">
        <p14:creationId xmlns:p14="http://schemas.microsoft.com/office/powerpoint/2010/main" val="242188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Threat modelling overview (optional)</a:t>
            </a:r>
          </a:p>
          <a:p>
            <a:endParaRPr lang="en-GB" dirty="0"/>
          </a:p>
          <a:p>
            <a:r>
              <a:rPr lang="en-GB" dirty="0"/>
              <a:t>Project goals</a:t>
            </a:r>
          </a:p>
          <a:p>
            <a:endParaRPr lang="en-GB" dirty="0"/>
          </a:p>
          <a:p>
            <a:r>
              <a:rPr lang="en-GB" dirty="0"/>
              <a:t>Internals</a:t>
            </a:r>
            <a:endParaRPr lang="en-GB" dirty="0"/>
          </a:p>
          <a:p>
            <a:endParaRPr lang="en-GB" dirty="0"/>
          </a:p>
          <a:p>
            <a:r>
              <a:rPr lang="en-GB" dirty="0"/>
              <a:t>Demo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Where next?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635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GitHub:</a:t>
            </a:r>
          </a:p>
          <a:p>
            <a:r>
              <a:rPr lang="en-GB" dirty="0">
                <a:hlinkClick r:id="rId2"/>
              </a:rPr>
              <a:t>https://github.com/mike-goodwin/owasp-threat-dragon</a:t>
            </a:r>
            <a:endParaRPr lang="en-GB" dirty="0"/>
          </a:p>
          <a:p>
            <a:r>
              <a:rPr lang="en-GB" dirty="0">
                <a:hlinkClick r:id="rId3"/>
              </a:rPr>
              <a:t>https://github.com/mike-goodwin/owasp-threat-dragon-core</a:t>
            </a:r>
            <a:endParaRPr lang="en-GB" dirty="0"/>
          </a:p>
          <a:p>
            <a:r>
              <a:rPr lang="en-GB" dirty="0">
                <a:hlinkClick r:id="rId4"/>
              </a:rPr>
              <a:t>https://github.com/mike-goodwin/owasp-threat-dragon-desktop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Docs:</a:t>
            </a:r>
          </a:p>
          <a:p>
            <a:r>
              <a:rPr lang="en-GB" dirty="0">
                <a:hlinkClick r:id="rId5"/>
              </a:rPr>
              <a:t>http://docs.threatdragon.org/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Live demo:</a:t>
            </a:r>
          </a:p>
          <a:p>
            <a:r>
              <a:rPr lang="en-GB" dirty="0">
                <a:hlinkClick r:id="rId6"/>
              </a:rPr>
              <a:t>https://threatdragon.org/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OWASP project page:</a:t>
            </a:r>
          </a:p>
          <a:p>
            <a:r>
              <a:rPr lang="en-GB" dirty="0">
                <a:hlinkClick r:id="rId7"/>
              </a:rPr>
              <a:t>https://www.owasp.org/index.php/OWASP_Threat_Dragon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85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115" y="2417737"/>
            <a:ext cx="5682521" cy="2499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@</a:t>
            </a:r>
            <a:r>
              <a:rPr lang="en-GB" sz="3600" dirty="0" err="1"/>
              <a:t>theblacklabguy</a:t>
            </a:r>
            <a:endParaRPr lang="en-GB" sz="3600" dirty="0"/>
          </a:p>
          <a:p>
            <a:pPr marL="0" indent="0" algn="ctr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sz="3600" dirty="0"/>
              <a:t>mike.Goodwin@owasp.org</a:t>
            </a:r>
            <a:endParaRPr lang="en-GB" sz="3600" dirty="0"/>
          </a:p>
        </p:txBody>
      </p:sp>
      <p:pic>
        <p:nvPicPr>
          <p:cNvPr id="4098" name="Picture 2" descr="Image result for twitter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590" y="2380262"/>
            <a:ext cx="910652" cy="68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19073" y="3582650"/>
            <a:ext cx="697042" cy="69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357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5741" y="2613650"/>
            <a:ext cx="3149184" cy="1325563"/>
          </a:xfrm>
        </p:spPr>
        <p:txBody>
          <a:bodyPr>
            <a:noAutofit/>
          </a:bodyPr>
          <a:lstStyle/>
          <a:p>
            <a:r>
              <a:rPr lang="en-GB" sz="5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1666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threat modelling?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Threat modelling is a process by which potential threats can be identified, enumerated, and prioritized – all from a hypothetical attacker’s point of view. The purpose of threat modelling is to provide defenders with a systematic analysis of the probable attacker’s profile, the most likely attack vectors, and the assets most desired by an attacker.</a:t>
            </a:r>
          </a:p>
          <a:p>
            <a:pPr marL="0" indent="0" algn="r">
              <a:buNone/>
            </a:pPr>
            <a:r>
              <a:rPr lang="en-GB" dirty="0"/>
              <a:t>- Wikipedia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58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609" y="892995"/>
            <a:ext cx="9452624" cy="5824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712" y="110292"/>
            <a:ext cx="10515600" cy="1325563"/>
          </a:xfrm>
        </p:spPr>
        <p:txBody>
          <a:bodyPr/>
          <a:lstStyle/>
          <a:p>
            <a:r>
              <a:rPr lang="en-GB" dirty="0"/>
              <a:t>Data flow diagrams</a:t>
            </a:r>
          </a:p>
        </p:txBody>
      </p:sp>
    </p:spTree>
    <p:extLst>
      <p:ext uri="{BB962C8B-B14F-4D97-AF65-F5344CB8AC3E}">
        <p14:creationId xmlns:p14="http://schemas.microsoft.com/office/powerpoint/2010/main" val="349815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</a:t>
            </a:r>
            <a:r>
              <a:rPr lang="en-GB" dirty="0"/>
              <a:t> – spoofing</a:t>
            </a:r>
          </a:p>
          <a:p>
            <a:r>
              <a:rPr lang="en-GB" b="1" dirty="0"/>
              <a:t>T</a:t>
            </a:r>
            <a:r>
              <a:rPr lang="en-GB" dirty="0"/>
              <a:t> – tampering</a:t>
            </a:r>
          </a:p>
          <a:p>
            <a:r>
              <a:rPr lang="en-GB" b="1" dirty="0"/>
              <a:t>R</a:t>
            </a:r>
            <a:r>
              <a:rPr lang="en-GB" dirty="0"/>
              <a:t> – repudiation</a:t>
            </a:r>
          </a:p>
          <a:p>
            <a:r>
              <a:rPr lang="en-GB" b="1" dirty="0"/>
              <a:t>I</a:t>
            </a:r>
            <a:r>
              <a:rPr lang="en-GB" dirty="0"/>
              <a:t> – information disclosure</a:t>
            </a:r>
          </a:p>
          <a:p>
            <a:r>
              <a:rPr lang="en-GB" b="1" dirty="0"/>
              <a:t>D</a:t>
            </a:r>
            <a:r>
              <a:rPr lang="en-GB" dirty="0"/>
              <a:t> – denial of service</a:t>
            </a:r>
          </a:p>
          <a:p>
            <a:r>
              <a:rPr lang="en-GB" b="1" dirty="0"/>
              <a:t>E</a:t>
            </a:r>
            <a:r>
              <a:rPr lang="en-GB" dirty="0"/>
              <a:t> – elevation of privilege</a:t>
            </a:r>
          </a:p>
        </p:txBody>
      </p:sp>
    </p:spTree>
    <p:extLst>
      <p:ext uri="{BB962C8B-B14F-4D97-AF65-F5344CB8AC3E}">
        <p14:creationId xmlns:p14="http://schemas.microsoft.com/office/powerpoint/2010/main" val="98284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587" y="1012617"/>
            <a:ext cx="81819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40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 and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Free, open-source and cross platform</a:t>
            </a:r>
          </a:p>
          <a:p>
            <a:endParaRPr lang="en-GB" dirty="0"/>
          </a:p>
          <a:p>
            <a:r>
              <a:rPr lang="en-GB" dirty="0"/>
              <a:t>Fun and engaging user experience</a:t>
            </a:r>
          </a:p>
          <a:p>
            <a:endParaRPr lang="en-GB" dirty="0"/>
          </a:p>
          <a:p>
            <a:r>
              <a:rPr lang="en-GB" dirty="0"/>
              <a:t>Aligned and integrated with developer tools</a:t>
            </a:r>
          </a:p>
          <a:p>
            <a:endParaRPr lang="en-GB" dirty="0"/>
          </a:p>
          <a:p>
            <a:r>
              <a:rPr lang="en-GB" dirty="0"/>
              <a:t>Powerful threat generation engine</a:t>
            </a:r>
          </a:p>
          <a:p>
            <a:endParaRPr lang="en-GB" dirty="0"/>
          </a:p>
          <a:p>
            <a:r>
              <a:rPr lang="en-GB" dirty="0"/>
              <a:t>Currently an OWASP Incubator Project</a:t>
            </a:r>
          </a:p>
        </p:txBody>
      </p:sp>
    </p:spTree>
    <p:extLst>
      <p:ext uri="{BB962C8B-B14F-4D97-AF65-F5344CB8AC3E}">
        <p14:creationId xmlns:p14="http://schemas.microsoft.com/office/powerpoint/2010/main" val="113562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gith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422" y="4339716"/>
            <a:ext cx="1534886" cy="153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84" y="-4594"/>
            <a:ext cx="10515600" cy="1325563"/>
          </a:xfrm>
        </p:spPr>
        <p:txBody>
          <a:bodyPr/>
          <a:lstStyle/>
          <a:p>
            <a:r>
              <a:rPr lang="en-GB" dirty="0"/>
              <a:t>Technology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1713023" y="1320969"/>
            <a:ext cx="2601686" cy="20825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Angular web client 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3729" y="1320969"/>
            <a:ext cx="2601686" cy="2094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Electron app shell</a:t>
            </a:r>
          </a:p>
        </p:txBody>
      </p:sp>
      <p:sp>
        <p:nvSpPr>
          <p:cNvPr id="6" name="Rectangle 5"/>
          <p:cNvSpPr/>
          <p:nvPr/>
        </p:nvSpPr>
        <p:spPr>
          <a:xfrm>
            <a:off x="1713023" y="3587013"/>
            <a:ext cx="2601686" cy="799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Node.js Web App</a:t>
            </a:r>
          </a:p>
        </p:txBody>
      </p:sp>
      <p:pic>
        <p:nvPicPr>
          <p:cNvPr id="8" name="Picture 7" descr="Clipart - Sample &lt;strong&gt;Folder&lt;/strong&gt;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115" y="3600552"/>
            <a:ext cx="1620980" cy="10666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95409" y="1936920"/>
            <a:ext cx="1436914" cy="12627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Core Components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66115" y="1941777"/>
            <a:ext cx="1436914" cy="12702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Core Components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6836" y="6129053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Web application variant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92130" y="6129053"/>
            <a:ext cx="274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Desktop application variant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079797" y="730798"/>
            <a:ext cx="32657" cy="577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42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vs. shell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6786218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1909412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22872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8139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Core </a:t>
                      </a:r>
                      <a:r>
                        <a:rPr lang="en-GB" dirty="0"/>
                        <a:t>(85%</a:t>
                      </a:r>
                      <a:r>
                        <a:rPr lang="en-GB" baseline="0" dirty="0"/>
                        <a:t> of the code)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Web</a:t>
                      </a:r>
                      <a:r>
                        <a:rPr lang="en-GB" baseline="0" dirty="0"/>
                        <a:t> app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Desktop app shell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15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Diagramming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68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Threat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Installer and automatic 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75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Threat model encapsulation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Interaction with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Interaction with</a:t>
                      </a:r>
                      <a:r>
                        <a:rPr lang="en-GB" baseline="0" dirty="0"/>
                        <a:t> file system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63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Core plumbing and navigation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54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138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10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76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592</Words>
  <Application>Microsoft Office PowerPoint</Application>
  <PresentationFormat>Widescreen</PresentationFormat>
  <Paragraphs>119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OWASP Threat Dragon</vt:lpstr>
      <vt:lpstr>Agenda</vt:lpstr>
      <vt:lpstr>What is threat modelling?</vt:lpstr>
      <vt:lpstr>Data flow diagrams</vt:lpstr>
      <vt:lpstr>STRIDE</vt:lpstr>
      <vt:lpstr>PowerPoint Presentation</vt:lpstr>
      <vt:lpstr>Goals and status</vt:lpstr>
      <vt:lpstr>Technology overview</vt:lpstr>
      <vt:lpstr>Core vs. shell</vt:lpstr>
      <vt:lpstr>Main libraries/components</vt:lpstr>
      <vt:lpstr>Demo</vt:lpstr>
      <vt:lpstr>Roadmap: Threat generation</vt:lpstr>
      <vt:lpstr>PowerPoint Presentation</vt:lpstr>
      <vt:lpstr>Roadmap: Improve UX and add features</vt:lpstr>
      <vt:lpstr>PowerPoint Presentation</vt:lpstr>
      <vt:lpstr>Roadmap: Integration</vt:lpstr>
      <vt:lpstr>PowerPoint Presentation</vt:lpstr>
      <vt:lpstr>PowerPoint Presentation</vt:lpstr>
      <vt:lpstr>What does it need most?</vt:lpstr>
      <vt:lpstr>Links </vt:lpstr>
      <vt:lpstr>Me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Threat Dragon</dc:title>
  <dc:creator>Goodwin, Mike</dc:creator>
  <cp:lastModifiedBy>Goodwin, Mike</cp:lastModifiedBy>
  <cp:revision>18</cp:revision>
  <dcterms:created xsi:type="dcterms:W3CDTF">2017-09-19T08:14:35Z</dcterms:created>
  <dcterms:modified xsi:type="dcterms:W3CDTF">2017-09-19T10:27:18Z</dcterms:modified>
</cp:coreProperties>
</file>