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A2A5-E912-480A-9402-9FB8A2F1C801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F2839-F598-40EA-9861-C3E478E95C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A2A5-E912-480A-9402-9FB8A2F1C801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F2839-F598-40EA-9861-C3E478E95C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A2A5-E912-480A-9402-9FB8A2F1C801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F2839-F598-40EA-9861-C3E478E95C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A2A5-E912-480A-9402-9FB8A2F1C801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F2839-F598-40EA-9861-C3E478E95C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A2A5-E912-480A-9402-9FB8A2F1C801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F2839-F598-40EA-9861-C3E478E95C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A2A5-E912-480A-9402-9FB8A2F1C801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F2839-F598-40EA-9861-C3E478E95C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A2A5-E912-480A-9402-9FB8A2F1C801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F2839-F598-40EA-9861-C3E478E95C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A2A5-E912-480A-9402-9FB8A2F1C801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F2839-F598-40EA-9861-C3E478E95C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A2A5-E912-480A-9402-9FB8A2F1C801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F2839-F598-40EA-9861-C3E478E95C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A2A5-E912-480A-9402-9FB8A2F1C801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F2839-F598-40EA-9861-C3E478E95C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A2A5-E912-480A-9402-9FB8A2F1C801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F2839-F598-40EA-9861-C3E478E95C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9A2A5-E912-480A-9402-9FB8A2F1C801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F2839-F598-40EA-9861-C3E478E95C3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Modern </a:t>
            </a:r>
            <a:r>
              <a:rPr lang="en-GB" dirty="0" err="1" smtClean="0"/>
              <a:t>DevOps</a:t>
            </a:r>
            <a:r>
              <a:rPr lang="en-GB" dirty="0" smtClean="0"/>
              <a:t> and security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Robin </a:t>
            </a:r>
            <a:r>
              <a:rPr lang="en-GB" dirty="0" err="1" smtClean="0"/>
              <a:t>Sillem</a:t>
            </a:r>
            <a:endParaRPr lang="en-GB" dirty="0" smtClean="0"/>
          </a:p>
          <a:p>
            <a:r>
              <a:rPr lang="en-GB" dirty="0" smtClean="0"/>
              <a:t>Newcastle </a:t>
            </a:r>
            <a:r>
              <a:rPr lang="en-GB" dirty="0" err="1" smtClean="0"/>
              <a:t>OWASP</a:t>
            </a:r>
            <a:r>
              <a:rPr lang="en-GB" dirty="0" smtClean="0"/>
              <a:t> chapter</a:t>
            </a:r>
          </a:p>
          <a:p>
            <a:r>
              <a:rPr lang="en-GB" dirty="0" smtClean="0"/>
              <a:t>21/11/17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threat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Assets</a:t>
            </a:r>
          </a:p>
          <a:p>
            <a:r>
              <a:rPr lang="en-GB" sz="2800" dirty="0" smtClean="0"/>
              <a:t>Large quantity of sensitive personal data</a:t>
            </a:r>
          </a:p>
          <a:p>
            <a:r>
              <a:rPr lang="en-GB" sz="2800" dirty="0" smtClean="0"/>
              <a:t>Large amounts of money being paid out</a:t>
            </a:r>
          </a:p>
          <a:p>
            <a:endParaRPr lang="en-GB" sz="2800" dirty="0"/>
          </a:p>
          <a:p>
            <a:pPr>
              <a:buNone/>
            </a:pPr>
            <a:r>
              <a:rPr lang="en-GB" sz="2800" dirty="0" smtClean="0"/>
              <a:t>Attacks</a:t>
            </a:r>
          </a:p>
          <a:p>
            <a:r>
              <a:rPr lang="en-GB" sz="2800" dirty="0" smtClean="0"/>
              <a:t>Information disclosure - individuals</a:t>
            </a:r>
          </a:p>
          <a:p>
            <a:r>
              <a:rPr lang="en-GB" sz="2800" dirty="0" smtClean="0"/>
              <a:t>Tampering - fraud</a:t>
            </a:r>
          </a:p>
          <a:p>
            <a:r>
              <a:rPr lang="en-GB" sz="2800" dirty="0" smtClean="0"/>
              <a:t>Damage - reputational</a:t>
            </a:r>
          </a:p>
          <a:p>
            <a:endParaRPr lang="en-GB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Modern </a:t>
            </a:r>
            <a:r>
              <a:rPr lang="en-GB" dirty="0" err="1" smtClean="0"/>
              <a:t>DevOps</a:t>
            </a:r>
            <a:r>
              <a:rPr lang="en-GB" dirty="0" smtClean="0"/>
              <a:t> and </a:t>
            </a:r>
            <a:r>
              <a:rPr lang="en-GB" dirty="0" err="1" smtClean="0"/>
              <a:t>SDLC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Increased rate of delivery</a:t>
            </a:r>
          </a:p>
          <a:p>
            <a:r>
              <a:rPr lang="en-GB" sz="2800" dirty="0" smtClean="0"/>
              <a:t>Increased team prioritisation autonomy</a:t>
            </a:r>
          </a:p>
          <a:p>
            <a:r>
              <a:rPr lang="en-GB" sz="2800" dirty="0" smtClean="0"/>
              <a:t>Increased use of automation</a:t>
            </a:r>
          </a:p>
          <a:p>
            <a:r>
              <a:rPr lang="en-GB" sz="2800" dirty="0" smtClean="0"/>
              <a:t>Increased involvement in operations</a:t>
            </a:r>
          </a:p>
          <a:p>
            <a:r>
              <a:rPr lang="en-GB" sz="2800" dirty="0" smtClean="0"/>
              <a:t>Increased use of automation</a:t>
            </a:r>
          </a:p>
          <a:p>
            <a:r>
              <a:rPr lang="en-GB" sz="2800" dirty="0" smtClean="0"/>
              <a:t>Increased use of open source</a:t>
            </a:r>
          </a:p>
          <a:p>
            <a:r>
              <a:rPr lang="en-GB" sz="2800" dirty="0" smtClean="0"/>
              <a:t>Increased use of cloud</a:t>
            </a:r>
          </a:p>
          <a:p>
            <a:r>
              <a:rPr lang="en-GB" sz="2800" dirty="0" smtClean="0"/>
              <a:t>Increased control over build and configuration</a:t>
            </a:r>
          </a:p>
          <a:p>
            <a:endParaRPr lang="en-GB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Services (code)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800" dirty="0" smtClean="0"/>
              <a:t>We build services, code is one part of that</a:t>
            </a:r>
          </a:p>
          <a:p>
            <a:r>
              <a:rPr lang="en-GB" sz="2800" dirty="0" smtClean="0"/>
              <a:t>Teams owns its services</a:t>
            </a:r>
          </a:p>
          <a:p>
            <a:r>
              <a:rPr lang="en-GB" sz="2800" dirty="0" smtClean="0"/>
              <a:t>Micro-service architectures</a:t>
            </a:r>
          </a:p>
          <a:p>
            <a:r>
              <a:rPr lang="en-GB" sz="2800" dirty="0" smtClean="0"/>
              <a:t>API design. Data at rest and in transit</a:t>
            </a:r>
          </a:p>
          <a:p>
            <a:r>
              <a:rPr lang="en-GB" sz="2800" dirty="0" smtClean="0"/>
              <a:t>Separation of authentication and audit concerns</a:t>
            </a:r>
          </a:p>
          <a:p>
            <a:r>
              <a:rPr lang="en-GB" sz="2800" dirty="0" smtClean="0"/>
              <a:t>Automated code inspection</a:t>
            </a:r>
          </a:p>
          <a:p>
            <a:r>
              <a:rPr lang="en-GB" sz="2800" dirty="0" smtClean="0"/>
              <a:t>Automated dependency inspection</a:t>
            </a:r>
          </a:p>
          <a:p>
            <a:r>
              <a:rPr lang="en-GB" sz="2800" dirty="0" smtClean="0"/>
              <a:t>Immutable </a:t>
            </a:r>
            <a:r>
              <a:rPr lang="en-GB" sz="2800" dirty="0" err="1" smtClean="0"/>
              <a:t>deployables</a:t>
            </a:r>
            <a:r>
              <a:rPr lang="en-GB" sz="2800" dirty="0" smtClean="0"/>
              <a:t> (containers)</a:t>
            </a:r>
          </a:p>
          <a:p>
            <a:r>
              <a:rPr lang="en-GB" sz="2800" dirty="0" smtClean="0"/>
              <a:t>Hardened base images</a:t>
            </a:r>
          </a:p>
          <a:p>
            <a:r>
              <a:rPr lang="en-GB" sz="2800" dirty="0" smtClean="0"/>
              <a:t>Test automation</a:t>
            </a:r>
            <a:endParaRPr lang="en-GB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Infrastructure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Hosting. Depends on data. Public/private cloud</a:t>
            </a:r>
          </a:p>
          <a:p>
            <a:r>
              <a:rPr lang="en-GB" sz="2800" dirty="0" smtClean="0"/>
              <a:t>Infrastructure as code - </a:t>
            </a:r>
            <a:r>
              <a:rPr lang="en-GB" sz="2800" dirty="0" err="1" smtClean="0"/>
              <a:t>Terraform</a:t>
            </a:r>
            <a:endParaRPr lang="en-GB" sz="2800" dirty="0" smtClean="0"/>
          </a:p>
          <a:p>
            <a:r>
              <a:rPr lang="en-GB" sz="2800" dirty="0" smtClean="0"/>
              <a:t>Immutable servers – Packer, </a:t>
            </a:r>
            <a:r>
              <a:rPr lang="en-GB" sz="2800" dirty="0" err="1" smtClean="0"/>
              <a:t>AMIs</a:t>
            </a:r>
            <a:r>
              <a:rPr lang="en-GB" sz="2800" dirty="0" smtClean="0"/>
              <a:t>. Patching?</a:t>
            </a:r>
          </a:p>
          <a:p>
            <a:r>
              <a:rPr lang="en-GB" sz="2800" dirty="0" smtClean="0"/>
              <a:t>Hardened base images</a:t>
            </a:r>
          </a:p>
          <a:p>
            <a:r>
              <a:rPr lang="en-GB" sz="2800" dirty="0" smtClean="0"/>
              <a:t>Well defined security boundaries, firewalls</a:t>
            </a:r>
          </a:p>
          <a:p>
            <a:r>
              <a:rPr lang="en-GB" sz="2800" dirty="0" err="1" smtClean="0"/>
              <a:t>DevOps</a:t>
            </a:r>
            <a:r>
              <a:rPr lang="en-GB" sz="2800" dirty="0" smtClean="0"/>
              <a:t> culture – teams owns its infrastructure</a:t>
            </a:r>
          </a:p>
          <a:p>
            <a:r>
              <a:rPr lang="en-GB" sz="2800" dirty="0" smtClean="0"/>
              <a:t>Automated </a:t>
            </a:r>
            <a:r>
              <a:rPr lang="en-GB" sz="2800" smtClean="0"/>
              <a:t>infrastructure documentation</a:t>
            </a:r>
            <a:endParaRPr lang="en-GB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Virtual machines via </a:t>
            </a:r>
            <a:r>
              <a:rPr lang="en-GB" sz="2800" dirty="0" err="1" smtClean="0"/>
              <a:t>RDP</a:t>
            </a:r>
            <a:r>
              <a:rPr lang="en-GB" sz="2800" dirty="0" smtClean="0"/>
              <a:t> over </a:t>
            </a:r>
            <a:r>
              <a:rPr lang="en-GB" sz="2800" dirty="0" err="1" smtClean="0"/>
              <a:t>VPN</a:t>
            </a:r>
            <a:endParaRPr lang="en-GB" sz="2800" dirty="0" smtClean="0"/>
          </a:p>
          <a:p>
            <a:r>
              <a:rPr lang="en-GB" sz="2800" dirty="0" err="1" smtClean="0"/>
              <a:t>Whitelisted</a:t>
            </a:r>
            <a:r>
              <a:rPr lang="en-GB" sz="2800" dirty="0" smtClean="0"/>
              <a:t> tooling. Who decides?</a:t>
            </a:r>
          </a:p>
          <a:p>
            <a:r>
              <a:rPr lang="en-GB" sz="2800" dirty="0" err="1" smtClean="0"/>
              <a:t>VMs</a:t>
            </a:r>
            <a:r>
              <a:rPr lang="en-GB" sz="2800" dirty="0" smtClean="0"/>
              <a:t> under team’s control, sizing etc</a:t>
            </a:r>
          </a:p>
          <a:p>
            <a:r>
              <a:rPr lang="en-GB" sz="2800" dirty="0" smtClean="0"/>
              <a:t>Build pipeline under team’s control</a:t>
            </a:r>
          </a:p>
          <a:p>
            <a:r>
              <a:rPr lang="en-GB" sz="2800" dirty="0" smtClean="0"/>
              <a:t>Dev, Test, PT environments under team’s control</a:t>
            </a:r>
          </a:p>
          <a:p>
            <a:r>
              <a:rPr lang="en-GB" sz="2800" dirty="0" smtClean="0"/>
              <a:t>Practices – multidisciplinary pairing</a:t>
            </a:r>
            <a:endParaRPr lang="en-GB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Behavioural boundaries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Separation of development and operations</a:t>
            </a:r>
          </a:p>
          <a:p>
            <a:r>
              <a:rPr lang="en-GB" sz="2800" dirty="0" smtClean="0"/>
              <a:t>Discovery, Alpha, Beta, Live</a:t>
            </a:r>
          </a:p>
          <a:p>
            <a:r>
              <a:rPr lang="en-GB" sz="2800" dirty="0" smtClean="0"/>
              <a:t>Governance gates, funding</a:t>
            </a:r>
          </a:p>
          <a:p>
            <a:r>
              <a:rPr lang="en-GB" sz="2800" dirty="0" smtClean="0"/>
              <a:t>Governance gates, technical</a:t>
            </a:r>
          </a:p>
          <a:p>
            <a:r>
              <a:rPr lang="en-GB" sz="2800" dirty="0" smtClean="0"/>
              <a:t>Tech radar</a:t>
            </a:r>
          </a:p>
          <a:p>
            <a:r>
              <a:rPr lang="en-GB" sz="2800" dirty="0" smtClean="0"/>
              <a:t>Peer review</a:t>
            </a:r>
          </a:p>
          <a:p>
            <a:r>
              <a:rPr lang="en-GB" sz="2800" dirty="0" smtClean="0"/>
              <a:t>Publication of documentation</a:t>
            </a:r>
            <a:endParaRPr lang="en-GB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238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Modern DevOps and security</vt:lpstr>
      <vt:lpstr>The threat environment</vt:lpstr>
      <vt:lpstr>Modern DevOps and SDLC</vt:lpstr>
      <vt:lpstr>Services (code)</vt:lpstr>
      <vt:lpstr>Infrastructure</vt:lpstr>
      <vt:lpstr>Working environment</vt:lpstr>
      <vt:lpstr>Behavioural boundaries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DevOps and security</dc:title>
  <dc:creator>Robin</dc:creator>
  <cp:lastModifiedBy>Robin</cp:lastModifiedBy>
  <cp:revision>5</cp:revision>
  <dcterms:created xsi:type="dcterms:W3CDTF">2017-11-20T05:45:40Z</dcterms:created>
  <dcterms:modified xsi:type="dcterms:W3CDTF">2017-11-20T06:34:15Z</dcterms:modified>
</cp:coreProperties>
</file>