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0" r:id="rId8"/>
    <p:sldId id="273" r:id="rId9"/>
    <p:sldId id="27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05506-B25E-49EC-89B7-6C91A17CA5A5}" type="doc">
      <dgm:prSet loTypeId="urn:microsoft.com/office/officeart/2005/8/layout/radial1" loCatId="relationship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GB"/>
        </a:p>
      </dgm:t>
    </dgm:pt>
    <dgm:pt modelId="{C3954779-8D77-4D17-B10D-485391516DCB}">
      <dgm:prSet phldrT="[Text]"/>
      <dgm:spPr/>
      <dgm:t>
        <a:bodyPr/>
        <a:lstStyle/>
        <a:p>
          <a:r>
            <a:rPr lang="en-GB" dirty="0" smtClean="0"/>
            <a:t>TTPs </a:t>
          </a:r>
          <a:endParaRPr lang="en-GB" dirty="0"/>
        </a:p>
      </dgm:t>
    </dgm:pt>
    <dgm:pt modelId="{88F1E315-A056-434D-AD7B-0DD61434E51D}" type="parTrans" cxnId="{201152E3-9D7E-4ED0-9E85-3815AD2E2A57}">
      <dgm:prSet/>
      <dgm:spPr/>
      <dgm:t>
        <a:bodyPr/>
        <a:lstStyle/>
        <a:p>
          <a:endParaRPr lang="en-GB"/>
        </a:p>
      </dgm:t>
    </dgm:pt>
    <dgm:pt modelId="{400BE0E8-0B0B-45FE-9AC5-DE537EFECD69}" type="sibTrans" cxnId="{201152E3-9D7E-4ED0-9E85-3815AD2E2A57}">
      <dgm:prSet/>
      <dgm:spPr/>
      <dgm:t>
        <a:bodyPr/>
        <a:lstStyle/>
        <a:p>
          <a:endParaRPr lang="en-GB"/>
        </a:p>
      </dgm:t>
    </dgm:pt>
    <dgm:pt modelId="{CCA9BA07-7C75-410A-AC2C-F403C41579BC}">
      <dgm:prSet phldrT="[Text]"/>
      <dgm:spPr/>
      <dgm:t>
        <a:bodyPr/>
        <a:lstStyle/>
        <a:p>
          <a:r>
            <a:rPr lang="en-GB" dirty="0" smtClean="0"/>
            <a:t>How we think</a:t>
          </a:r>
          <a:endParaRPr lang="en-GB" dirty="0"/>
        </a:p>
      </dgm:t>
    </dgm:pt>
    <dgm:pt modelId="{F8082F40-C514-42DE-9C42-4391E3035AD8}" type="parTrans" cxnId="{C15E1801-343D-481E-B93C-7BF3037320F5}">
      <dgm:prSet/>
      <dgm:spPr/>
      <dgm:t>
        <a:bodyPr/>
        <a:lstStyle/>
        <a:p>
          <a:endParaRPr lang="en-GB" dirty="0"/>
        </a:p>
      </dgm:t>
    </dgm:pt>
    <dgm:pt modelId="{4408528A-D018-411F-988A-C31DDED18014}" type="sibTrans" cxnId="{C15E1801-343D-481E-B93C-7BF3037320F5}">
      <dgm:prSet/>
      <dgm:spPr/>
      <dgm:t>
        <a:bodyPr/>
        <a:lstStyle/>
        <a:p>
          <a:endParaRPr lang="en-GB"/>
        </a:p>
      </dgm:t>
    </dgm:pt>
    <dgm:pt modelId="{CC126A9C-62E7-4A61-BF56-01A4619FBAF4}">
      <dgm:prSet phldrT="[Text]"/>
      <dgm:spPr/>
      <dgm:t>
        <a:bodyPr/>
        <a:lstStyle/>
        <a:p>
          <a:r>
            <a:rPr lang="en-GB" dirty="0" smtClean="0"/>
            <a:t>How we carry out actions</a:t>
          </a:r>
          <a:endParaRPr lang="en-GB" dirty="0"/>
        </a:p>
      </dgm:t>
    </dgm:pt>
    <dgm:pt modelId="{5D65D7C5-BEE0-4138-B56D-8403CCD8904D}" type="parTrans" cxnId="{FB5972FD-782F-4D5F-B788-622C48DB6B4B}">
      <dgm:prSet/>
      <dgm:spPr/>
      <dgm:t>
        <a:bodyPr/>
        <a:lstStyle/>
        <a:p>
          <a:endParaRPr lang="en-GB" dirty="0"/>
        </a:p>
      </dgm:t>
    </dgm:pt>
    <dgm:pt modelId="{C783324A-2406-482F-8094-4ED913F32F6E}" type="sibTrans" cxnId="{FB5972FD-782F-4D5F-B788-622C48DB6B4B}">
      <dgm:prSet/>
      <dgm:spPr/>
      <dgm:t>
        <a:bodyPr/>
        <a:lstStyle/>
        <a:p>
          <a:endParaRPr lang="en-GB"/>
        </a:p>
      </dgm:t>
    </dgm:pt>
    <dgm:pt modelId="{B05335AE-71EA-4E90-83D8-F454A6212212}">
      <dgm:prSet phldrT="[Text]"/>
      <dgm:spPr/>
      <dgm:t>
        <a:bodyPr/>
        <a:lstStyle/>
        <a:p>
          <a:r>
            <a:rPr lang="en-GB" dirty="0" smtClean="0"/>
            <a:t>Routes we take</a:t>
          </a:r>
          <a:endParaRPr lang="en-GB" dirty="0"/>
        </a:p>
      </dgm:t>
    </dgm:pt>
    <dgm:pt modelId="{3B254EDD-2153-4179-BD35-C8C8605F3125}" type="parTrans" cxnId="{1E86AF6B-37BF-4472-8CCA-6509FFF85E05}">
      <dgm:prSet/>
      <dgm:spPr/>
      <dgm:t>
        <a:bodyPr/>
        <a:lstStyle/>
        <a:p>
          <a:endParaRPr lang="en-GB" dirty="0"/>
        </a:p>
      </dgm:t>
    </dgm:pt>
    <dgm:pt modelId="{FE04AB31-A5FD-4039-A075-5B26EF728523}" type="sibTrans" cxnId="{1E86AF6B-37BF-4472-8CCA-6509FFF85E05}">
      <dgm:prSet/>
      <dgm:spPr/>
      <dgm:t>
        <a:bodyPr/>
        <a:lstStyle/>
        <a:p>
          <a:endParaRPr lang="en-GB"/>
        </a:p>
      </dgm:t>
    </dgm:pt>
    <dgm:pt modelId="{3194FC2A-FECB-4EC7-B31A-0F6373DB9BAF}">
      <dgm:prSet phldrT="[Text]"/>
      <dgm:spPr/>
      <dgm:t>
        <a:bodyPr/>
        <a:lstStyle/>
        <a:p>
          <a:r>
            <a:rPr lang="en-GB" dirty="0" smtClean="0"/>
            <a:t>Places we go to </a:t>
          </a:r>
          <a:endParaRPr lang="en-GB" dirty="0"/>
        </a:p>
      </dgm:t>
    </dgm:pt>
    <dgm:pt modelId="{5229A524-8084-4417-859E-F547DCD6638F}" type="parTrans" cxnId="{491ECC38-D00C-4871-874C-B68D87C1D45F}">
      <dgm:prSet/>
      <dgm:spPr/>
      <dgm:t>
        <a:bodyPr/>
        <a:lstStyle/>
        <a:p>
          <a:endParaRPr lang="en-GB" dirty="0"/>
        </a:p>
      </dgm:t>
    </dgm:pt>
    <dgm:pt modelId="{1808AE05-2D1A-4126-8131-DE7A33CE0D4A}" type="sibTrans" cxnId="{491ECC38-D00C-4871-874C-B68D87C1D45F}">
      <dgm:prSet/>
      <dgm:spPr/>
      <dgm:t>
        <a:bodyPr/>
        <a:lstStyle/>
        <a:p>
          <a:endParaRPr lang="en-GB"/>
        </a:p>
      </dgm:t>
    </dgm:pt>
    <dgm:pt modelId="{3FEA892B-EFEE-43B7-8172-E6B295A5ABCF}">
      <dgm:prSet/>
      <dgm:spPr/>
      <dgm:t>
        <a:bodyPr/>
        <a:lstStyle/>
        <a:p>
          <a:r>
            <a:rPr lang="en-GB" dirty="0" smtClean="0"/>
            <a:t>Places we avoid</a:t>
          </a:r>
          <a:endParaRPr lang="en-GB" dirty="0"/>
        </a:p>
      </dgm:t>
    </dgm:pt>
    <dgm:pt modelId="{3C6906DA-75EC-485B-B29A-41482E236A6A}" type="parTrans" cxnId="{43397810-757C-46E0-AC3F-6AED7F3A7F7B}">
      <dgm:prSet/>
      <dgm:spPr/>
      <dgm:t>
        <a:bodyPr/>
        <a:lstStyle/>
        <a:p>
          <a:endParaRPr lang="en-GB" dirty="0"/>
        </a:p>
      </dgm:t>
    </dgm:pt>
    <dgm:pt modelId="{367D10A9-A30F-4732-917E-1B997A51EDAB}" type="sibTrans" cxnId="{43397810-757C-46E0-AC3F-6AED7F3A7F7B}">
      <dgm:prSet/>
      <dgm:spPr/>
      <dgm:t>
        <a:bodyPr/>
        <a:lstStyle/>
        <a:p>
          <a:endParaRPr lang="en-GB"/>
        </a:p>
      </dgm:t>
    </dgm:pt>
    <dgm:pt modelId="{79EB1B14-D9DF-4E9E-989B-E1C9C3F8CB8D}">
      <dgm:prSet/>
      <dgm:spPr/>
      <dgm:t>
        <a:bodyPr/>
        <a:lstStyle/>
        <a:p>
          <a:r>
            <a:rPr lang="en-GB" dirty="0" smtClean="0"/>
            <a:t>People we avoid</a:t>
          </a:r>
          <a:endParaRPr lang="en-GB" dirty="0"/>
        </a:p>
      </dgm:t>
    </dgm:pt>
    <dgm:pt modelId="{5514F25D-DB97-4147-ACF9-E3E74212FE69}" type="parTrans" cxnId="{6182F470-06CD-4B45-8996-F13AC679C8CE}">
      <dgm:prSet/>
      <dgm:spPr/>
      <dgm:t>
        <a:bodyPr/>
        <a:lstStyle/>
        <a:p>
          <a:endParaRPr lang="en-GB" dirty="0"/>
        </a:p>
      </dgm:t>
    </dgm:pt>
    <dgm:pt modelId="{DA565BF5-2935-483F-93B3-CFBA1A1354E7}" type="sibTrans" cxnId="{6182F470-06CD-4B45-8996-F13AC679C8CE}">
      <dgm:prSet/>
      <dgm:spPr/>
      <dgm:t>
        <a:bodyPr/>
        <a:lstStyle/>
        <a:p>
          <a:endParaRPr lang="en-GB"/>
        </a:p>
      </dgm:t>
    </dgm:pt>
    <dgm:pt modelId="{AE4FE147-8951-4BA0-874B-EE1B361A9D13}">
      <dgm:prSet/>
      <dgm:spPr/>
      <dgm:t>
        <a:bodyPr/>
        <a:lstStyle/>
        <a:p>
          <a:r>
            <a:rPr lang="en-GB" dirty="0" smtClean="0"/>
            <a:t>People we interact with</a:t>
          </a:r>
          <a:endParaRPr lang="en-GB" dirty="0"/>
        </a:p>
      </dgm:t>
    </dgm:pt>
    <dgm:pt modelId="{8112BDC3-F9A2-4772-95CE-4204695A2555}" type="parTrans" cxnId="{E1518206-E23B-4377-8C19-5CE502C49226}">
      <dgm:prSet/>
      <dgm:spPr/>
      <dgm:t>
        <a:bodyPr/>
        <a:lstStyle/>
        <a:p>
          <a:endParaRPr lang="en-GB" dirty="0"/>
        </a:p>
      </dgm:t>
    </dgm:pt>
    <dgm:pt modelId="{51934808-FE54-4603-ACBA-2C46FE3A2C1D}" type="sibTrans" cxnId="{E1518206-E23B-4377-8C19-5CE502C49226}">
      <dgm:prSet/>
      <dgm:spPr/>
      <dgm:t>
        <a:bodyPr/>
        <a:lstStyle/>
        <a:p>
          <a:endParaRPr lang="en-GB"/>
        </a:p>
      </dgm:t>
    </dgm:pt>
    <dgm:pt modelId="{21C9C552-3AA0-4DB6-A21F-4A1EF7453FE0}">
      <dgm:prSet/>
      <dgm:spPr/>
      <dgm:t>
        <a:bodyPr/>
        <a:lstStyle/>
        <a:p>
          <a:r>
            <a:rPr lang="en-GB" dirty="0" smtClean="0"/>
            <a:t>Things we wear </a:t>
          </a:r>
          <a:endParaRPr lang="en-GB" dirty="0"/>
        </a:p>
      </dgm:t>
    </dgm:pt>
    <dgm:pt modelId="{F8402764-0639-4B07-969A-BFF91171BEE6}" type="parTrans" cxnId="{04062352-A8B0-4BE4-AC37-3E4493D95C24}">
      <dgm:prSet/>
      <dgm:spPr/>
      <dgm:t>
        <a:bodyPr/>
        <a:lstStyle/>
        <a:p>
          <a:endParaRPr lang="en-GB" dirty="0"/>
        </a:p>
      </dgm:t>
    </dgm:pt>
    <dgm:pt modelId="{D3B4B673-B468-414B-8D85-0C090AF14B4E}" type="sibTrans" cxnId="{04062352-A8B0-4BE4-AC37-3E4493D95C24}">
      <dgm:prSet/>
      <dgm:spPr/>
      <dgm:t>
        <a:bodyPr/>
        <a:lstStyle/>
        <a:p>
          <a:endParaRPr lang="en-GB"/>
        </a:p>
      </dgm:t>
    </dgm:pt>
    <dgm:pt modelId="{76EDEFE5-720F-49BD-B3B2-524EC1A44496}">
      <dgm:prSet/>
      <dgm:spPr/>
      <dgm:t>
        <a:bodyPr/>
        <a:lstStyle/>
        <a:p>
          <a:r>
            <a:rPr lang="en-GB" dirty="0" smtClean="0"/>
            <a:t>Our Loyalties</a:t>
          </a:r>
          <a:endParaRPr lang="en-GB" dirty="0"/>
        </a:p>
      </dgm:t>
    </dgm:pt>
    <dgm:pt modelId="{34D35D9E-58C7-493D-AE76-B89073121677}" type="parTrans" cxnId="{9CEEA794-3C92-4889-9C90-A3529E181F9E}">
      <dgm:prSet/>
      <dgm:spPr/>
      <dgm:t>
        <a:bodyPr/>
        <a:lstStyle/>
        <a:p>
          <a:endParaRPr lang="en-GB" dirty="0"/>
        </a:p>
      </dgm:t>
    </dgm:pt>
    <dgm:pt modelId="{1CF578F9-D65C-43A4-A3BD-8596D29A6C82}" type="sibTrans" cxnId="{9CEEA794-3C92-4889-9C90-A3529E181F9E}">
      <dgm:prSet/>
      <dgm:spPr/>
      <dgm:t>
        <a:bodyPr/>
        <a:lstStyle/>
        <a:p>
          <a:endParaRPr lang="en-GB"/>
        </a:p>
      </dgm:t>
    </dgm:pt>
    <dgm:pt modelId="{FB5095A8-E1CC-4AD0-83E7-5650419F51B8}">
      <dgm:prSet/>
      <dgm:spPr/>
      <dgm:t>
        <a:bodyPr/>
        <a:lstStyle/>
        <a:p>
          <a:r>
            <a:rPr lang="en-GB" dirty="0" smtClean="0"/>
            <a:t>Our Ideals</a:t>
          </a:r>
          <a:endParaRPr lang="en-GB" dirty="0"/>
        </a:p>
      </dgm:t>
    </dgm:pt>
    <dgm:pt modelId="{E09287FE-3DA5-458D-87CE-C5FB6A1DF079}" type="parTrans" cxnId="{C849672A-7030-401D-8C16-2563DA52F9C3}">
      <dgm:prSet/>
      <dgm:spPr/>
      <dgm:t>
        <a:bodyPr/>
        <a:lstStyle/>
        <a:p>
          <a:endParaRPr lang="en-GB" dirty="0"/>
        </a:p>
      </dgm:t>
    </dgm:pt>
    <dgm:pt modelId="{49789608-BE06-4137-A6D3-F335469B3E3B}" type="sibTrans" cxnId="{C849672A-7030-401D-8C16-2563DA52F9C3}">
      <dgm:prSet/>
      <dgm:spPr/>
      <dgm:t>
        <a:bodyPr/>
        <a:lstStyle/>
        <a:p>
          <a:endParaRPr lang="en-GB"/>
        </a:p>
      </dgm:t>
    </dgm:pt>
    <dgm:pt modelId="{22AFBDF7-8D17-4C08-92E8-FE44B79BD98A}">
      <dgm:prSet/>
      <dgm:spPr/>
      <dgm:t>
        <a:bodyPr/>
        <a:lstStyle/>
        <a:p>
          <a:r>
            <a:rPr lang="en-GB" dirty="0" smtClean="0"/>
            <a:t>Things we eat</a:t>
          </a:r>
          <a:endParaRPr lang="en-GB" dirty="0"/>
        </a:p>
      </dgm:t>
    </dgm:pt>
    <dgm:pt modelId="{A9DD92EF-6BA8-4E86-8DC3-1CE5CED0C289}" type="parTrans" cxnId="{C8BFC39E-D5D1-434E-905C-8706E367EB6E}">
      <dgm:prSet/>
      <dgm:spPr/>
      <dgm:t>
        <a:bodyPr/>
        <a:lstStyle/>
        <a:p>
          <a:endParaRPr lang="en-GB" dirty="0"/>
        </a:p>
      </dgm:t>
    </dgm:pt>
    <dgm:pt modelId="{0D6D5CC2-28FF-4A0F-8172-37C59B0423D3}" type="sibTrans" cxnId="{C8BFC39E-D5D1-434E-905C-8706E367EB6E}">
      <dgm:prSet/>
      <dgm:spPr/>
      <dgm:t>
        <a:bodyPr/>
        <a:lstStyle/>
        <a:p>
          <a:endParaRPr lang="en-GB"/>
        </a:p>
      </dgm:t>
    </dgm:pt>
    <dgm:pt modelId="{B994E372-64B1-43D8-9747-B2CDB0C45DA7}">
      <dgm:prSet/>
      <dgm:spPr/>
      <dgm:t>
        <a:bodyPr/>
        <a:lstStyle/>
        <a:p>
          <a:r>
            <a:rPr lang="en-GB" dirty="0" smtClean="0"/>
            <a:t>Things we admire</a:t>
          </a:r>
          <a:endParaRPr lang="en-GB" dirty="0"/>
        </a:p>
      </dgm:t>
    </dgm:pt>
    <dgm:pt modelId="{B580960A-8F4E-4B84-BEE4-A5951A94508F}" type="parTrans" cxnId="{050C3F28-CE8A-4FAC-9750-7CA7BED0C824}">
      <dgm:prSet/>
      <dgm:spPr/>
      <dgm:t>
        <a:bodyPr/>
        <a:lstStyle/>
        <a:p>
          <a:endParaRPr lang="en-GB" dirty="0"/>
        </a:p>
      </dgm:t>
    </dgm:pt>
    <dgm:pt modelId="{75A36314-44D5-4FB8-BA49-4DE3307A57CA}" type="sibTrans" cxnId="{050C3F28-CE8A-4FAC-9750-7CA7BED0C824}">
      <dgm:prSet/>
      <dgm:spPr/>
      <dgm:t>
        <a:bodyPr/>
        <a:lstStyle/>
        <a:p>
          <a:endParaRPr lang="en-GB"/>
        </a:p>
      </dgm:t>
    </dgm:pt>
    <dgm:pt modelId="{B2039FCA-F4B5-49A2-A680-158550702BE9}">
      <dgm:prSet/>
      <dgm:spPr/>
      <dgm:t>
        <a:bodyPr/>
        <a:lstStyle/>
        <a:p>
          <a:r>
            <a:rPr lang="en-GB" dirty="0" smtClean="0"/>
            <a:t>What we like</a:t>
          </a:r>
          <a:endParaRPr lang="en-GB" dirty="0"/>
        </a:p>
      </dgm:t>
    </dgm:pt>
    <dgm:pt modelId="{60F7F225-5B1D-4C88-B57B-6E9493AD508F}" type="parTrans" cxnId="{9A088BBE-5EB0-489F-A7D7-0773B87E395B}">
      <dgm:prSet/>
      <dgm:spPr/>
      <dgm:t>
        <a:bodyPr/>
        <a:lstStyle/>
        <a:p>
          <a:endParaRPr lang="en-GB" dirty="0"/>
        </a:p>
      </dgm:t>
    </dgm:pt>
    <dgm:pt modelId="{B214C5FC-2EE8-4D40-9195-A78808C5ECEB}" type="sibTrans" cxnId="{9A088BBE-5EB0-489F-A7D7-0773B87E395B}">
      <dgm:prSet/>
      <dgm:spPr/>
      <dgm:t>
        <a:bodyPr/>
        <a:lstStyle/>
        <a:p>
          <a:endParaRPr lang="en-GB"/>
        </a:p>
      </dgm:t>
    </dgm:pt>
    <dgm:pt modelId="{EDAD229E-4E85-4237-88F6-383F9A40A277}">
      <dgm:prSet/>
      <dgm:spPr/>
      <dgm:t>
        <a:bodyPr/>
        <a:lstStyle/>
        <a:p>
          <a:r>
            <a:rPr lang="en-GB" dirty="0" smtClean="0"/>
            <a:t>Our Ideology</a:t>
          </a:r>
          <a:endParaRPr lang="en-GB" dirty="0"/>
        </a:p>
      </dgm:t>
    </dgm:pt>
    <dgm:pt modelId="{5E21BFE3-EDCD-4B3F-981D-4E7807A1AFA2}" type="parTrans" cxnId="{A5D1D3A7-E318-4629-9F12-8770DD9856B8}">
      <dgm:prSet/>
      <dgm:spPr/>
      <dgm:t>
        <a:bodyPr/>
        <a:lstStyle/>
        <a:p>
          <a:endParaRPr lang="en-GB" dirty="0"/>
        </a:p>
      </dgm:t>
    </dgm:pt>
    <dgm:pt modelId="{19FB0A2E-F65F-40DE-917F-2DFED40DB0BF}" type="sibTrans" cxnId="{A5D1D3A7-E318-4629-9F12-8770DD9856B8}">
      <dgm:prSet/>
      <dgm:spPr/>
      <dgm:t>
        <a:bodyPr/>
        <a:lstStyle/>
        <a:p>
          <a:endParaRPr lang="en-GB"/>
        </a:p>
      </dgm:t>
    </dgm:pt>
    <dgm:pt modelId="{ADB13A06-3871-4DC2-99D5-806337025276}">
      <dgm:prSet/>
      <dgm:spPr/>
      <dgm:t>
        <a:bodyPr/>
        <a:lstStyle/>
        <a:p>
          <a:r>
            <a:rPr lang="en-GB" dirty="0" smtClean="0"/>
            <a:t>Language we use</a:t>
          </a:r>
          <a:endParaRPr lang="en-GB" dirty="0"/>
        </a:p>
      </dgm:t>
    </dgm:pt>
    <dgm:pt modelId="{89D135D6-9F3C-410D-9D2A-B4D908B4D8B8}" type="parTrans" cxnId="{93F1AE12-0726-4B13-9FC7-2ECB139AFB91}">
      <dgm:prSet/>
      <dgm:spPr/>
      <dgm:t>
        <a:bodyPr/>
        <a:lstStyle/>
        <a:p>
          <a:endParaRPr lang="en-GB" dirty="0"/>
        </a:p>
      </dgm:t>
    </dgm:pt>
    <dgm:pt modelId="{0DFF657D-F97B-46E1-B5E7-00C02F2850A0}" type="sibTrans" cxnId="{93F1AE12-0726-4B13-9FC7-2ECB139AFB91}">
      <dgm:prSet/>
      <dgm:spPr/>
      <dgm:t>
        <a:bodyPr/>
        <a:lstStyle/>
        <a:p>
          <a:endParaRPr lang="en-GB"/>
        </a:p>
      </dgm:t>
    </dgm:pt>
    <dgm:pt modelId="{935CD019-736E-4B0F-95B0-3EAABF178FFF}">
      <dgm:prSet/>
      <dgm:spPr/>
      <dgm:t>
        <a:bodyPr/>
        <a:lstStyle/>
        <a:p>
          <a:r>
            <a:rPr lang="en-GB" dirty="0" smtClean="0"/>
            <a:t>What we dislike</a:t>
          </a:r>
          <a:endParaRPr lang="en-GB" dirty="0"/>
        </a:p>
      </dgm:t>
    </dgm:pt>
    <dgm:pt modelId="{1CC38AFA-8299-4090-BE89-3D1A66AB11ED}" type="parTrans" cxnId="{48D31E32-F244-4D68-9E52-70A1A962D1F6}">
      <dgm:prSet/>
      <dgm:spPr/>
      <dgm:t>
        <a:bodyPr/>
        <a:lstStyle/>
        <a:p>
          <a:endParaRPr lang="en-GB" dirty="0"/>
        </a:p>
      </dgm:t>
    </dgm:pt>
    <dgm:pt modelId="{DF5C5385-C4C4-4490-8752-F66461B7C328}" type="sibTrans" cxnId="{48D31E32-F244-4D68-9E52-70A1A962D1F6}">
      <dgm:prSet/>
      <dgm:spPr/>
      <dgm:t>
        <a:bodyPr/>
        <a:lstStyle/>
        <a:p>
          <a:endParaRPr lang="en-GB"/>
        </a:p>
      </dgm:t>
    </dgm:pt>
    <dgm:pt modelId="{DEF69D9A-9B30-49BB-8C79-8582AF18AEC7}" type="pres">
      <dgm:prSet presAssocID="{13905506-B25E-49EC-89B7-6C91A17CA5A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39832FC-54A8-44B4-87C5-A6B2FF05B924}" type="pres">
      <dgm:prSet presAssocID="{C3954779-8D77-4D17-B10D-485391516DCB}" presName="centerShape" presStyleLbl="node0" presStyleIdx="0" presStyleCnt="1" custLinFactNeighborX="-2063" custLinFactNeighborY="-7288"/>
      <dgm:spPr/>
      <dgm:t>
        <a:bodyPr/>
        <a:lstStyle/>
        <a:p>
          <a:endParaRPr lang="en-GB"/>
        </a:p>
      </dgm:t>
    </dgm:pt>
    <dgm:pt modelId="{5C63BC54-9455-4BB2-AF73-6295C9BC5C20}" type="pres">
      <dgm:prSet presAssocID="{F8082F40-C514-42DE-9C42-4391E3035AD8}" presName="Name9" presStyleLbl="parChTrans1D2" presStyleIdx="0" presStyleCnt="16"/>
      <dgm:spPr/>
      <dgm:t>
        <a:bodyPr/>
        <a:lstStyle/>
        <a:p>
          <a:endParaRPr lang="en-GB"/>
        </a:p>
      </dgm:t>
    </dgm:pt>
    <dgm:pt modelId="{1428C52F-591D-4CC2-A2D0-CD0DF0F61734}" type="pres">
      <dgm:prSet presAssocID="{F8082F40-C514-42DE-9C42-4391E3035AD8}" presName="connTx" presStyleLbl="parChTrans1D2" presStyleIdx="0" presStyleCnt="16"/>
      <dgm:spPr/>
      <dgm:t>
        <a:bodyPr/>
        <a:lstStyle/>
        <a:p>
          <a:endParaRPr lang="en-GB"/>
        </a:p>
      </dgm:t>
    </dgm:pt>
    <dgm:pt modelId="{FAA00056-0299-4E54-9F55-E021F327697A}" type="pres">
      <dgm:prSet presAssocID="{CCA9BA07-7C75-410A-AC2C-F403C41579BC}" presName="node" presStyleLbl="node1" presStyleIdx="0" presStyleCnt="16" custRadScaleRad="172105" custRadScaleInc="-51989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0C1C7E0-EFAE-46F2-B0A6-A98C2379E09F}" type="pres">
      <dgm:prSet presAssocID="{5D65D7C5-BEE0-4138-B56D-8403CCD8904D}" presName="Name9" presStyleLbl="parChTrans1D2" presStyleIdx="1" presStyleCnt="16"/>
      <dgm:spPr/>
      <dgm:t>
        <a:bodyPr/>
        <a:lstStyle/>
        <a:p>
          <a:endParaRPr lang="en-GB"/>
        </a:p>
      </dgm:t>
    </dgm:pt>
    <dgm:pt modelId="{AB10F233-C7C6-42BB-BE46-AB770183186C}" type="pres">
      <dgm:prSet presAssocID="{5D65D7C5-BEE0-4138-B56D-8403CCD8904D}" presName="connTx" presStyleLbl="parChTrans1D2" presStyleIdx="1" presStyleCnt="16"/>
      <dgm:spPr/>
      <dgm:t>
        <a:bodyPr/>
        <a:lstStyle/>
        <a:p>
          <a:endParaRPr lang="en-GB"/>
        </a:p>
      </dgm:t>
    </dgm:pt>
    <dgm:pt modelId="{E8FD112A-04F9-4422-BC18-9EBE85E6D672}" type="pres">
      <dgm:prSet presAssocID="{CC126A9C-62E7-4A61-BF56-01A4619FBAF4}" presName="node" presStyleLbl="node1" presStyleIdx="1" presStyleCnt="16" custRadScaleRad="107983" custRadScaleInc="9854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0C1349-48EC-4A7D-8FBC-46C928AC1245}" type="pres">
      <dgm:prSet presAssocID="{60F7F225-5B1D-4C88-B57B-6E9493AD508F}" presName="Name9" presStyleLbl="parChTrans1D2" presStyleIdx="2" presStyleCnt="16"/>
      <dgm:spPr/>
      <dgm:t>
        <a:bodyPr/>
        <a:lstStyle/>
        <a:p>
          <a:endParaRPr lang="en-GB"/>
        </a:p>
      </dgm:t>
    </dgm:pt>
    <dgm:pt modelId="{4187DDC4-2D81-4F70-8BA6-F71EB1ACEE89}" type="pres">
      <dgm:prSet presAssocID="{60F7F225-5B1D-4C88-B57B-6E9493AD508F}" presName="connTx" presStyleLbl="parChTrans1D2" presStyleIdx="2" presStyleCnt="16"/>
      <dgm:spPr/>
      <dgm:t>
        <a:bodyPr/>
        <a:lstStyle/>
        <a:p>
          <a:endParaRPr lang="en-GB"/>
        </a:p>
      </dgm:t>
    </dgm:pt>
    <dgm:pt modelId="{995689F2-99F2-4B46-98AE-C32A190726E9}" type="pres">
      <dgm:prSet presAssocID="{B2039FCA-F4B5-49A2-A680-158550702BE9}" presName="node" presStyleLbl="node1" presStyleIdx="2" presStyleCnt="16" custRadScaleRad="90414" custRadScaleInc="-45126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634851-97F5-405E-8754-FD80BC54C58C}" type="pres">
      <dgm:prSet presAssocID="{3B254EDD-2153-4179-BD35-C8C8605F3125}" presName="Name9" presStyleLbl="parChTrans1D2" presStyleIdx="3" presStyleCnt="16"/>
      <dgm:spPr/>
      <dgm:t>
        <a:bodyPr/>
        <a:lstStyle/>
        <a:p>
          <a:endParaRPr lang="en-GB"/>
        </a:p>
      </dgm:t>
    </dgm:pt>
    <dgm:pt modelId="{F93A9FA9-06CE-45FA-BD9B-5E7EDF617F81}" type="pres">
      <dgm:prSet presAssocID="{3B254EDD-2153-4179-BD35-C8C8605F3125}" presName="connTx" presStyleLbl="parChTrans1D2" presStyleIdx="3" presStyleCnt="16"/>
      <dgm:spPr/>
      <dgm:t>
        <a:bodyPr/>
        <a:lstStyle/>
        <a:p>
          <a:endParaRPr lang="en-GB"/>
        </a:p>
      </dgm:t>
    </dgm:pt>
    <dgm:pt modelId="{682D2AB7-32C6-4709-83AC-09312633BFE8}" type="pres">
      <dgm:prSet presAssocID="{B05335AE-71EA-4E90-83D8-F454A6212212}" presName="node" presStyleLbl="node1" presStyleIdx="3" presStyleCnt="16" custRadScaleRad="160089" custRadScaleInc="-6515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28A4D55-5CCA-4DAE-8B8D-9CD9412FD217}" type="pres">
      <dgm:prSet presAssocID="{5229A524-8084-4417-859E-F547DCD6638F}" presName="Name9" presStyleLbl="parChTrans1D2" presStyleIdx="4" presStyleCnt="16"/>
      <dgm:spPr/>
      <dgm:t>
        <a:bodyPr/>
        <a:lstStyle/>
        <a:p>
          <a:endParaRPr lang="en-GB"/>
        </a:p>
      </dgm:t>
    </dgm:pt>
    <dgm:pt modelId="{8F8A9286-E055-4F60-8FBC-F45B604A6DB1}" type="pres">
      <dgm:prSet presAssocID="{5229A524-8084-4417-859E-F547DCD6638F}" presName="connTx" presStyleLbl="parChTrans1D2" presStyleIdx="4" presStyleCnt="16"/>
      <dgm:spPr/>
      <dgm:t>
        <a:bodyPr/>
        <a:lstStyle/>
        <a:p>
          <a:endParaRPr lang="en-GB"/>
        </a:p>
      </dgm:t>
    </dgm:pt>
    <dgm:pt modelId="{0FEB1013-EAED-48CC-A254-CC0DD0ACCCFD}" type="pres">
      <dgm:prSet presAssocID="{3194FC2A-FECB-4EC7-B31A-0F6373DB9BAF}" presName="node" presStyleLbl="node1" presStyleIdx="4" presStyleCnt="16" custRadScaleRad="174910" custRadScaleInc="-12284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19F2C3-3B29-467D-A0C2-2EA9319F9351}" type="pres">
      <dgm:prSet presAssocID="{3C6906DA-75EC-485B-B29A-41482E236A6A}" presName="Name9" presStyleLbl="parChTrans1D2" presStyleIdx="5" presStyleCnt="16"/>
      <dgm:spPr/>
      <dgm:t>
        <a:bodyPr/>
        <a:lstStyle/>
        <a:p>
          <a:endParaRPr lang="en-GB"/>
        </a:p>
      </dgm:t>
    </dgm:pt>
    <dgm:pt modelId="{7F8E6520-2283-4C2D-A70B-2F4C51BAD7A8}" type="pres">
      <dgm:prSet presAssocID="{3C6906DA-75EC-485B-B29A-41482E236A6A}" presName="connTx" presStyleLbl="parChTrans1D2" presStyleIdx="5" presStyleCnt="16"/>
      <dgm:spPr/>
      <dgm:t>
        <a:bodyPr/>
        <a:lstStyle/>
        <a:p>
          <a:endParaRPr lang="en-GB"/>
        </a:p>
      </dgm:t>
    </dgm:pt>
    <dgm:pt modelId="{8D99028A-27F2-4D3B-8CD1-9136820E6B21}" type="pres">
      <dgm:prSet presAssocID="{3FEA892B-EFEE-43B7-8172-E6B295A5ABCF}" presName="node" presStyleLbl="node1" presStyleIdx="5" presStyleCnt="16" custRadScaleRad="176585" custRadScaleInc="-17162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BA351A-FDDD-45D0-BCD7-0931A6F8E1E3}" type="pres">
      <dgm:prSet presAssocID="{5514F25D-DB97-4147-ACF9-E3E74212FE69}" presName="Name9" presStyleLbl="parChTrans1D2" presStyleIdx="6" presStyleCnt="16"/>
      <dgm:spPr/>
      <dgm:t>
        <a:bodyPr/>
        <a:lstStyle/>
        <a:p>
          <a:endParaRPr lang="en-GB"/>
        </a:p>
      </dgm:t>
    </dgm:pt>
    <dgm:pt modelId="{8078E1A2-CCC5-4D4D-BE6C-1315EA82791A}" type="pres">
      <dgm:prSet presAssocID="{5514F25D-DB97-4147-ACF9-E3E74212FE69}" presName="connTx" presStyleLbl="parChTrans1D2" presStyleIdx="6" presStyleCnt="16"/>
      <dgm:spPr/>
      <dgm:t>
        <a:bodyPr/>
        <a:lstStyle/>
        <a:p>
          <a:endParaRPr lang="en-GB"/>
        </a:p>
      </dgm:t>
    </dgm:pt>
    <dgm:pt modelId="{B24726E5-59B8-46D6-922B-084B42A4F0FC}" type="pres">
      <dgm:prSet presAssocID="{79EB1B14-D9DF-4E9E-989B-E1C9C3F8CB8D}" presName="node" presStyleLbl="node1" presStyleIdx="6" presStyleCnt="16" custRadScaleRad="180672" custRadScaleInc="-25388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9216AD-9CC6-4FDC-B503-3F1C1B36045A}" type="pres">
      <dgm:prSet presAssocID="{F8402764-0639-4B07-969A-BFF91171BEE6}" presName="Name9" presStyleLbl="parChTrans1D2" presStyleIdx="7" presStyleCnt="16"/>
      <dgm:spPr/>
      <dgm:t>
        <a:bodyPr/>
        <a:lstStyle/>
        <a:p>
          <a:endParaRPr lang="en-GB"/>
        </a:p>
      </dgm:t>
    </dgm:pt>
    <dgm:pt modelId="{117FB848-07B2-44BA-B3DC-E1FFEE450253}" type="pres">
      <dgm:prSet presAssocID="{F8402764-0639-4B07-969A-BFF91171BEE6}" presName="connTx" presStyleLbl="parChTrans1D2" presStyleIdx="7" presStyleCnt="16"/>
      <dgm:spPr/>
      <dgm:t>
        <a:bodyPr/>
        <a:lstStyle/>
        <a:p>
          <a:endParaRPr lang="en-GB"/>
        </a:p>
      </dgm:t>
    </dgm:pt>
    <dgm:pt modelId="{F25717ED-B974-42F2-93D6-6F9D3416342E}" type="pres">
      <dgm:prSet presAssocID="{21C9C552-3AA0-4DB6-A21F-4A1EF7453FE0}" presName="node" presStyleLbl="node1" presStyleIdx="7" presStyleCnt="16" custRadScaleRad="150734" custRadScaleInc="-27842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698BFA-B4E5-4D7F-8D7E-18E45EF68B3E}" type="pres">
      <dgm:prSet presAssocID="{8112BDC3-F9A2-4772-95CE-4204695A2555}" presName="Name9" presStyleLbl="parChTrans1D2" presStyleIdx="8" presStyleCnt="16"/>
      <dgm:spPr/>
      <dgm:t>
        <a:bodyPr/>
        <a:lstStyle/>
        <a:p>
          <a:endParaRPr lang="en-GB"/>
        </a:p>
      </dgm:t>
    </dgm:pt>
    <dgm:pt modelId="{91E7FBCE-EDE4-4EB8-A166-0F4EBEEB020F}" type="pres">
      <dgm:prSet presAssocID="{8112BDC3-F9A2-4772-95CE-4204695A2555}" presName="connTx" presStyleLbl="parChTrans1D2" presStyleIdx="8" presStyleCnt="16"/>
      <dgm:spPr/>
      <dgm:t>
        <a:bodyPr/>
        <a:lstStyle/>
        <a:p>
          <a:endParaRPr lang="en-GB"/>
        </a:p>
      </dgm:t>
    </dgm:pt>
    <dgm:pt modelId="{654FCF4D-D00F-4E00-9C1A-7C9A517F71C6}" type="pres">
      <dgm:prSet presAssocID="{AE4FE147-8951-4BA0-874B-EE1B361A9D13}" presName="node" presStyleLbl="node1" presStyleIdx="8" presStyleCnt="16" custRadScaleRad="92885" custRadScaleInc="-28567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17CDAB-B584-4D0F-A35E-F4044B9F3734}" type="pres">
      <dgm:prSet presAssocID="{34D35D9E-58C7-493D-AE76-B89073121677}" presName="Name9" presStyleLbl="parChTrans1D2" presStyleIdx="9" presStyleCnt="16"/>
      <dgm:spPr/>
      <dgm:t>
        <a:bodyPr/>
        <a:lstStyle/>
        <a:p>
          <a:endParaRPr lang="en-GB"/>
        </a:p>
      </dgm:t>
    </dgm:pt>
    <dgm:pt modelId="{4A3DA885-021E-46F4-ADB3-04D0A9CDA3F4}" type="pres">
      <dgm:prSet presAssocID="{34D35D9E-58C7-493D-AE76-B89073121677}" presName="connTx" presStyleLbl="parChTrans1D2" presStyleIdx="9" presStyleCnt="16"/>
      <dgm:spPr/>
      <dgm:t>
        <a:bodyPr/>
        <a:lstStyle/>
        <a:p>
          <a:endParaRPr lang="en-GB"/>
        </a:p>
      </dgm:t>
    </dgm:pt>
    <dgm:pt modelId="{3CE81E44-71B4-40DD-BA65-A42FEA83E455}" type="pres">
      <dgm:prSet presAssocID="{76EDEFE5-720F-49BD-B3B2-524EC1A44496}" presName="node" presStyleLbl="node1" presStyleIdx="9" presStyleCnt="16" custRadScaleRad="92862" custRadScaleInc="-15009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95E720-29F9-43E6-8DC6-C5E7081E5871}" type="pres">
      <dgm:prSet presAssocID="{E09287FE-3DA5-458D-87CE-C5FB6A1DF079}" presName="Name9" presStyleLbl="parChTrans1D2" presStyleIdx="10" presStyleCnt="16"/>
      <dgm:spPr/>
      <dgm:t>
        <a:bodyPr/>
        <a:lstStyle/>
        <a:p>
          <a:endParaRPr lang="en-GB"/>
        </a:p>
      </dgm:t>
    </dgm:pt>
    <dgm:pt modelId="{FEEDDF6E-5DBD-4322-B54E-B9FD9FAF8356}" type="pres">
      <dgm:prSet presAssocID="{E09287FE-3DA5-458D-87CE-C5FB6A1DF079}" presName="connTx" presStyleLbl="parChTrans1D2" presStyleIdx="10" presStyleCnt="16"/>
      <dgm:spPr/>
      <dgm:t>
        <a:bodyPr/>
        <a:lstStyle/>
        <a:p>
          <a:endParaRPr lang="en-GB"/>
        </a:p>
      </dgm:t>
    </dgm:pt>
    <dgm:pt modelId="{662B11AF-1A64-42FF-BBB2-E7D96E334615}" type="pres">
      <dgm:prSet presAssocID="{FB5095A8-E1CC-4AD0-83E7-5650419F51B8}" presName="node" presStyleLbl="node1" presStyleIdx="10" presStyleCnt="16" custRadScaleRad="122904" custRadScaleInc="-1227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552DB1-F6A1-49D6-9729-EE90DFF845B2}" type="pres">
      <dgm:prSet presAssocID="{A9DD92EF-6BA8-4E86-8DC3-1CE5CED0C289}" presName="Name9" presStyleLbl="parChTrans1D2" presStyleIdx="11" presStyleCnt="16"/>
      <dgm:spPr/>
      <dgm:t>
        <a:bodyPr/>
        <a:lstStyle/>
        <a:p>
          <a:endParaRPr lang="en-GB"/>
        </a:p>
      </dgm:t>
    </dgm:pt>
    <dgm:pt modelId="{80852097-BB60-46B3-864E-F7E7BCFD46E7}" type="pres">
      <dgm:prSet presAssocID="{A9DD92EF-6BA8-4E86-8DC3-1CE5CED0C289}" presName="connTx" presStyleLbl="parChTrans1D2" presStyleIdx="11" presStyleCnt="16"/>
      <dgm:spPr/>
      <dgm:t>
        <a:bodyPr/>
        <a:lstStyle/>
        <a:p>
          <a:endParaRPr lang="en-GB"/>
        </a:p>
      </dgm:t>
    </dgm:pt>
    <dgm:pt modelId="{85D84EB9-6012-4ACD-AEFA-F36A82C1D359}" type="pres">
      <dgm:prSet presAssocID="{22AFBDF7-8D17-4C08-92E8-FE44B79BD98A}" presName="node" presStyleLbl="node1" presStyleIdx="11" presStyleCnt="16" custRadScaleRad="180501" custRadScaleInc="-6252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ABF0DB5-DD6A-4584-A2B0-350FBE55F1CE}" type="pres">
      <dgm:prSet presAssocID="{B580960A-8F4E-4B84-BEE4-A5951A94508F}" presName="Name9" presStyleLbl="parChTrans1D2" presStyleIdx="12" presStyleCnt="16"/>
      <dgm:spPr/>
      <dgm:t>
        <a:bodyPr/>
        <a:lstStyle/>
        <a:p>
          <a:endParaRPr lang="en-GB"/>
        </a:p>
      </dgm:t>
    </dgm:pt>
    <dgm:pt modelId="{88990D14-3B9E-4D2F-A90C-CF976BB42185}" type="pres">
      <dgm:prSet presAssocID="{B580960A-8F4E-4B84-BEE4-A5951A94508F}" presName="connTx" presStyleLbl="parChTrans1D2" presStyleIdx="12" presStyleCnt="16"/>
      <dgm:spPr/>
      <dgm:t>
        <a:bodyPr/>
        <a:lstStyle/>
        <a:p>
          <a:endParaRPr lang="en-GB"/>
        </a:p>
      </dgm:t>
    </dgm:pt>
    <dgm:pt modelId="{200C641F-E6B3-4BE5-8045-95005315E37D}" type="pres">
      <dgm:prSet presAssocID="{B994E372-64B1-43D8-9747-B2CDB0C45DA7}" presName="node" presStyleLbl="node1" presStyleIdx="12" presStyleCnt="16" custRadScaleRad="167423" custRadScaleInc="-14708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C5EB17-5D4A-4668-BC30-5708F9F1D391}" type="pres">
      <dgm:prSet presAssocID="{5E21BFE3-EDCD-4B3F-981D-4E7807A1AFA2}" presName="Name9" presStyleLbl="parChTrans1D2" presStyleIdx="13" presStyleCnt="16"/>
      <dgm:spPr/>
      <dgm:t>
        <a:bodyPr/>
        <a:lstStyle/>
        <a:p>
          <a:endParaRPr lang="en-GB"/>
        </a:p>
      </dgm:t>
    </dgm:pt>
    <dgm:pt modelId="{4786C39B-BA0A-4C69-ABAA-CE0C38E6BFED}" type="pres">
      <dgm:prSet presAssocID="{5E21BFE3-EDCD-4B3F-981D-4E7807A1AFA2}" presName="connTx" presStyleLbl="parChTrans1D2" presStyleIdx="13" presStyleCnt="16"/>
      <dgm:spPr/>
      <dgm:t>
        <a:bodyPr/>
        <a:lstStyle/>
        <a:p>
          <a:endParaRPr lang="en-GB"/>
        </a:p>
      </dgm:t>
    </dgm:pt>
    <dgm:pt modelId="{FD0C27FE-0213-4DAD-A91D-B98D4400148F}" type="pres">
      <dgm:prSet presAssocID="{EDAD229E-4E85-4237-88F6-383F9A40A277}" presName="node" presStyleLbl="node1" presStyleIdx="13" presStyleCnt="16" custRadScaleRad="170812" custRadScaleInc="-20101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6BFA69-0757-45A0-AF15-43B724AB1C67}" type="pres">
      <dgm:prSet presAssocID="{89D135D6-9F3C-410D-9D2A-B4D908B4D8B8}" presName="Name9" presStyleLbl="parChTrans1D2" presStyleIdx="14" presStyleCnt="16"/>
      <dgm:spPr/>
      <dgm:t>
        <a:bodyPr/>
        <a:lstStyle/>
        <a:p>
          <a:endParaRPr lang="en-GB"/>
        </a:p>
      </dgm:t>
    </dgm:pt>
    <dgm:pt modelId="{F68CE703-D74B-4CCA-B3A3-D9DE5CB2C717}" type="pres">
      <dgm:prSet presAssocID="{89D135D6-9F3C-410D-9D2A-B4D908B4D8B8}" presName="connTx" presStyleLbl="parChTrans1D2" presStyleIdx="14" presStyleCnt="16"/>
      <dgm:spPr/>
      <dgm:t>
        <a:bodyPr/>
        <a:lstStyle/>
        <a:p>
          <a:endParaRPr lang="en-GB"/>
        </a:p>
      </dgm:t>
    </dgm:pt>
    <dgm:pt modelId="{1692C52C-E3C2-4594-944E-9BDE2536B14A}" type="pres">
      <dgm:prSet presAssocID="{ADB13A06-3871-4DC2-99D5-806337025276}" presName="node" presStyleLbl="node1" presStyleIdx="14" presStyleCnt="16" custRadScaleRad="180920" custRadScaleInc="-26130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46AFFF-C591-4674-9C30-B6C6A5312D82}" type="pres">
      <dgm:prSet presAssocID="{1CC38AFA-8299-4090-BE89-3D1A66AB11ED}" presName="Name9" presStyleLbl="parChTrans1D2" presStyleIdx="15" presStyleCnt="16"/>
      <dgm:spPr/>
      <dgm:t>
        <a:bodyPr/>
        <a:lstStyle/>
        <a:p>
          <a:endParaRPr lang="en-GB"/>
        </a:p>
      </dgm:t>
    </dgm:pt>
    <dgm:pt modelId="{002CB468-1982-4A7D-A8EF-0E648C32C456}" type="pres">
      <dgm:prSet presAssocID="{1CC38AFA-8299-4090-BE89-3D1A66AB11ED}" presName="connTx" presStyleLbl="parChTrans1D2" presStyleIdx="15" presStyleCnt="16"/>
      <dgm:spPr/>
      <dgm:t>
        <a:bodyPr/>
        <a:lstStyle/>
        <a:p>
          <a:endParaRPr lang="en-GB"/>
        </a:p>
      </dgm:t>
    </dgm:pt>
    <dgm:pt modelId="{135B4D0A-D56D-4876-A92F-B09BB33C564E}" type="pres">
      <dgm:prSet presAssocID="{935CD019-736E-4B0F-95B0-3EAABF178FFF}" presName="node" presStyleLbl="node1" presStyleIdx="15" presStyleCnt="16" custRadScaleRad="117334" custRadScaleInc="-1311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0B399BB-CB28-4845-BE04-132C48C6DC68}" type="presOf" srcId="{E09287FE-3DA5-458D-87CE-C5FB6A1DF079}" destId="{2D95E720-29F9-43E6-8DC6-C5E7081E5871}" srcOrd="0" destOrd="0" presId="urn:microsoft.com/office/officeart/2005/8/layout/radial1"/>
    <dgm:cxn modelId="{C849672A-7030-401D-8C16-2563DA52F9C3}" srcId="{C3954779-8D77-4D17-B10D-485391516DCB}" destId="{FB5095A8-E1CC-4AD0-83E7-5650419F51B8}" srcOrd="10" destOrd="0" parTransId="{E09287FE-3DA5-458D-87CE-C5FB6A1DF079}" sibTransId="{49789608-BE06-4137-A6D3-F335469B3E3B}"/>
    <dgm:cxn modelId="{6182F470-06CD-4B45-8996-F13AC679C8CE}" srcId="{C3954779-8D77-4D17-B10D-485391516DCB}" destId="{79EB1B14-D9DF-4E9E-989B-E1C9C3F8CB8D}" srcOrd="6" destOrd="0" parTransId="{5514F25D-DB97-4147-ACF9-E3E74212FE69}" sibTransId="{DA565BF5-2935-483F-93B3-CFBA1A1354E7}"/>
    <dgm:cxn modelId="{01D10702-707A-4700-94C9-AD901E29D551}" type="presOf" srcId="{CCA9BA07-7C75-410A-AC2C-F403C41579BC}" destId="{FAA00056-0299-4E54-9F55-E021F327697A}" srcOrd="0" destOrd="0" presId="urn:microsoft.com/office/officeart/2005/8/layout/radial1"/>
    <dgm:cxn modelId="{64810287-EE2A-4294-9C68-CFE0269DCD18}" type="presOf" srcId="{B580960A-8F4E-4B84-BEE4-A5951A94508F}" destId="{3ABF0DB5-DD6A-4584-A2B0-350FBE55F1CE}" srcOrd="0" destOrd="0" presId="urn:microsoft.com/office/officeart/2005/8/layout/radial1"/>
    <dgm:cxn modelId="{A5D1D3A7-E318-4629-9F12-8770DD9856B8}" srcId="{C3954779-8D77-4D17-B10D-485391516DCB}" destId="{EDAD229E-4E85-4237-88F6-383F9A40A277}" srcOrd="13" destOrd="0" parTransId="{5E21BFE3-EDCD-4B3F-981D-4E7807A1AFA2}" sibTransId="{19FB0A2E-F65F-40DE-917F-2DFED40DB0BF}"/>
    <dgm:cxn modelId="{5E6EF682-C0E6-4DB6-B8FF-3BE8EA296700}" type="presOf" srcId="{3B254EDD-2153-4179-BD35-C8C8605F3125}" destId="{F93A9FA9-06CE-45FA-BD9B-5E7EDF617F81}" srcOrd="1" destOrd="0" presId="urn:microsoft.com/office/officeart/2005/8/layout/radial1"/>
    <dgm:cxn modelId="{0F2ADF60-FF9C-452C-88DD-F9AA4826214A}" type="presOf" srcId="{8112BDC3-F9A2-4772-95CE-4204695A2555}" destId="{91E7FBCE-EDE4-4EB8-A166-0F4EBEEB020F}" srcOrd="1" destOrd="0" presId="urn:microsoft.com/office/officeart/2005/8/layout/radial1"/>
    <dgm:cxn modelId="{48D31E32-F244-4D68-9E52-70A1A962D1F6}" srcId="{C3954779-8D77-4D17-B10D-485391516DCB}" destId="{935CD019-736E-4B0F-95B0-3EAABF178FFF}" srcOrd="15" destOrd="0" parTransId="{1CC38AFA-8299-4090-BE89-3D1A66AB11ED}" sibTransId="{DF5C5385-C4C4-4490-8752-F66461B7C328}"/>
    <dgm:cxn modelId="{491ECC38-D00C-4871-874C-B68D87C1D45F}" srcId="{C3954779-8D77-4D17-B10D-485391516DCB}" destId="{3194FC2A-FECB-4EC7-B31A-0F6373DB9BAF}" srcOrd="4" destOrd="0" parTransId="{5229A524-8084-4417-859E-F547DCD6638F}" sibTransId="{1808AE05-2D1A-4126-8131-DE7A33CE0D4A}"/>
    <dgm:cxn modelId="{3A55759A-2123-4216-9E51-611E41777197}" type="presOf" srcId="{ADB13A06-3871-4DC2-99D5-806337025276}" destId="{1692C52C-E3C2-4594-944E-9BDE2536B14A}" srcOrd="0" destOrd="0" presId="urn:microsoft.com/office/officeart/2005/8/layout/radial1"/>
    <dgm:cxn modelId="{48EDB890-2C8F-45FF-A577-679657D1029D}" type="presOf" srcId="{935CD019-736E-4B0F-95B0-3EAABF178FFF}" destId="{135B4D0A-D56D-4876-A92F-B09BB33C564E}" srcOrd="0" destOrd="0" presId="urn:microsoft.com/office/officeart/2005/8/layout/radial1"/>
    <dgm:cxn modelId="{050C3F28-CE8A-4FAC-9750-7CA7BED0C824}" srcId="{C3954779-8D77-4D17-B10D-485391516DCB}" destId="{B994E372-64B1-43D8-9747-B2CDB0C45DA7}" srcOrd="12" destOrd="0" parTransId="{B580960A-8F4E-4B84-BEE4-A5951A94508F}" sibTransId="{75A36314-44D5-4FB8-BA49-4DE3307A57CA}"/>
    <dgm:cxn modelId="{9A088BBE-5EB0-489F-A7D7-0773B87E395B}" srcId="{C3954779-8D77-4D17-B10D-485391516DCB}" destId="{B2039FCA-F4B5-49A2-A680-158550702BE9}" srcOrd="2" destOrd="0" parTransId="{60F7F225-5B1D-4C88-B57B-6E9493AD508F}" sibTransId="{B214C5FC-2EE8-4D40-9195-A78808C5ECEB}"/>
    <dgm:cxn modelId="{5965798F-3A02-412A-AD18-42090369CA9A}" type="presOf" srcId="{CC126A9C-62E7-4A61-BF56-01A4619FBAF4}" destId="{E8FD112A-04F9-4422-BC18-9EBE85E6D672}" srcOrd="0" destOrd="0" presId="urn:microsoft.com/office/officeart/2005/8/layout/radial1"/>
    <dgm:cxn modelId="{FB5972FD-782F-4D5F-B788-622C48DB6B4B}" srcId="{C3954779-8D77-4D17-B10D-485391516DCB}" destId="{CC126A9C-62E7-4A61-BF56-01A4619FBAF4}" srcOrd="1" destOrd="0" parTransId="{5D65D7C5-BEE0-4138-B56D-8403CCD8904D}" sibTransId="{C783324A-2406-482F-8094-4ED913F32F6E}"/>
    <dgm:cxn modelId="{9CEEA794-3C92-4889-9C90-A3529E181F9E}" srcId="{C3954779-8D77-4D17-B10D-485391516DCB}" destId="{76EDEFE5-720F-49BD-B3B2-524EC1A44496}" srcOrd="9" destOrd="0" parTransId="{34D35D9E-58C7-493D-AE76-B89073121677}" sibTransId="{1CF578F9-D65C-43A4-A3BD-8596D29A6C82}"/>
    <dgm:cxn modelId="{1168C814-BEC1-4DBE-89AB-3959743EEBFB}" type="presOf" srcId="{89D135D6-9F3C-410D-9D2A-B4D908B4D8B8}" destId="{016BFA69-0757-45A0-AF15-43B724AB1C67}" srcOrd="0" destOrd="0" presId="urn:microsoft.com/office/officeart/2005/8/layout/radial1"/>
    <dgm:cxn modelId="{7BFABAE5-A5E3-4E3D-BFEE-B7283FE9AC9A}" type="presOf" srcId="{F8402764-0639-4B07-969A-BFF91171BEE6}" destId="{117FB848-07B2-44BA-B3DC-E1FFEE450253}" srcOrd="1" destOrd="0" presId="urn:microsoft.com/office/officeart/2005/8/layout/radial1"/>
    <dgm:cxn modelId="{D17F3D47-615E-4D46-912B-9575BD585D34}" type="presOf" srcId="{5514F25D-DB97-4147-ACF9-E3E74212FE69}" destId="{06BA351A-FDDD-45D0-BCD7-0931A6F8E1E3}" srcOrd="0" destOrd="0" presId="urn:microsoft.com/office/officeart/2005/8/layout/radial1"/>
    <dgm:cxn modelId="{201152E3-9D7E-4ED0-9E85-3815AD2E2A57}" srcId="{13905506-B25E-49EC-89B7-6C91A17CA5A5}" destId="{C3954779-8D77-4D17-B10D-485391516DCB}" srcOrd="0" destOrd="0" parTransId="{88F1E315-A056-434D-AD7B-0DD61434E51D}" sibTransId="{400BE0E8-0B0B-45FE-9AC5-DE537EFECD69}"/>
    <dgm:cxn modelId="{59EA5494-DB4E-472E-83B7-07B0D2F0E719}" type="presOf" srcId="{E09287FE-3DA5-458D-87CE-C5FB6A1DF079}" destId="{FEEDDF6E-5DBD-4322-B54E-B9FD9FAF8356}" srcOrd="1" destOrd="0" presId="urn:microsoft.com/office/officeart/2005/8/layout/radial1"/>
    <dgm:cxn modelId="{C8BFC39E-D5D1-434E-905C-8706E367EB6E}" srcId="{C3954779-8D77-4D17-B10D-485391516DCB}" destId="{22AFBDF7-8D17-4C08-92E8-FE44B79BD98A}" srcOrd="11" destOrd="0" parTransId="{A9DD92EF-6BA8-4E86-8DC3-1CE5CED0C289}" sibTransId="{0D6D5CC2-28FF-4A0F-8172-37C59B0423D3}"/>
    <dgm:cxn modelId="{C4CC1542-D188-4267-A087-B844ECC1A572}" type="presOf" srcId="{5E21BFE3-EDCD-4B3F-981D-4E7807A1AFA2}" destId="{4786C39B-BA0A-4C69-ABAA-CE0C38E6BFED}" srcOrd="1" destOrd="0" presId="urn:microsoft.com/office/officeart/2005/8/layout/radial1"/>
    <dgm:cxn modelId="{0DBC105F-3B95-4FC1-81D9-8D3CCDC79C25}" type="presOf" srcId="{8112BDC3-F9A2-4772-95CE-4204695A2555}" destId="{60698BFA-B4E5-4D7F-8D7E-18E45EF68B3E}" srcOrd="0" destOrd="0" presId="urn:microsoft.com/office/officeart/2005/8/layout/radial1"/>
    <dgm:cxn modelId="{73CEA16B-F144-4E99-8625-260F89C038E0}" type="presOf" srcId="{1CC38AFA-8299-4090-BE89-3D1A66AB11ED}" destId="{C446AFFF-C591-4674-9C30-B6C6A5312D82}" srcOrd="0" destOrd="0" presId="urn:microsoft.com/office/officeart/2005/8/layout/radial1"/>
    <dgm:cxn modelId="{C09ECD66-7D82-44D6-8E8A-E95300AD5CF4}" type="presOf" srcId="{B994E372-64B1-43D8-9747-B2CDB0C45DA7}" destId="{200C641F-E6B3-4BE5-8045-95005315E37D}" srcOrd="0" destOrd="0" presId="urn:microsoft.com/office/officeart/2005/8/layout/radial1"/>
    <dgm:cxn modelId="{661A46DE-67BA-4557-9102-3881FFA743CC}" type="presOf" srcId="{5514F25D-DB97-4147-ACF9-E3E74212FE69}" destId="{8078E1A2-CCC5-4D4D-BE6C-1315EA82791A}" srcOrd="1" destOrd="0" presId="urn:microsoft.com/office/officeart/2005/8/layout/radial1"/>
    <dgm:cxn modelId="{C15E1801-343D-481E-B93C-7BF3037320F5}" srcId="{C3954779-8D77-4D17-B10D-485391516DCB}" destId="{CCA9BA07-7C75-410A-AC2C-F403C41579BC}" srcOrd="0" destOrd="0" parTransId="{F8082F40-C514-42DE-9C42-4391E3035AD8}" sibTransId="{4408528A-D018-411F-988A-C31DDED18014}"/>
    <dgm:cxn modelId="{70A287EF-C83E-4015-88C8-A0568FE0BA7C}" type="presOf" srcId="{A9DD92EF-6BA8-4E86-8DC3-1CE5CED0C289}" destId="{6A552DB1-F6A1-49D6-9729-EE90DFF845B2}" srcOrd="0" destOrd="0" presId="urn:microsoft.com/office/officeart/2005/8/layout/radial1"/>
    <dgm:cxn modelId="{3627AAEA-072A-45F6-A89B-E1241AF442F1}" type="presOf" srcId="{5E21BFE3-EDCD-4B3F-981D-4E7807A1AFA2}" destId="{41C5EB17-5D4A-4668-BC30-5708F9F1D391}" srcOrd="0" destOrd="0" presId="urn:microsoft.com/office/officeart/2005/8/layout/radial1"/>
    <dgm:cxn modelId="{F1FF8FD4-D87B-47FE-83C3-29EC042A44C6}" type="presOf" srcId="{79EB1B14-D9DF-4E9E-989B-E1C9C3F8CB8D}" destId="{B24726E5-59B8-46D6-922B-084B42A4F0FC}" srcOrd="0" destOrd="0" presId="urn:microsoft.com/office/officeart/2005/8/layout/radial1"/>
    <dgm:cxn modelId="{67CD17DC-8C7C-43AD-B0B5-BB6500704B33}" type="presOf" srcId="{22AFBDF7-8D17-4C08-92E8-FE44B79BD98A}" destId="{85D84EB9-6012-4ACD-AEFA-F36A82C1D359}" srcOrd="0" destOrd="0" presId="urn:microsoft.com/office/officeart/2005/8/layout/radial1"/>
    <dgm:cxn modelId="{4C8CC3BF-4814-4318-B1EC-16EDA2F8245C}" type="presOf" srcId="{AE4FE147-8951-4BA0-874B-EE1B361A9D13}" destId="{654FCF4D-D00F-4E00-9C1A-7C9A517F71C6}" srcOrd="0" destOrd="0" presId="urn:microsoft.com/office/officeart/2005/8/layout/radial1"/>
    <dgm:cxn modelId="{BEFB2D55-11C8-4F12-B88A-8A9EE9CA4690}" type="presOf" srcId="{34D35D9E-58C7-493D-AE76-B89073121677}" destId="{E617CDAB-B584-4D0F-A35E-F4044B9F3734}" srcOrd="0" destOrd="0" presId="urn:microsoft.com/office/officeart/2005/8/layout/radial1"/>
    <dgm:cxn modelId="{E1518206-E23B-4377-8C19-5CE502C49226}" srcId="{C3954779-8D77-4D17-B10D-485391516DCB}" destId="{AE4FE147-8951-4BA0-874B-EE1B361A9D13}" srcOrd="8" destOrd="0" parTransId="{8112BDC3-F9A2-4772-95CE-4204695A2555}" sibTransId="{51934808-FE54-4603-ACBA-2C46FE3A2C1D}"/>
    <dgm:cxn modelId="{21D7BB63-4140-48C1-B07E-FAB72113A02D}" type="presOf" srcId="{FB5095A8-E1CC-4AD0-83E7-5650419F51B8}" destId="{662B11AF-1A64-42FF-BBB2-E7D96E334615}" srcOrd="0" destOrd="0" presId="urn:microsoft.com/office/officeart/2005/8/layout/radial1"/>
    <dgm:cxn modelId="{2504F84C-3418-441B-97A3-26082EACA5B8}" type="presOf" srcId="{5229A524-8084-4417-859E-F547DCD6638F}" destId="{8F8A9286-E055-4F60-8FBC-F45B604A6DB1}" srcOrd="1" destOrd="0" presId="urn:microsoft.com/office/officeart/2005/8/layout/radial1"/>
    <dgm:cxn modelId="{35267E62-C8AB-4BB0-9611-F3B303C7EFCB}" type="presOf" srcId="{60F7F225-5B1D-4C88-B57B-6E9493AD508F}" destId="{4187DDC4-2D81-4F70-8BA6-F71EB1ACEE89}" srcOrd="1" destOrd="0" presId="urn:microsoft.com/office/officeart/2005/8/layout/radial1"/>
    <dgm:cxn modelId="{8712F6D8-A83A-48BD-9D96-E61B306860A4}" type="presOf" srcId="{13905506-B25E-49EC-89B7-6C91A17CA5A5}" destId="{DEF69D9A-9B30-49BB-8C79-8582AF18AEC7}" srcOrd="0" destOrd="0" presId="urn:microsoft.com/office/officeart/2005/8/layout/radial1"/>
    <dgm:cxn modelId="{DF409A3E-D467-428B-B226-17A0AEA7AEA8}" type="presOf" srcId="{3C6906DA-75EC-485B-B29A-41482E236A6A}" destId="{0619F2C3-3B29-467D-A0C2-2EA9319F9351}" srcOrd="0" destOrd="0" presId="urn:microsoft.com/office/officeart/2005/8/layout/radial1"/>
    <dgm:cxn modelId="{701D6057-9A02-46D1-903A-DCABBED97DB6}" type="presOf" srcId="{B05335AE-71EA-4E90-83D8-F454A6212212}" destId="{682D2AB7-32C6-4709-83AC-09312633BFE8}" srcOrd="0" destOrd="0" presId="urn:microsoft.com/office/officeart/2005/8/layout/radial1"/>
    <dgm:cxn modelId="{43397810-757C-46E0-AC3F-6AED7F3A7F7B}" srcId="{C3954779-8D77-4D17-B10D-485391516DCB}" destId="{3FEA892B-EFEE-43B7-8172-E6B295A5ABCF}" srcOrd="5" destOrd="0" parTransId="{3C6906DA-75EC-485B-B29A-41482E236A6A}" sibTransId="{367D10A9-A30F-4732-917E-1B997A51EDAB}"/>
    <dgm:cxn modelId="{EC221E95-FA0D-433E-855B-EC867B263E5D}" type="presOf" srcId="{76EDEFE5-720F-49BD-B3B2-524EC1A44496}" destId="{3CE81E44-71B4-40DD-BA65-A42FEA83E455}" srcOrd="0" destOrd="0" presId="urn:microsoft.com/office/officeart/2005/8/layout/radial1"/>
    <dgm:cxn modelId="{04062352-A8B0-4BE4-AC37-3E4493D95C24}" srcId="{C3954779-8D77-4D17-B10D-485391516DCB}" destId="{21C9C552-3AA0-4DB6-A21F-4A1EF7453FE0}" srcOrd="7" destOrd="0" parTransId="{F8402764-0639-4B07-969A-BFF91171BEE6}" sibTransId="{D3B4B673-B468-414B-8D85-0C090AF14B4E}"/>
    <dgm:cxn modelId="{D4CFE4D7-E05F-4642-A588-14E9F2ECDF40}" type="presOf" srcId="{F8082F40-C514-42DE-9C42-4391E3035AD8}" destId="{5C63BC54-9455-4BB2-AF73-6295C9BC5C20}" srcOrd="0" destOrd="0" presId="urn:microsoft.com/office/officeart/2005/8/layout/radial1"/>
    <dgm:cxn modelId="{E6417380-61A6-49A5-AC40-C6529165EB6A}" type="presOf" srcId="{F8082F40-C514-42DE-9C42-4391E3035AD8}" destId="{1428C52F-591D-4CC2-A2D0-CD0DF0F61734}" srcOrd="1" destOrd="0" presId="urn:microsoft.com/office/officeart/2005/8/layout/radial1"/>
    <dgm:cxn modelId="{79FA5EF2-7EB3-4CB2-9D21-6F6B0214F265}" type="presOf" srcId="{5D65D7C5-BEE0-4138-B56D-8403CCD8904D}" destId="{D0C1C7E0-EFAE-46F2-B0A6-A98C2379E09F}" srcOrd="0" destOrd="0" presId="urn:microsoft.com/office/officeart/2005/8/layout/radial1"/>
    <dgm:cxn modelId="{F6ACDA5C-0AAD-4A7A-8C79-166E07CDD1DD}" type="presOf" srcId="{B2039FCA-F4B5-49A2-A680-158550702BE9}" destId="{995689F2-99F2-4B46-98AE-C32A190726E9}" srcOrd="0" destOrd="0" presId="urn:microsoft.com/office/officeart/2005/8/layout/radial1"/>
    <dgm:cxn modelId="{CBE748AE-A126-4304-A667-D366387A4246}" type="presOf" srcId="{21C9C552-3AA0-4DB6-A21F-4A1EF7453FE0}" destId="{F25717ED-B974-42F2-93D6-6F9D3416342E}" srcOrd="0" destOrd="0" presId="urn:microsoft.com/office/officeart/2005/8/layout/radial1"/>
    <dgm:cxn modelId="{F709F8E9-32DB-4148-BC9F-B1483F0D20D8}" type="presOf" srcId="{5D65D7C5-BEE0-4138-B56D-8403CCD8904D}" destId="{AB10F233-C7C6-42BB-BE46-AB770183186C}" srcOrd="1" destOrd="0" presId="urn:microsoft.com/office/officeart/2005/8/layout/radial1"/>
    <dgm:cxn modelId="{7C97592F-F27A-47BB-BAB0-E9A2732ECE9C}" type="presOf" srcId="{F8402764-0639-4B07-969A-BFF91171BEE6}" destId="{3F9216AD-9CC6-4FDC-B503-3F1C1B36045A}" srcOrd="0" destOrd="0" presId="urn:microsoft.com/office/officeart/2005/8/layout/radial1"/>
    <dgm:cxn modelId="{9F7D08C6-32ED-42BE-A96B-01A3EBBD0AAE}" type="presOf" srcId="{3B254EDD-2153-4179-BD35-C8C8605F3125}" destId="{0A634851-97F5-405E-8754-FD80BC54C58C}" srcOrd="0" destOrd="0" presId="urn:microsoft.com/office/officeart/2005/8/layout/radial1"/>
    <dgm:cxn modelId="{06BC53AB-9EF3-46B8-8C4E-D513AF4749A6}" type="presOf" srcId="{B580960A-8F4E-4B84-BEE4-A5951A94508F}" destId="{88990D14-3B9E-4D2F-A90C-CF976BB42185}" srcOrd="1" destOrd="0" presId="urn:microsoft.com/office/officeart/2005/8/layout/radial1"/>
    <dgm:cxn modelId="{50C785C6-06C6-44F8-9768-1F33F0FE64EF}" type="presOf" srcId="{89D135D6-9F3C-410D-9D2A-B4D908B4D8B8}" destId="{F68CE703-D74B-4CCA-B3A3-D9DE5CB2C717}" srcOrd="1" destOrd="0" presId="urn:microsoft.com/office/officeart/2005/8/layout/radial1"/>
    <dgm:cxn modelId="{66DEBC1B-7D0E-4F23-A575-0C999E923D8D}" type="presOf" srcId="{3C6906DA-75EC-485B-B29A-41482E236A6A}" destId="{7F8E6520-2283-4C2D-A70B-2F4C51BAD7A8}" srcOrd="1" destOrd="0" presId="urn:microsoft.com/office/officeart/2005/8/layout/radial1"/>
    <dgm:cxn modelId="{73364477-9CBD-4F7B-8C1A-0C049E766BA9}" type="presOf" srcId="{C3954779-8D77-4D17-B10D-485391516DCB}" destId="{739832FC-54A8-44B4-87C5-A6B2FF05B924}" srcOrd="0" destOrd="0" presId="urn:microsoft.com/office/officeart/2005/8/layout/radial1"/>
    <dgm:cxn modelId="{360F75A3-A5A3-49C2-B7CA-AF73874E4F7F}" type="presOf" srcId="{5229A524-8084-4417-859E-F547DCD6638F}" destId="{D28A4D55-5CCA-4DAE-8B8D-9CD9412FD217}" srcOrd="0" destOrd="0" presId="urn:microsoft.com/office/officeart/2005/8/layout/radial1"/>
    <dgm:cxn modelId="{93F1AE12-0726-4B13-9FC7-2ECB139AFB91}" srcId="{C3954779-8D77-4D17-B10D-485391516DCB}" destId="{ADB13A06-3871-4DC2-99D5-806337025276}" srcOrd="14" destOrd="0" parTransId="{89D135D6-9F3C-410D-9D2A-B4D908B4D8B8}" sibTransId="{0DFF657D-F97B-46E1-B5E7-00C02F2850A0}"/>
    <dgm:cxn modelId="{6CD8E54A-78E5-4F6C-A818-D04B8CFB5400}" type="presOf" srcId="{60F7F225-5B1D-4C88-B57B-6E9493AD508F}" destId="{840C1349-48EC-4A7D-8FBC-46C928AC1245}" srcOrd="0" destOrd="0" presId="urn:microsoft.com/office/officeart/2005/8/layout/radial1"/>
    <dgm:cxn modelId="{C5892A79-4F76-4F11-A797-DB6B79264F66}" type="presOf" srcId="{EDAD229E-4E85-4237-88F6-383F9A40A277}" destId="{FD0C27FE-0213-4DAD-A91D-B98D4400148F}" srcOrd="0" destOrd="0" presId="urn:microsoft.com/office/officeart/2005/8/layout/radial1"/>
    <dgm:cxn modelId="{6E2BC073-9EF0-4935-884C-F905703DA667}" type="presOf" srcId="{3194FC2A-FECB-4EC7-B31A-0F6373DB9BAF}" destId="{0FEB1013-EAED-48CC-A254-CC0DD0ACCCFD}" srcOrd="0" destOrd="0" presId="urn:microsoft.com/office/officeart/2005/8/layout/radial1"/>
    <dgm:cxn modelId="{6CA631D5-AF05-4F0A-9F61-02965B71E49F}" type="presOf" srcId="{34D35D9E-58C7-493D-AE76-B89073121677}" destId="{4A3DA885-021E-46F4-ADB3-04D0A9CDA3F4}" srcOrd="1" destOrd="0" presId="urn:microsoft.com/office/officeart/2005/8/layout/radial1"/>
    <dgm:cxn modelId="{1E86AF6B-37BF-4472-8CCA-6509FFF85E05}" srcId="{C3954779-8D77-4D17-B10D-485391516DCB}" destId="{B05335AE-71EA-4E90-83D8-F454A6212212}" srcOrd="3" destOrd="0" parTransId="{3B254EDD-2153-4179-BD35-C8C8605F3125}" sibTransId="{FE04AB31-A5FD-4039-A075-5B26EF728523}"/>
    <dgm:cxn modelId="{20016C2A-CACA-4A8E-98E5-3029867DD990}" type="presOf" srcId="{A9DD92EF-6BA8-4E86-8DC3-1CE5CED0C289}" destId="{80852097-BB60-46B3-864E-F7E7BCFD46E7}" srcOrd="1" destOrd="0" presId="urn:microsoft.com/office/officeart/2005/8/layout/radial1"/>
    <dgm:cxn modelId="{D742657A-A073-46FC-BFEE-783710869BAB}" type="presOf" srcId="{1CC38AFA-8299-4090-BE89-3D1A66AB11ED}" destId="{002CB468-1982-4A7D-A8EF-0E648C32C456}" srcOrd="1" destOrd="0" presId="urn:microsoft.com/office/officeart/2005/8/layout/radial1"/>
    <dgm:cxn modelId="{204DEC30-1211-4A1A-A62C-62CCE10E4521}" type="presOf" srcId="{3FEA892B-EFEE-43B7-8172-E6B295A5ABCF}" destId="{8D99028A-27F2-4D3B-8CD1-9136820E6B21}" srcOrd="0" destOrd="0" presId="urn:microsoft.com/office/officeart/2005/8/layout/radial1"/>
    <dgm:cxn modelId="{C45BEFD2-90E5-4775-B598-9096BB84D864}" type="presParOf" srcId="{DEF69D9A-9B30-49BB-8C79-8582AF18AEC7}" destId="{739832FC-54A8-44B4-87C5-A6B2FF05B924}" srcOrd="0" destOrd="0" presId="urn:microsoft.com/office/officeart/2005/8/layout/radial1"/>
    <dgm:cxn modelId="{11A111F3-F96E-4CA3-A564-92F6D2D8D287}" type="presParOf" srcId="{DEF69D9A-9B30-49BB-8C79-8582AF18AEC7}" destId="{5C63BC54-9455-4BB2-AF73-6295C9BC5C20}" srcOrd="1" destOrd="0" presId="urn:microsoft.com/office/officeart/2005/8/layout/radial1"/>
    <dgm:cxn modelId="{05BD212F-6D91-40D0-8A08-860B38904E37}" type="presParOf" srcId="{5C63BC54-9455-4BB2-AF73-6295C9BC5C20}" destId="{1428C52F-591D-4CC2-A2D0-CD0DF0F61734}" srcOrd="0" destOrd="0" presId="urn:microsoft.com/office/officeart/2005/8/layout/radial1"/>
    <dgm:cxn modelId="{A6CC5091-3723-4EA3-8D47-B779E97ACC47}" type="presParOf" srcId="{DEF69D9A-9B30-49BB-8C79-8582AF18AEC7}" destId="{FAA00056-0299-4E54-9F55-E021F327697A}" srcOrd="2" destOrd="0" presId="urn:microsoft.com/office/officeart/2005/8/layout/radial1"/>
    <dgm:cxn modelId="{D5AFB424-99D3-444A-8301-09D7B8167518}" type="presParOf" srcId="{DEF69D9A-9B30-49BB-8C79-8582AF18AEC7}" destId="{D0C1C7E0-EFAE-46F2-B0A6-A98C2379E09F}" srcOrd="3" destOrd="0" presId="urn:microsoft.com/office/officeart/2005/8/layout/radial1"/>
    <dgm:cxn modelId="{EF6B8EA4-BC4F-49EC-BE7E-248329A411F2}" type="presParOf" srcId="{D0C1C7E0-EFAE-46F2-B0A6-A98C2379E09F}" destId="{AB10F233-C7C6-42BB-BE46-AB770183186C}" srcOrd="0" destOrd="0" presId="urn:microsoft.com/office/officeart/2005/8/layout/radial1"/>
    <dgm:cxn modelId="{FA8EB56D-B528-420D-BD12-2BB8F5A1ACC2}" type="presParOf" srcId="{DEF69D9A-9B30-49BB-8C79-8582AF18AEC7}" destId="{E8FD112A-04F9-4422-BC18-9EBE85E6D672}" srcOrd="4" destOrd="0" presId="urn:microsoft.com/office/officeart/2005/8/layout/radial1"/>
    <dgm:cxn modelId="{9287479A-065F-42F1-8E62-E3C19DC44537}" type="presParOf" srcId="{DEF69D9A-9B30-49BB-8C79-8582AF18AEC7}" destId="{840C1349-48EC-4A7D-8FBC-46C928AC1245}" srcOrd="5" destOrd="0" presId="urn:microsoft.com/office/officeart/2005/8/layout/radial1"/>
    <dgm:cxn modelId="{95EB3C02-6E00-417A-8DD0-A927B54299C2}" type="presParOf" srcId="{840C1349-48EC-4A7D-8FBC-46C928AC1245}" destId="{4187DDC4-2D81-4F70-8BA6-F71EB1ACEE89}" srcOrd="0" destOrd="0" presId="urn:microsoft.com/office/officeart/2005/8/layout/radial1"/>
    <dgm:cxn modelId="{20D55414-BDC7-42DF-88CC-3F7711B84836}" type="presParOf" srcId="{DEF69D9A-9B30-49BB-8C79-8582AF18AEC7}" destId="{995689F2-99F2-4B46-98AE-C32A190726E9}" srcOrd="6" destOrd="0" presId="urn:microsoft.com/office/officeart/2005/8/layout/radial1"/>
    <dgm:cxn modelId="{2A968DE3-1281-4867-94B0-124C19D26C49}" type="presParOf" srcId="{DEF69D9A-9B30-49BB-8C79-8582AF18AEC7}" destId="{0A634851-97F5-405E-8754-FD80BC54C58C}" srcOrd="7" destOrd="0" presId="urn:microsoft.com/office/officeart/2005/8/layout/radial1"/>
    <dgm:cxn modelId="{3561C9A7-FDAB-4578-99DE-775B6ADF533F}" type="presParOf" srcId="{0A634851-97F5-405E-8754-FD80BC54C58C}" destId="{F93A9FA9-06CE-45FA-BD9B-5E7EDF617F81}" srcOrd="0" destOrd="0" presId="urn:microsoft.com/office/officeart/2005/8/layout/radial1"/>
    <dgm:cxn modelId="{8B8DF8FF-8597-4342-ABF6-B4ACD884A219}" type="presParOf" srcId="{DEF69D9A-9B30-49BB-8C79-8582AF18AEC7}" destId="{682D2AB7-32C6-4709-83AC-09312633BFE8}" srcOrd="8" destOrd="0" presId="urn:microsoft.com/office/officeart/2005/8/layout/radial1"/>
    <dgm:cxn modelId="{FE1C105B-A26D-4C04-A867-5DC6EC965973}" type="presParOf" srcId="{DEF69D9A-9B30-49BB-8C79-8582AF18AEC7}" destId="{D28A4D55-5CCA-4DAE-8B8D-9CD9412FD217}" srcOrd="9" destOrd="0" presId="urn:microsoft.com/office/officeart/2005/8/layout/radial1"/>
    <dgm:cxn modelId="{4D28DC75-C3A3-4E28-87B3-97CC99DFC83E}" type="presParOf" srcId="{D28A4D55-5CCA-4DAE-8B8D-9CD9412FD217}" destId="{8F8A9286-E055-4F60-8FBC-F45B604A6DB1}" srcOrd="0" destOrd="0" presId="urn:microsoft.com/office/officeart/2005/8/layout/radial1"/>
    <dgm:cxn modelId="{486F89D2-B11E-4CAE-882A-7985A1754765}" type="presParOf" srcId="{DEF69D9A-9B30-49BB-8C79-8582AF18AEC7}" destId="{0FEB1013-EAED-48CC-A254-CC0DD0ACCCFD}" srcOrd="10" destOrd="0" presId="urn:microsoft.com/office/officeart/2005/8/layout/radial1"/>
    <dgm:cxn modelId="{A60F1C12-3518-4AA8-A064-7EF5E4AA289E}" type="presParOf" srcId="{DEF69D9A-9B30-49BB-8C79-8582AF18AEC7}" destId="{0619F2C3-3B29-467D-A0C2-2EA9319F9351}" srcOrd="11" destOrd="0" presId="urn:microsoft.com/office/officeart/2005/8/layout/radial1"/>
    <dgm:cxn modelId="{BAA8820C-936D-44B0-82B4-B29EAD7944C0}" type="presParOf" srcId="{0619F2C3-3B29-467D-A0C2-2EA9319F9351}" destId="{7F8E6520-2283-4C2D-A70B-2F4C51BAD7A8}" srcOrd="0" destOrd="0" presId="urn:microsoft.com/office/officeart/2005/8/layout/radial1"/>
    <dgm:cxn modelId="{329EAFCA-BEC6-46A3-A0B6-5710D39F567D}" type="presParOf" srcId="{DEF69D9A-9B30-49BB-8C79-8582AF18AEC7}" destId="{8D99028A-27F2-4D3B-8CD1-9136820E6B21}" srcOrd="12" destOrd="0" presId="urn:microsoft.com/office/officeart/2005/8/layout/radial1"/>
    <dgm:cxn modelId="{33132223-9DCA-4C03-977B-0CAD0F016DCC}" type="presParOf" srcId="{DEF69D9A-9B30-49BB-8C79-8582AF18AEC7}" destId="{06BA351A-FDDD-45D0-BCD7-0931A6F8E1E3}" srcOrd="13" destOrd="0" presId="urn:microsoft.com/office/officeart/2005/8/layout/radial1"/>
    <dgm:cxn modelId="{3F011BDC-0099-495A-AF33-00D1163773D3}" type="presParOf" srcId="{06BA351A-FDDD-45D0-BCD7-0931A6F8E1E3}" destId="{8078E1A2-CCC5-4D4D-BE6C-1315EA82791A}" srcOrd="0" destOrd="0" presId="urn:microsoft.com/office/officeart/2005/8/layout/radial1"/>
    <dgm:cxn modelId="{F12C489F-A010-4DC9-BE6E-25803653F96D}" type="presParOf" srcId="{DEF69D9A-9B30-49BB-8C79-8582AF18AEC7}" destId="{B24726E5-59B8-46D6-922B-084B42A4F0FC}" srcOrd="14" destOrd="0" presId="urn:microsoft.com/office/officeart/2005/8/layout/radial1"/>
    <dgm:cxn modelId="{CC77EB4A-D1C7-4938-960D-9F4A71A82471}" type="presParOf" srcId="{DEF69D9A-9B30-49BB-8C79-8582AF18AEC7}" destId="{3F9216AD-9CC6-4FDC-B503-3F1C1B36045A}" srcOrd="15" destOrd="0" presId="urn:microsoft.com/office/officeart/2005/8/layout/radial1"/>
    <dgm:cxn modelId="{59588131-8CC6-4268-9692-D7953315BA15}" type="presParOf" srcId="{3F9216AD-9CC6-4FDC-B503-3F1C1B36045A}" destId="{117FB848-07B2-44BA-B3DC-E1FFEE450253}" srcOrd="0" destOrd="0" presId="urn:microsoft.com/office/officeart/2005/8/layout/radial1"/>
    <dgm:cxn modelId="{327692D6-093F-41BD-9575-BC132EA3F4F9}" type="presParOf" srcId="{DEF69D9A-9B30-49BB-8C79-8582AF18AEC7}" destId="{F25717ED-B974-42F2-93D6-6F9D3416342E}" srcOrd="16" destOrd="0" presId="urn:microsoft.com/office/officeart/2005/8/layout/radial1"/>
    <dgm:cxn modelId="{3F4F6DAF-8890-41F7-A6B7-4AE46E827F97}" type="presParOf" srcId="{DEF69D9A-9B30-49BB-8C79-8582AF18AEC7}" destId="{60698BFA-B4E5-4D7F-8D7E-18E45EF68B3E}" srcOrd="17" destOrd="0" presId="urn:microsoft.com/office/officeart/2005/8/layout/radial1"/>
    <dgm:cxn modelId="{2CBF69E8-071E-44C4-8B4E-28B2EFACB253}" type="presParOf" srcId="{60698BFA-B4E5-4D7F-8D7E-18E45EF68B3E}" destId="{91E7FBCE-EDE4-4EB8-A166-0F4EBEEB020F}" srcOrd="0" destOrd="0" presId="urn:microsoft.com/office/officeart/2005/8/layout/radial1"/>
    <dgm:cxn modelId="{12653DC8-69B1-4C49-AA96-AF460BC76856}" type="presParOf" srcId="{DEF69D9A-9B30-49BB-8C79-8582AF18AEC7}" destId="{654FCF4D-D00F-4E00-9C1A-7C9A517F71C6}" srcOrd="18" destOrd="0" presId="urn:microsoft.com/office/officeart/2005/8/layout/radial1"/>
    <dgm:cxn modelId="{9D7F16F0-2656-417B-87CC-2815045BFB4F}" type="presParOf" srcId="{DEF69D9A-9B30-49BB-8C79-8582AF18AEC7}" destId="{E617CDAB-B584-4D0F-A35E-F4044B9F3734}" srcOrd="19" destOrd="0" presId="urn:microsoft.com/office/officeart/2005/8/layout/radial1"/>
    <dgm:cxn modelId="{16EA8E7E-7C81-431A-85AB-6043C8B95833}" type="presParOf" srcId="{E617CDAB-B584-4D0F-A35E-F4044B9F3734}" destId="{4A3DA885-021E-46F4-ADB3-04D0A9CDA3F4}" srcOrd="0" destOrd="0" presId="urn:microsoft.com/office/officeart/2005/8/layout/radial1"/>
    <dgm:cxn modelId="{77A7C666-B406-48DE-8654-266EF967B328}" type="presParOf" srcId="{DEF69D9A-9B30-49BB-8C79-8582AF18AEC7}" destId="{3CE81E44-71B4-40DD-BA65-A42FEA83E455}" srcOrd="20" destOrd="0" presId="urn:microsoft.com/office/officeart/2005/8/layout/radial1"/>
    <dgm:cxn modelId="{0B464F08-C92F-414F-B368-0453F4E74BAE}" type="presParOf" srcId="{DEF69D9A-9B30-49BB-8C79-8582AF18AEC7}" destId="{2D95E720-29F9-43E6-8DC6-C5E7081E5871}" srcOrd="21" destOrd="0" presId="urn:microsoft.com/office/officeart/2005/8/layout/radial1"/>
    <dgm:cxn modelId="{CFB3794A-2988-42C3-8A94-D66A8C0F6B6A}" type="presParOf" srcId="{2D95E720-29F9-43E6-8DC6-C5E7081E5871}" destId="{FEEDDF6E-5DBD-4322-B54E-B9FD9FAF8356}" srcOrd="0" destOrd="0" presId="urn:microsoft.com/office/officeart/2005/8/layout/radial1"/>
    <dgm:cxn modelId="{498A03B2-75F3-499D-9585-E4D6E4813811}" type="presParOf" srcId="{DEF69D9A-9B30-49BB-8C79-8582AF18AEC7}" destId="{662B11AF-1A64-42FF-BBB2-E7D96E334615}" srcOrd="22" destOrd="0" presId="urn:microsoft.com/office/officeart/2005/8/layout/radial1"/>
    <dgm:cxn modelId="{A298A315-6405-4C93-AD91-1AF2A8B00FA7}" type="presParOf" srcId="{DEF69D9A-9B30-49BB-8C79-8582AF18AEC7}" destId="{6A552DB1-F6A1-49D6-9729-EE90DFF845B2}" srcOrd="23" destOrd="0" presId="urn:microsoft.com/office/officeart/2005/8/layout/radial1"/>
    <dgm:cxn modelId="{368F8DA7-9F44-4B98-89A0-BAAB7B88D456}" type="presParOf" srcId="{6A552DB1-F6A1-49D6-9729-EE90DFF845B2}" destId="{80852097-BB60-46B3-864E-F7E7BCFD46E7}" srcOrd="0" destOrd="0" presId="urn:microsoft.com/office/officeart/2005/8/layout/radial1"/>
    <dgm:cxn modelId="{7FCA421A-F105-4D53-9F8D-84F9A237F56D}" type="presParOf" srcId="{DEF69D9A-9B30-49BB-8C79-8582AF18AEC7}" destId="{85D84EB9-6012-4ACD-AEFA-F36A82C1D359}" srcOrd="24" destOrd="0" presId="urn:microsoft.com/office/officeart/2005/8/layout/radial1"/>
    <dgm:cxn modelId="{9E3366EF-B784-4C33-8C20-5B44FF39148A}" type="presParOf" srcId="{DEF69D9A-9B30-49BB-8C79-8582AF18AEC7}" destId="{3ABF0DB5-DD6A-4584-A2B0-350FBE55F1CE}" srcOrd="25" destOrd="0" presId="urn:microsoft.com/office/officeart/2005/8/layout/radial1"/>
    <dgm:cxn modelId="{A2E646CF-8A8E-4C7D-9127-B890D96048AD}" type="presParOf" srcId="{3ABF0DB5-DD6A-4584-A2B0-350FBE55F1CE}" destId="{88990D14-3B9E-4D2F-A90C-CF976BB42185}" srcOrd="0" destOrd="0" presId="urn:microsoft.com/office/officeart/2005/8/layout/radial1"/>
    <dgm:cxn modelId="{AC091889-6AD2-4EA8-BFEA-FFDC8EDC0C5E}" type="presParOf" srcId="{DEF69D9A-9B30-49BB-8C79-8582AF18AEC7}" destId="{200C641F-E6B3-4BE5-8045-95005315E37D}" srcOrd="26" destOrd="0" presId="urn:microsoft.com/office/officeart/2005/8/layout/radial1"/>
    <dgm:cxn modelId="{6443ECA9-F813-450C-A8C8-A1CF344E33E8}" type="presParOf" srcId="{DEF69D9A-9B30-49BB-8C79-8582AF18AEC7}" destId="{41C5EB17-5D4A-4668-BC30-5708F9F1D391}" srcOrd="27" destOrd="0" presId="urn:microsoft.com/office/officeart/2005/8/layout/radial1"/>
    <dgm:cxn modelId="{2EEC624A-6BE1-4DE0-A833-58F66A9D6327}" type="presParOf" srcId="{41C5EB17-5D4A-4668-BC30-5708F9F1D391}" destId="{4786C39B-BA0A-4C69-ABAA-CE0C38E6BFED}" srcOrd="0" destOrd="0" presId="urn:microsoft.com/office/officeart/2005/8/layout/radial1"/>
    <dgm:cxn modelId="{15C24E0B-69AF-4F5D-8A18-BE5D177CD4C4}" type="presParOf" srcId="{DEF69D9A-9B30-49BB-8C79-8582AF18AEC7}" destId="{FD0C27FE-0213-4DAD-A91D-B98D4400148F}" srcOrd="28" destOrd="0" presId="urn:microsoft.com/office/officeart/2005/8/layout/radial1"/>
    <dgm:cxn modelId="{D277A955-7B20-41D2-B786-97203B6C5D29}" type="presParOf" srcId="{DEF69D9A-9B30-49BB-8C79-8582AF18AEC7}" destId="{016BFA69-0757-45A0-AF15-43B724AB1C67}" srcOrd="29" destOrd="0" presId="urn:microsoft.com/office/officeart/2005/8/layout/radial1"/>
    <dgm:cxn modelId="{8DB0AD2C-5EA3-4BDA-B18A-EAB05EF667B1}" type="presParOf" srcId="{016BFA69-0757-45A0-AF15-43B724AB1C67}" destId="{F68CE703-D74B-4CCA-B3A3-D9DE5CB2C717}" srcOrd="0" destOrd="0" presId="urn:microsoft.com/office/officeart/2005/8/layout/radial1"/>
    <dgm:cxn modelId="{20E5E33C-9EC9-4AF3-833B-903080EF4708}" type="presParOf" srcId="{DEF69D9A-9B30-49BB-8C79-8582AF18AEC7}" destId="{1692C52C-E3C2-4594-944E-9BDE2536B14A}" srcOrd="30" destOrd="0" presId="urn:microsoft.com/office/officeart/2005/8/layout/radial1"/>
    <dgm:cxn modelId="{C9241993-1EC6-497F-B8E4-4946E5224ADB}" type="presParOf" srcId="{DEF69D9A-9B30-49BB-8C79-8582AF18AEC7}" destId="{C446AFFF-C591-4674-9C30-B6C6A5312D82}" srcOrd="31" destOrd="0" presId="urn:microsoft.com/office/officeart/2005/8/layout/radial1"/>
    <dgm:cxn modelId="{02686C32-20C9-43FF-B9AD-02D70317C3E8}" type="presParOf" srcId="{C446AFFF-C591-4674-9C30-B6C6A5312D82}" destId="{002CB468-1982-4A7D-A8EF-0E648C32C456}" srcOrd="0" destOrd="0" presId="urn:microsoft.com/office/officeart/2005/8/layout/radial1"/>
    <dgm:cxn modelId="{A7C307D7-53BA-4DA5-AB32-31B74A3D0B38}" type="presParOf" srcId="{DEF69D9A-9B30-49BB-8C79-8582AF18AEC7}" destId="{135B4D0A-D56D-4876-A92F-B09BB33C564E}" srcOrd="3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832FC-54A8-44B4-87C5-A6B2FF05B924}">
      <dsp:nvSpPr>
        <dsp:cNvPr id="0" name=""/>
        <dsp:cNvSpPr/>
      </dsp:nvSpPr>
      <dsp:spPr>
        <a:xfrm>
          <a:off x="4846429" y="1859203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TTPs </a:t>
          </a:r>
          <a:endParaRPr lang="en-GB" sz="1800" kern="1200" dirty="0"/>
        </a:p>
      </dsp:txBody>
      <dsp:txXfrm>
        <a:off x="4940900" y="1953674"/>
        <a:ext cx="456143" cy="456143"/>
      </dsp:txXfrm>
    </dsp:sp>
    <dsp:sp modelId="{5C63BC54-9455-4BB2-AF73-6295C9BC5C20}">
      <dsp:nvSpPr>
        <dsp:cNvPr id="0" name=""/>
        <dsp:cNvSpPr/>
      </dsp:nvSpPr>
      <dsp:spPr>
        <a:xfrm rot="12471703">
          <a:off x="2220273" y="1364804"/>
          <a:ext cx="2827425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2827425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/>
        </a:p>
      </dsp:txBody>
      <dsp:txXfrm rot="10800000">
        <a:off x="3563301" y="1299640"/>
        <a:ext cx="141371" cy="141371"/>
      </dsp:txXfrm>
    </dsp:sp>
    <dsp:sp modelId="{FAA00056-0299-4E54-9F55-E021F327697A}">
      <dsp:nvSpPr>
        <dsp:cNvPr id="0" name=""/>
        <dsp:cNvSpPr/>
      </dsp:nvSpPr>
      <dsp:spPr>
        <a:xfrm>
          <a:off x="1776458" y="236362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How we think</a:t>
          </a:r>
          <a:endParaRPr lang="en-GB" sz="800" kern="1200" dirty="0"/>
        </a:p>
      </dsp:txBody>
      <dsp:txXfrm>
        <a:off x="1870929" y="330833"/>
        <a:ext cx="456143" cy="456143"/>
      </dsp:txXfrm>
    </dsp:sp>
    <dsp:sp modelId="{D0C1C7E0-EFAE-46F2-B0A6-A98C2379E09F}">
      <dsp:nvSpPr>
        <dsp:cNvPr id="0" name=""/>
        <dsp:cNvSpPr/>
      </dsp:nvSpPr>
      <dsp:spPr>
        <a:xfrm rot="18616241">
          <a:off x="5115474" y="1364804"/>
          <a:ext cx="1481839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1481839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>
        <a:off x="5819347" y="1333279"/>
        <a:ext cx="74091" cy="74091"/>
      </dsp:txXfrm>
    </dsp:sp>
    <dsp:sp modelId="{E8FD112A-04F9-4422-BC18-9EBE85E6D672}">
      <dsp:nvSpPr>
        <dsp:cNvPr id="0" name=""/>
        <dsp:cNvSpPr/>
      </dsp:nvSpPr>
      <dsp:spPr>
        <a:xfrm>
          <a:off x="6221272" y="236361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46053"/>
                <a:satOff val="-2013"/>
                <a:lumOff val="54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46053"/>
                <a:satOff val="-2013"/>
                <a:lumOff val="54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46053"/>
                <a:satOff val="-2013"/>
                <a:lumOff val="54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How we carry out actions</a:t>
          </a:r>
          <a:endParaRPr lang="en-GB" sz="800" kern="1200" dirty="0"/>
        </a:p>
      </dsp:txBody>
      <dsp:txXfrm>
        <a:off x="6315743" y="330832"/>
        <a:ext cx="456143" cy="456143"/>
      </dsp:txXfrm>
    </dsp:sp>
    <dsp:sp modelId="{840C1349-48EC-4A7D-8FBC-46C928AC1245}">
      <dsp:nvSpPr>
        <dsp:cNvPr id="0" name=""/>
        <dsp:cNvSpPr/>
      </dsp:nvSpPr>
      <dsp:spPr>
        <a:xfrm rot="15974158">
          <a:off x="4624953" y="1364801"/>
          <a:ext cx="981271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981271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 rot="10800000">
        <a:off x="5091057" y="1345790"/>
        <a:ext cx="49063" cy="49063"/>
      </dsp:txXfrm>
    </dsp:sp>
    <dsp:sp modelId="{995689F2-99F2-4B46-98AE-C32A190726E9}">
      <dsp:nvSpPr>
        <dsp:cNvPr id="0" name=""/>
        <dsp:cNvSpPr/>
      </dsp:nvSpPr>
      <dsp:spPr>
        <a:xfrm>
          <a:off x="4739663" y="236355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92106"/>
                <a:satOff val="-4026"/>
                <a:lumOff val="109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What we like</a:t>
          </a:r>
          <a:endParaRPr lang="en-GB" sz="800" kern="1200" dirty="0"/>
        </a:p>
      </dsp:txBody>
      <dsp:txXfrm>
        <a:off x="4834134" y="330826"/>
        <a:ext cx="456143" cy="456143"/>
      </dsp:txXfrm>
    </dsp:sp>
    <dsp:sp modelId="{0A634851-97F5-405E-8754-FD80BC54C58C}">
      <dsp:nvSpPr>
        <dsp:cNvPr id="0" name=""/>
        <dsp:cNvSpPr/>
      </dsp:nvSpPr>
      <dsp:spPr>
        <a:xfrm rot="20132251">
          <a:off x="5339704" y="1475921"/>
          <a:ext cx="2737231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2737231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900" kern="1200" dirty="0"/>
        </a:p>
      </dsp:txBody>
      <dsp:txXfrm>
        <a:off x="6639889" y="1413011"/>
        <a:ext cx="136861" cy="136861"/>
      </dsp:txXfrm>
    </dsp:sp>
    <dsp:sp modelId="{682D2AB7-32C6-4709-83AC-09312633BFE8}">
      <dsp:nvSpPr>
        <dsp:cNvPr id="0" name=""/>
        <dsp:cNvSpPr/>
      </dsp:nvSpPr>
      <dsp:spPr>
        <a:xfrm>
          <a:off x="7925125" y="458595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138159"/>
                <a:satOff val="-6039"/>
                <a:lumOff val="164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38159"/>
                <a:satOff val="-6039"/>
                <a:lumOff val="164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38159"/>
                <a:satOff val="-6039"/>
                <a:lumOff val="164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Routes we take</a:t>
          </a:r>
          <a:endParaRPr lang="en-GB" sz="800" kern="1200" dirty="0"/>
        </a:p>
      </dsp:txBody>
      <dsp:txXfrm>
        <a:off x="8019596" y="553066"/>
        <a:ext cx="456143" cy="456143"/>
      </dsp:txXfrm>
    </dsp:sp>
    <dsp:sp modelId="{D28A4D55-5CCA-4DAE-8B8D-9CD9412FD217}">
      <dsp:nvSpPr>
        <dsp:cNvPr id="0" name=""/>
        <dsp:cNvSpPr/>
      </dsp:nvSpPr>
      <dsp:spPr>
        <a:xfrm rot="21066713">
          <a:off x="5468754" y="1883365"/>
          <a:ext cx="3145848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3145848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>
        <a:off x="6963031" y="1810240"/>
        <a:ext cx="157292" cy="157292"/>
      </dsp:txXfrm>
    </dsp:sp>
    <dsp:sp modelId="{0FEB1013-EAED-48CC-A254-CC0DD0ACCCFD}">
      <dsp:nvSpPr>
        <dsp:cNvPr id="0" name=""/>
        <dsp:cNvSpPr/>
      </dsp:nvSpPr>
      <dsp:spPr>
        <a:xfrm>
          <a:off x="8591841" y="1273483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Places we go to </a:t>
          </a:r>
          <a:endParaRPr lang="en-GB" sz="800" kern="1200" dirty="0"/>
        </a:p>
      </dsp:txBody>
      <dsp:txXfrm>
        <a:off x="8686312" y="1367954"/>
        <a:ext cx="456143" cy="456143"/>
      </dsp:txXfrm>
    </dsp:sp>
    <dsp:sp modelId="{0619F2C3-3B29-467D-A0C2-2EA9319F9351}">
      <dsp:nvSpPr>
        <dsp:cNvPr id="0" name=""/>
        <dsp:cNvSpPr/>
      </dsp:nvSpPr>
      <dsp:spPr>
        <a:xfrm rot="462233">
          <a:off x="5473824" y="2438968"/>
          <a:ext cx="3274887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3274887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>
        <a:off x="7029395" y="2362616"/>
        <a:ext cx="163744" cy="163744"/>
      </dsp:txXfrm>
    </dsp:sp>
    <dsp:sp modelId="{8D99028A-27F2-4D3B-8CD1-9136820E6B21}">
      <dsp:nvSpPr>
        <dsp:cNvPr id="0" name=""/>
        <dsp:cNvSpPr/>
      </dsp:nvSpPr>
      <dsp:spPr>
        <a:xfrm>
          <a:off x="8731020" y="2384689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230265"/>
                <a:satOff val="-10066"/>
                <a:lumOff val="274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30265"/>
                <a:satOff val="-10066"/>
                <a:lumOff val="274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30265"/>
                <a:satOff val="-10066"/>
                <a:lumOff val="274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Places we avoid</a:t>
          </a:r>
          <a:endParaRPr lang="en-GB" sz="800" kern="1200" dirty="0"/>
        </a:p>
      </dsp:txBody>
      <dsp:txXfrm>
        <a:off x="8825491" y="2479160"/>
        <a:ext cx="456143" cy="456143"/>
      </dsp:txXfrm>
    </dsp:sp>
    <dsp:sp modelId="{06BA351A-FDDD-45D0-BCD7-0931A6F8E1E3}">
      <dsp:nvSpPr>
        <dsp:cNvPr id="0" name=""/>
        <dsp:cNvSpPr/>
      </dsp:nvSpPr>
      <dsp:spPr>
        <a:xfrm rot="1219248">
          <a:off x="5364769" y="2883452"/>
          <a:ext cx="3427909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3427909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 dirty="0"/>
        </a:p>
      </dsp:txBody>
      <dsp:txXfrm>
        <a:off x="6993026" y="2803275"/>
        <a:ext cx="171395" cy="171395"/>
      </dsp:txXfrm>
    </dsp:sp>
    <dsp:sp modelId="{B24726E5-59B8-46D6-922B-084B42A4F0FC}">
      <dsp:nvSpPr>
        <dsp:cNvPr id="0" name=""/>
        <dsp:cNvSpPr/>
      </dsp:nvSpPr>
      <dsp:spPr>
        <a:xfrm>
          <a:off x="8665933" y="3273657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276318"/>
                <a:satOff val="-12079"/>
                <a:lumOff val="329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People we avoid</a:t>
          </a:r>
          <a:endParaRPr lang="en-GB" sz="800" kern="1200" dirty="0"/>
        </a:p>
      </dsp:txBody>
      <dsp:txXfrm>
        <a:off x="8760404" y="3368128"/>
        <a:ext cx="456143" cy="456143"/>
      </dsp:txXfrm>
    </dsp:sp>
    <dsp:sp modelId="{3F9216AD-9CC6-4FDC-B503-3F1C1B36045A}">
      <dsp:nvSpPr>
        <dsp:cNvPr id="0" name=""/>
        <dsp:cNvSpPr/>
      </dsp:nvSpPr>
      <dsp:spPr>
        <a:xfrm rot="2367575">
          <a:off x="5091752" y="3290891"/>
          <a:ext cx="2862724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2862724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/>
        </a:p>
      </dsp:txBody>
      <dsp:txXfrm>
        <a:off x="6451546" y="3224844"/>
        <a:ext cx="143136" cy="143136"/>
      </dsp:txXfrm>
    </dsp:sp>
    <dsp:sp modelId="{F25717ED-B974-42F2-93D6-6F9D3416342E}">
      <dsp:nvSpPr>
        <dsp:cNvPr id="0" name=""/>
        <dsp:cNvSpPr/>
      </dsp:nvSpPr>
      <dsp:spPr>
        <a:xfrm>
          <a:off x="7554715" y="4088535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322371"/>
                <a:satOff val="-14092"/>
                <a:lumOff val="3846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322371"/>
                <a:satOff val="-14092"/>
                <a:lumOff val="3846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322371"/>
                <a:satOff val="-14092"/>
                <a:lumOff val="3846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Things we wear </a:t>
          </a:r>
          <a:endParaRPr lang="en-GB" sz="800" kern="1200" dirty="0"/>
        </a:p>
      </dsp:txBody>
      <dsp:txXfrm>
        <a:off x="7649186" y="4183006"/>
        <a:ext cx="456143" cy="456143"/>
      </dsp:txXfrm>
    </dsp:sp>
    <dsp:sp modelId="{60698BFA-B4E5-4D7F-8D7E-18E45EF68B3E}">
      <dsp:nvSpPr>
        <dsp:cNvPr id="0" name=""/>
        <dsp:cNvSpPr/>
      </dsp:nvSpPr>
      <dsp:spPr>
        <a:xfrm rot="3607969">
          <a:off x="4910567" y="3179768"/>
          <a:ext cx="1669405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1669405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>
        <a:off x="5703535" y="3143554"/>
        <a:ext cx="83470" cy="83470"/>
      </dsp:txXfrm>
    </dsp:sp>
    <dsp:sp modelId="{654FCF4D-D00F-4E00-9C1A-7C9A517F71C6}">
      <dsp:nvSpPr>
        <dsp:cNvPr id="0" name=""/>
        <dsp:cNvSpPr/>
      </dsp:nvSpPr>
      <dsp:spPr>
        <a:xfrm>
          <a:off x="5999025" y="3866289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People we interact with</a:t>
          </a:r>
          <a:endParaRPr lang="en-GB" sz="800" kern="1200" dirty="0"/>
        </a:p>
      </dsp:txBody>
      <dsp:txXfrm>
        <a:off x="6093496" y="3960760"/>
        <a:ext cx="456143" cy="456143"/>
      </dsp:txXfrm>
    </dsp:sp>
    <dsp:sp modelId="{E617CDAB-B584-4D0F-A35E-F4044B9F3734}">
      <dsp:nvSpPr>
        <dsp:cNvPr id="0" name=""/>
        <dsp:cNvSpPr/>
      </dsp:nvSpPr>
      <dsp:spPr>
        <a:xfrm rot="5559228">
          <a:off x="4285186" y="3327934"/>
          <a:ext cx="1660806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1660806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 rot="10800000">
        <a:off x="5074069" y="3291935"/>
        <a:ext cx="83040" cy="83040"/>
      </dsp:txXfrm>
    </dsp:sp>
    <dsp:sp modelId="{3CE81E44-71B4-40DD-BA65-A42FEA83E455}">
      <dsp:nvSpPr>
        <dsp:cNvPr id="0" name=""/>
        <dsp:cNvSpPr/>
      </dsp:nvSpPr>
      <dsp:spPr>
        <a:xfrm>
          <a:off x="4739664" y="4162622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322371"/>
                <a:satOff val="-14092"/>
                <a:lumOff val="3846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322371"/>
                <a:satOff val="-14092"/>
                <a:lumOff val="3846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322371"/>
                <a:satOff val="-14092"/>
                <a:lumOff val="3846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Our Loyalties</a:t>
          </a:r>
          <a:endParaRPr lang="en-GB" sz="800" kern="1200" dirty="0"/>
        </a:p>
      </dsp:txBody>
      <dsp:txXfrm>
        <a:off x="4834135" y="4257093"/>
        <a:ext cx="456143" cy="456143"/>
      </dsp:txXfrm>
    </dsp:sp>
    <dsp:sp modelId="{2D95E720-29F9-43E6-8DC6-C5E7081E5871}">
      <dsp:nvSpPr>
        <dsp:cNvPr id="0" name=""/>
        <dsp:cNvSpPr/>
      </dsp:nvSpPr>
      <dsp:spPr>
        <a:xfrm rot="7674999">
          <a:off x="3210322" y="3290891"/>
          <a:ext cx="2180770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2180770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700" kern="1200" dirty="0"/>
        </a:p>
      </dsp:txBody>
      <dsp:txXfrm rot="10800000">
        <a:off x="4246188" y="3241893"/>
        <a:ext cx="109038" cy="109038"/>
      </dsp:txXfrm>
    </dsp:sp>
    <dsp:sp modelId="{662B11AF-1A64-42FF-BBB2-E7D96E334615}">
      <dsp:nvSpPr>
        <dsp:cNvPr id="0" name=""/>
        <dsp:cNvSpPr/>
      </dsp:nvSpPr>
      <dsp:spPr>
        <a:xfrm>
          <a:off x="3109900" y="4088536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276318"/>
                <a:satOff val="-12079"/>
                <a:lumOff val="329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76318"/>
                <a:satOff val="-12079"/>
                <a:lumOff val="329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Our Ideals</a:t>
          </a:r>
          <a:endParaRPr lang="en-GB" sz="800" kern="1200" dirty="0"/>
        </a:p>
      </dsp:txBody>
      <dsp:txXfrm>
        <a:off x="3204371" y="4183007"/>
        <a:ext cx="456143" cy="456143"/>
      </dsp:txXfrm>
    </dsp:sp>
    <dsp:sp modelId="{6A552DB1-F6A1-49D6-9729-EE90DFF845B2}">
      <dsp:nvSpPr>
        <dsp:cNvPr id="0" name=""/>
        <dsp:cNvSpPr/>
      </dsp:nvSpPr>
      <dsp:spPr>
        <a:xfrm rot="8753759">
          <a:off x="1857400" y="3290893"/>
          <a:ext cx="3330924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3330924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 rot="10800000">
        <a:off x="3439589" y="3213141"/>
        <a:ext cx="166546" cy="166546"/>
      </dsp:txXfrm>
    </dsp:sp>
    <dsp:sp modelId="{85D84EB9-6012-4ACD-AEFA-F36A82C1D359}">
      <dsp:nvSpPr>
        <dsp:cNvPr id="0" name=""/>
        <dsp:cNvSpPr/>
      </dsp:nvSpPr>
      <dsp:spPr>
        <a:xfrm>
          <a:off x="1554209" y="4088540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230265"/>
                <a:satOff val="-10066"/>
                <a:lumOff val="274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230265"/>
                <a:satOff val="-10066"/>
                <a:lumOff val="274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230265"/>
                <a:satOff val="-10066"/>
                <a:lumOff val="274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Things we eat</a:t>
          </a:r>
          <a:endParaRPr lang="en-GB" sz="800" kern="1200" dirty="0"/>
        </a:p>
      </dsp:txBody>
      <dsp:txXfrm>
        <a:off x="1648680" y="4183011"/>
        <a:ext cx="456143" cy="456143"/>
      </dsp:txXfrm>
    </dsp:sp>
    <dsp:sp modelId="{3ABF0DB5-DD6A-4584-A2B0-350FBE55F1CE}">
      <dsp:nvSpPr>
        <dsp:cNvPr id="0" name=""/>
        <dsp:cNvSpPr/>
      </dsp:nvSpPr>
      <dsp:spPr>
        <a:xfrm rot="9497335">
          <a:off x="1996688" y="2846410"/>
          <a:ext cx="2978259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2978259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/>
        </a:p>
      </dsp:txBody>
      <dsp:txXfrm rot="10800000">
        <a:off x="3411361" y="2777475"/>
        <a:ext cx="148912" cy="148912"/>
      </dsp:txXfrm>
    </dsp:sp>
    <dsp:sp modelId="{200C641F-E6B3-4BE5-8045-95005315E37D}">
      <dsp:nvSpPr>
        <dsp:cNvPr id="0" name=""/>
        <dsp:cNvSpPr/>
      </dsp:nvSpPr>
      <dsp:spPr>
        <a:xfrm>
          <a:off x="1480121" y="3199575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Things we admire</a:t>
          </a:r>
          <a:endParaRPr lang="en-GB" sz="800" kern="1200" dirty="0"/>
        </a:p>
      </dsp:txBody>
      <dsp:txXfrm>
        <a:off x="1574592" y="3294046"/>
        <a:ext cx="456143" cy="456143"/>
      </dsp:txXfrm>
    </dsp:sp>
    <dsp:sp modelId="{41C5EB17-5D4A-4668-BC30-5708F9F1D391}">
      <dsp:nvSpPr>
        <dsp:cNvPr id="0" name=""/>
        <dsp:cNvSpPr/>
      </dsp:nvSpPr>
      <dsp:spPr>
        <a:xfrm rot="10493159">
          <a:off x="1895803" y="2336802"/>
          <a:ext cx="2957797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2957797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000" kern="1200" dirty="0"/>
        </a:p>
      </dsp:txBody>
      <dsp:txXfrm rot="10800000">
        <a:off x="3300756" y="2268378"/>
        <a:ext cx="147889" cy="147889"/>
      </dsp:txXfrm>
    </dsp:sp>
    <dsp:sp modelId="{FD0C27FE-0213-4DAD-A91D-B98D4400148F}">
      <dsp:nvSpPr>
        <dsp:cNvPr id="0" name=""/>
        <dsp:cNvSpPr/>
      </dsp:nvSpPr>
      <dsp:spPr>
        <a:xfrm>
          <a:off x="1257888" y="2180357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138159"/>
                <a:satOff val="-6039"/>
                <a:lumOff val="164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138159"/>
                <a:satOff val="-6039"/>
                <a:lumOff val="164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138159"/>
                <a:satOff val="-6039"/>
                <a:lumOff val="164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Our Ideology</a:t>
          </a:r>
          <a:endParaRPr lang="en-GB" sz="800" kern="1200" dirty="0"/>
        </a:p>
      </dsp:txBody>
      <dsp:txXfrm>
        <a:off x="1352359" y="2274828"/>
        <a:ext cx="456143" cy="456143"/>
      </dsp:txXfrm>
    </dsp:sp>
    <dsp:sp modelId="{016BFA69-0757-45A0-AF15-43B724AB1C67}">
      <dsp:nvSpPr>
        <dsp:cNvPr id="0" name=""/>
        <dsp:cNvSpPr/>
      </dsp:nvSpPr>
      <dsp:spPr>
        <a:xfrm rot="11479816">
          <a:off x="1792502" y="1809288"/>
          <a:ext cx="3090327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3090327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 rot="10800000">
        <a:off x="3260407" y="1737551"/>
        <a:ext cx="154516" cy="154516"/>
      </dsp:txXfrm>
    </dsp:sp>
    <dsp:sp modelId="{1692C52C-E3C2-4594-944E-9BDE2536B14A}">
      <dsp:nvSpPr>
        <dsp:cNvPr id="0" name=""/>
        <dsp:cNvSpPr/>
      </dsp:nvSpPr>
      <dsp:spPr>
        <a:xfrm>
          <a:off x="1183816" y="1125329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92106"/>
                <a:satOff val="-4026"/>
                <a:lumOff val="1099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92106"/>
                <a:satOff val="-4026"/>
                <a:lumOff val="1099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Language we use</a:t>
          </a:r>
          <a:endParaRPr lang="en-GB" sz="800" kern="1200" dirty="0"/>
        </a:p>
      </dsp:txBody>
      <dsp:txXfrm>
        <a:off x="1278287" y="1219800"/>
        <a:ext cx="456143" cy="456143"/>
      </dsp:txXfrm>
    </dsp:sp>
    <dsp:sp modelId="{C446AFFF-C591-4674-9C30-B6C6A5312D82}">
      <dsp:nvSpPr>
        <dsp:cNvPr id="0" name=""/>
        <dsp:cNvSpPr/>
      </dsp:nvSpPr>
      <dsp:spPr>
        <a:xfrm rot="13780683">
          <a:off x="3658557" y="1327764"/>
          <a:ext cx="1580616" cy="11042"/>
        </a:xfrm>
        <a:custGeom>
          <a:avLst/>
          <a:gdLst/>
          <a:ahLst/>
          <a:cxnLst/>
          <a:rect l="0" t="0" r="0" b="0"/>
          <a:pathLst>
            <a:path>
              <a:moveTo>
                <a:pt x="0" y="5521"/>
              </a:moveTo>
              <a:lnTo>
                <a:pt x="1580616" y="5521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 dirty="0"/>
        </a:p>
      </dsp:txBody>
      <dsp:txXfrm rot="10800000">
        <a:off x="4409350" y="1293770"/>
        <a:ext cx="79030" cy="79030"/>
      </dsp:txXfrm>
    </dsp:sp>
    <dsp:sp modelId="{135B4D0A-D56D-4876-A92F-B09BB33C564E}">
      <dsp:nvSpPr>
        <dsp:cNvPr id="0" name=""/>
        <dsp:cNvSpPr/>
      </dsp:nvSpPr>
      <dsp:spPr>
        <a:xfrm>
          <a:off x="3406217" y="162282"/>
          <a:ext cx="645085" cy="645085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46053"/>
                <a:satOff val="-2013"/>
                <a:lumOff val="54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50000"/>
                <a:hueOff val="46053"/>
                <a:satOff val="-2013"/>
                <a:lumOff val="54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50000"/>
                <a:hueOff val="46053"/>
                <a:satOff val="-2013"/>
                <a:lumOff val="54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What we dislike</a:t>
          </a:r>
          <a:endParaRPr lang="en-GB" sz="800" kern="1200" dirty="0"/>
        </a:p>
      </dsp:txBody>
      <dsp:txXfrm>
        <a:off x="3500688" y="256753"/>
        <a:ext cx="456143" cy="456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17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6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3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0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38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19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3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88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0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1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7B29F-FF48-4A6E-B79C-819175924F42}" type="datetimeFigureOut">
              <a:rPr lang="en-GB" smtClean="0"/>
              <a:t>21/09/2019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62ACE-85D3-4267-8DA6-0908EEF329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8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 smtClean="0">
                <a:solidFill>
                  <a:srgbClr val="7030A0"/>
                </a:solidFill>
              </a:rPr>
              <a:t>Threat Intelligence </a:t>
            </a:r>
            <a:r>
              <a:rPr lang="en-GB" altLang="en-US" b="1" dirty="0" smtClean="0">
                <a:solidFill>
                  <a:srgbClr val="CC0000"/>
                </a:solidFill>
              </a:rPr>
              <a:t/>
            </a:r>
            <a:br>
              <a:rPr lang="en-GB" altLang="en-US" b="1" dirty="0" smtClean="0">
                <a:solidFill>
                  <a:srgbClr val="CC0000"/>
                </a:solidFill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i="1" dirty="0" smtClean="0"/>
              <a:t>A quick glace at Intelligence Led Risk Management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359284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226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Threat Intelligence in the Business World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535"/>
            <a:ext cx="10515600" cy="50154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Threat Intelligence will identify, categorise and draw recommendations in relation to threats from a number of malicious sources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 robust business threat intelligence program, done well,  will </a:t>
            </a:r>
            <a:r>
              <a:rPr lang="en-GB" dirty="0" smtClean="0"/>
              <a:t>assist with strategic decisions affecting any number of business </a:t>
            </a:r>
            <a:r>
              <a:rPr lang="en-GB" dirty="0" smtClean="0"/>
              <a:t>critical processes</a:t>
            </a:r>
          </a:p>
        </p:txBody>
      </p:sp>
    </p:spTree>
    <p:extLst>
      <p:ext uri="{BB962C8B-B14F-4D97-AF65-F5344CB8AC3E}">
        <p14:creationId xmlns:p14="http://schemas.microsoft.com/office/powerpoint/2010/main" val="34040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Threat Intelligence in Risk Management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9"/>
            <a:ext cx="10515600" cy="4990714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Ad – Hoc</a:t>
            </a:r>
          </a:p>
          <a:p>
            <a:endParaRPr lang="en-GB" dirty="0"/>
          </a:p>
          <a:p>
            <a:r>
              <a:rPr lang="en-GB" dirty="0" smtClean="0"/>
              <a:t>Threat Based</a:t>
            </a:r>
          </a:p>
          <a:p>
            <a:endParaRPr lang="en-GB" dirty="0"/>
          </a:p>
          <a:p>
            <a:r>
              <a:rPr lang="en-GB" dirty="0" smtClean="0"/>
              <a:t>Formal Risk Management Frameworks</a:t>
            </a:r>
          </a:p>
          <a:p>
            <a:endParaRPr lang="en-GB" dirty="0"/>
          </a:p>
          <a:p>
            <a:r>
              <a:rPr lang="en-GB" b="1" dirty="0" smtClean="0">
                <a:solidFill>
                  <a:srgbClr val="FF0000"/>
                </a:solidFill>
              </a:rPr>
              <a:t>Intelligence Led………………….?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Intelligence Led Risk Management</a:t>
            </a:r>
            <a:endParaRPr lang="en-GB" b="1" dirty="0">
              <a:solidFill>
                <a:srgbClr val="7030A0"/>
              </a:solidFill>
            </a:endParaRPr>
          </a:p>
        </p:txBody>
      </p:sp>
      <p:pic>
        <p:nvPicPr>
          <p:cNvPr id="2050" name="Picture 2" descr="Image result for Stovepipe thin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46" y="1103313"/>
            <a:ext cx="2850908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Spider web with spider in the midd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39" y="1103313"/>
            <a:ext cx="9557951" cy="54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ill buy that for a dollar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39" y="1103313"/>
            <a:ext cx="9557951" cy="54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032"/>
          </a:xfrm>
        </p:spPr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Tactics, Techniques &amp; Procedures</a:t>
            </a:r>
            <a:endParaRPr lang="en-GB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337786"/>
              </p:ext>
            </p:extLst>
          </p:nvPr>
        </p:nvGraphicFramePr>
        <p:xfrm>
          <a:off x="838200" y="1185863"/>
          <a:ext cx="10515600" cy="499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37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318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Symmetric TTPs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444"/>
            <a:ext cx="10515600" cy="512251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545739" y="1475907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823337" y="1465641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422457" y="1465641"/>
            <a:ext cx="1008112" cy="4288750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Malicious Actor Environment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915310" y="1465641"/>
            <a:ext cx="1008112" cy="42887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Arial" charset="0"/>
              </a:rPr>
              <a:t>Supported Live Environment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823337" y="2176203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23337" y="2906280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23337" y="3668959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799312" y="4453590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799312" y="5179435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569764" y="2186469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69764" y="2916546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569764" y="3679225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569764" y="4472421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545739" y="5189701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Left Arrow 17"/>
          <p:cNvSpPr/>
          <p:nvPr/>
        </p:nvSpPr>
        <p:spPr bwMode="auto">
          <a:xfrm>
            <a:off x="4663097" y="1475907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19" name="Left Arrow 18"/>
          <p:cNvSpPr/>
          <p:nvPr/>
        </p:nvSpPr>
        <p:spPr bwMode="auto">
          <a:xfrm>
            <a:off x="4663097" y="2169355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20" name="Left Arrow 19"/>
          <p:cNvSpPr/>
          <p:nvPr/>
        </p:nvSpPr>
        <p:spPr bwMode="auto">
          <a:xfrm>
            <a:off x="4663097" y="2924999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4663097" y="3706398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22" name="Left Arrow 21"/>
          <p:cNvSpPr/>
          <p:nvPr/>
        </p:nvSpPr>
        <p:spPr bwMode="auto">
          <a:xfrm>
            <a:off x="4663097" y="4487797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23" name="Left Arrow 22"/>
          <p:cNvSpPr/>
          <p:nvPr/>
        </p:nvSpPr>
        <p:spPr bwMode="auto">
          <a:xfrm>
            <a:off x="4628823" y="5215052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</p:spTree>
    <p:extLst>
      <p:ext uri="{BB962C8B-B14F-4D97-AF65-F5344CB8AC3E}">
        <p14:creationId xmlns:p14="http://schemas.microsoft.com/office/powerpoint/2010/main" val="411787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513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Asymmetric TTPs 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870"/>
            <a:ext cx="10515600" cy="507309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512788" y="1396523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800" dirty="0" smtClean="0">
                <a:latin typeface="Arial" charset="0"/>
              </a:rPr>
              <a:t>Defensive </a:t>
            </a: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790386" y="1386257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89506" y="1386257"/>
            <a:ext cx="1008112" cy="4288750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Malicious Actor Environment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882359" y="1386257"/>
            <a:ext cx="1008112" cy="42887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atin typeface="Arial" charset="0"/>
              </a:rPr>
              <a:t>Supported Live Environment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790386" y="2096819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790386" y="2826896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790386" y="3589575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6766361" y="4374206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766361" y="5100051"/>
            <a:ext cx="1008112" cy="576064"/>
          </a:xfrm>
          <a:prstGeom prst="roundRect">
            <a:avLst/>
          </a:prstGeom>
          <a:solidFill>
            <a:srgbClr val="F9A5D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Offensive Capability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Toolset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536813" y="2107085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3536813" y="2837162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Ineffective</a:t>
            </a:r>
            <a:r>
              <a:rPr lang="en-GB" sz="800" dirty="0" smtClean="0">
                <a:latin typeface="Arial" charset="0"/>
              </a:rPr>
              <a:t> </a:t>
            </a: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536813" y="3599841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536813" y="4393037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512788" y="5110317"/>
            <a:ext cx="1008112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Defensive Control</a:t>
            </a:r>
            <a:r>
              <a:rPr kumimoji="0" lang="en-GB" sz="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or Countermeasure</a:t>
            </a:r>
            <a:endParaRPr kumimoji="0" lang="en-GB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Left Arrow 17"/>
          <p:cNvSpPr/>
          <p:nvPr/>
        </p:nvSpPr>
        <p:spPr bwMode="auto">
          <a:xfrm>
            <a:off x="4630146" y="1396523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19" name="Left Arrow 18"/>
          <p:cNvSpPr/>
          <p:nvPr/>
        </p:nvSpPr>
        <p:spPr bwMode="auto">
          <a:xfrm>
            <a:off x="4630146" y="2089971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20" name="Left Arrow 19"/>
          <p:cNvSpPr/>
          <p:nvPr/>
        </p:nvSpPr>
        <p:spPr bwMode="auto">
          <a:xfrm>
            <a:off x="4630146" y="2845615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21" name="Left Arrow 20"/>
          <p:cNvSpPr/>
          <p:nvPr/>
        </p:nvSpPr>
        <p:spPr bwMode="auto">
          <a:xfrm>
            <a:off x="4630146" y="3627014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22" name="Left Arrow 21"/>
          <p:cNvSpPr/>
          <p:nvPr/>
        </p:nvSpPr>
        <p:spPr bwMode="auto">
          <a:xfrm>
            <a:off x="4630146" y="4408413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23" name="Left Arrow 22"/>
          <p:cNvSpPr/>
          <p:nvPr/>
        </p:nvSpPr>
        <p:spPr bwMode="auto">
          <a:xfrm>
            <a:off x="4595872" y="5135668"/>
            <a:ext cx="2088232" cy="538625"/>
          </a:xfrm>
          <a:prstGeom prst="leftArrow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Attack Vector</a:t>
            </a:r>
          </a:p>
        </p:txBody>
      </p:sp>
      <p:sp>
        <p:nvSpPr>
          <p:cNvPr id="24" name="Left Arrow 23"/>
          <p:cNvSpPr/>
          <p:nvPr/>
        </p:nvSpPr>
        <p:spPr bwMode="auto">
          <a:xfrm>
            <a:off x="2461388" y="2863323"/>
            <a:ext cx="2088232" cy="538625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Compromise</a:t>
            </a:r>
            <a:r>
              <a:rPr kumimoji="0" lang="en-GB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of Environment</a:t>
            </a:r>
            <a:endParaRPr kumimoji="0" lang="en-GB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Elbow Connector 24"/>
          <p:cNvCxnSpPr>
            <a:endCxn id="4" idx="1"/>
          </p:cNvCxnSpPr>
          <p:nvPr/>
        </p:nvCxnSpPr>
        <p:spPr bwMode="auto">
          <a:xfrm rot="5400000" flipH="1" flipV="1">
            <a:off x="2285728" y="1860216"/>
            <a:ext cx="1402721" cy="1051400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endCxn id="13" idx="1"/>
          </p:cNvCxnSpPr>
          <p:nvPr/>
        </p:nvCxnSpPr>
        <p:spPr bwMode="auto">
          <a:xfrm flipV="1">
            <a:off x="2461390" y="2395117"/>
            <a:ext cx="1075423" cy="6201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 bwMode="auto">
          <a:xfrm>
            <a:off x="2461389" y="3101792"/>
            <a:ext cx="1051399" cy="775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16" idx="1"/>
          </p:cNvCxnSpPr>
          <p:nvPr/>
        </p:nvCxnSpPr>
        <p:spPr bwMode="auto">
          <a:xfrm rot="16200000" flipH="1">
            <a:off x="2254112" y="3398368"/>
            <a:ext cx="1489978" cy="1075424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7" idx="1"/>
          </p:cNvCxnSpPr>
          <p:nvPr/>
        </p:nvCxnSpPr>
        <p:spPr bwMode="auto">
          <a:xfrm rot="16200000" flipH="1">
            <a:off x="1883459" y="3769019"/>
            <a:ext cx="2207259" cy="1051399"/>
          </a:xfrm>
          <a:prstGeom prst="bentConnector2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3794" y="1016794"/>
            <a:ext cx="4824412" cy="4824412"/>
            <a:chOff x="1702593" y="0"/>
            <a:chExt cx="4824412" cy="4824412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3" name="Oval 22"/>
            <p:cNvSpPr/>
            <p:nvPr/>
          </p:nvSpPr>
          <p:spPr>
            <a:xfrm>
              <a:off x="1702593" y="0"/>
              <a:ext cx="4824412" cy="4824412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/>
            <p:cNvSpPr/>
            <p:nvPr/>
          </p:nvSpPr>
          <p:spPr>
            <a:xfrm>
              <a:off x="3210222" y="241220"/>
              <a:ext cx="1809154" cy="48244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kern="1200" dirty="0" smtClean="0"/>
                <a:t>Deploy countermeasures</a:t>
              </a:r>
              <a:endParaRPr lang="en-GB" sz="7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35291" y="1736642"/>
            <a:ext cx="4100751" cy="4100751"/>
            <a:chOff x="2054090" y="719848"/>
            <a:chExt cx="4100751" cy="4100751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1" name="Oval 20"/>
            <p:cNvSpPr/>
            <p:nvPr/>
          </p:nvSpPr>
          <p:spPr>
            <a:xfrm>
              <a:off x="2054090" y="719848"/>
              <a:ext cx="4100751" cy="4100751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5637"/>
                <a:lumOff val="5636"/>
                <a:alphaOff val="0"/>
              </a:schemeClr>
            </a:fillRef>
            <a:effectRef idx="2">
              <a:schemeClr val="accent6">
                <a:shade val="80000"/>
                <a:hueOff val="0"/>
                <a:satOff val="-5637"/>
                <a:lumOff val="563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6"/>
            <p:cNvSpPr/>
            <p:nvPr/>
          </p:nvSpPr>
          <p:spPr>
            <a:xfrm>
              <a:off x="3220241" y="955641"/>
              <a:ext cx="1768448" cy="47158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kern="1200" dirty="0" smtClean="0"/>
                <a:t>Apply Intelligence Process</a:t>
              </a:r>
              <a:endParaRPr lang="en-GB" sz="7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07456" y="2464117"/>
            <a:ext cx="3377089" cy="3377089"/>
            <a:chOff x="2426255" y="1447323"/>
            <a:chExt cx="3377089" cy="3377089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9" name="Oval 18"/>
            <p:cNvSpPr/>
            <p:nvPr/>
          </p:nvSpPr>
          <p:spPr>
            <a:xfrm>
              <a:off x="2426255" y="1447323"/>
              <a:ext cx="3377089" cy="3377089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1274"/>
                <a:lumOff val="11272"/>
                <a:alphaOff val="0"/>
              </a:schemeClr>
            </a:fillRef>
            <a:effectRef idx="2">
              <a:schemeClr val="accent6">
                <a:shade val="80000"/>
                <a:hueOff val="0"/>
                <a:satOff val="-11274"/>
                <a:lumOff val="1127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8"/>
            <p:cNvSpPr/>
            <p:nvPr/>
          </p:nvSpPr>
          <p:spPr>
            <a:xfrm>
              <a:off x="3240978" y="1680343"/>
              <a:ext cx="1747643" cy="46603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kern="1200" dirty="0" smtClean="0"/>
                <a:t>Understand your defensive capabilities</a:t>
              </a:r>
              <a:endParaRPr lang="en-GB" sz="7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69287" y="3187779"/>
            <a:ext cx="2653427" cy="2653427"/>
            <a:chOff x="2788086" y="2170985"/>
            <a:chExt cx="2653427" cy="2653427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Oval 16"/>
            <p:cNvSpPr/>
            <p:nvPr/>
          </p:nvSpPr>
          <p:spPr>
            <a:xfrm>
              <a:off x="2788086" y="2170985"/>
              <a:ext cx="2653427" cy="2653427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fillRef>
            <a:effectRef idx="2">
              <a:schemeClr val="accent6">
                <a:shade val="80000"/>
                <a:hueOff val="0"/>
                <a:satOff val="-16910"/>
                <a:lumOff val="1690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0"/>
            <p:cNvSpPr/>
            <p:nvPr/>
          </p:nvSpPr>
          <p:spPr>
            <a:xfrm>
              <a:off x="3398374" y="2409794"/>
              <a:ext cx="1432850" cy="47761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kern="1200" dirty="0" smtClean="0"/>
                <a:t>Understand your Vulnerabilities </a:t>
              </a:r>
              <a:endParaRPr lang="en-GB" sz="7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31118" y="3911441"/>
            <a:ext cx="1929765" cy="1929765"/>
            <a:chOff x="3149917" y="2894647"/>
            <a:chExt cx="1929765" cy="1929765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5" name="Oval 14"/>
            <p:cNvSpPr/>
            <p:nvPr/>
          </p:nvSpPr>
          <p:spPr>
            <a:xfrm>
              <a:off x="3149917" y="2894647"/>
              <a:ext cx="1929765" cy="1929765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2547"/>
                <a:lumOff val="22543"/>
                <a:alphaOff val="0"/>
              </a:schemeClr>
            </a:fillRef>
            <a:effectRef idx="2">
              <a:schemeClr val="accent6">
                <a:shade val="80000"/>
                <a:hueOff val="0"/>
                <a:satOff val="-22547"/>
                <a:lumOff val="225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2"/>
            <p:cNvSpPr/>
            <p:nvPr/>
          </p:nvSpPr>
          <p:spPr>
            <a:xfrm>
              <a:off x="3487626" y="3135868"/>
              <a:ext cx="1254347" cy="48244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kern="1200" dirty="0" smtClean="0"/>
                <a:t>Know your Foe</a:t>
              </a:r>
              <a:endParaRPr lang="en-GB" sz="7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492949" y="4635103"/>
            <a:ext cx="1206103" cy="1206103"/>
            <a:chOff x="3511748" y="3618309"/>
            <a:chExt cx="1206103" cy="1206103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Oval 12"/>
            <p:cNvSpPr/>
            <p:nvPr/>
          </p:nvSpPr>
          <p:spPr>
            <a:xfrm>
              <a:off x="3511748" y="3618309"/>
              <a:ext cx="1206103" cy="1206103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28184"/>
                <a:lumOff val="28179"/>
                <a:alphaOff val="0"/>
              </a:schemeClr>
            </a:fillRef>
            <a:effectRef idx="2">
              <a:schemeClr val="accent6">
                <a:shade val="80000"/>
                <a:hueOff val="0"/>
                <a:satOff val="-28184"/>
                <a:lumOff val="2817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4"/>
            <p:cNvSpPr/>
            <p:nvPr/>
          </p:nvSpPr>
          <p:spPr>
            <a:xfrm>
              <a:off x="3704724" y="3798622"/>
              <a:ext cx="820150" cy="29067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kern="1200" dirty="0" smtClean="0"/>
                <a:t>Understand your infrastructure</a:t>
              </a:r>
              <a:endParaRPr lang="en-GB" sz="7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34170" y="5117545"/>
            <a:ext cx="723661" cy="723661"/>
            <a:chOff x="3752969" y="4100751"/>
            <a:chExt cx="723661" cy="723661"/>
          </a:xfrm>
          <a:solidFill>
            <a:schemeClr val="accent5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Oval 10"/>
            <p:cNvSpPr/>
            <p:nvPr/>
          </p:nvSpPr>
          <p:spPr>
            <a:xfrm>
              <a:off x="3752969" y="4100751"/>
              <a:ext cx="723661" cy="723661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fillRef>
            <a:effectRef idx="2">
              <a:schemeClr val="accent6">
                <a:shade val="80000"/>
                <a:hueOff val="0"/>
                <a:satOff val="-33821"/>
                <a:lumOff val="338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16"/>
            <p:cNvSpPr/>
            <p:nvPr/>
          </p:nvSpPr>
          <p:spPr>
            <a:xfrm>
              <a:off x="3858946" y="4281666"/>
              <a:ext cx="511706" cy="361830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84" tIns="49784" rIns="49784" bIns="49784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700" kern="1200" dirty="0" smtClean="0"/>
                <a:t>Protect</a:t>
              </a:r>
              <a:endParaRPr lang="en-GB" sz="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30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Conclusions 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486"/>
            <a:ext cx="10515600" cy="4982477"/>
          </a:xfrm>
        </p:spPr>
        <p:txBody>
          <a:bodyPr>
            <a:normAutofit/>
          </a:bodyPr>
          <a:lstStyle/>
          <a:p>
            <a:r>
              <a:rPr lang="en-GB" dirty="0" smtClean="0"/>
              <a:t>Threat intelligence should be at the forefront of everything we </a:t>
            </a:r>
            <a:r>
              <a:rPr lang="en-GB" dirty="0" smtClean="0"/>
              <a:t>do</a:t>
            </a:r>
            <a:endParaRPr lang="en-GB" dirty="0" smtClean="0"/>
          </a:p>
          <a:p>
            <a:r>
              <a:rPr lang="en-GB" dirty="0" smtClean="0"/>
              <a:t>Threat Intelligence is the processing of information into actionable intelligence</a:t>
            </a:r>
          </a:p>
          <a:p>
            <a:r>
              <a:rPr lang="en-GB" dirty="0" smtClean="0"/>
              <a:t>Intelligence Led Risk Management can save significant sums of money by applying budget only where it is required</a:t>
            </a:r>
          </a:p>
          <a:p>
            <a:r>
              <a:rPr lang="en-GB" dirty="0" smtClean="0"/>
              <a:t>The key to effective threat intelligence is understanding our estate, vulnerabilities, </a:t>
            </a:r>
            <a:r>
              <a:rPr lang="en-GB" dirty="0" smtClean="0"/>
              <a:t>adversaries and </a:t>
            </a:r>
            <a:r>
              <a:rPr lang="en-GB" dirty="0" smtClean="0"/>
              <a:t>countermeasures</a:t>
            </a:r>
          </a:p>
          <a:p>
            <a:r>
              <a:rPr lang="en-GB" dirty="0" smtClean="0"/>
              <a:t>Understanding adversarial asymmetric TTPs is vital to understanding which exploits pose most th</a:t>
            </a:r>
            <a:r>
              <a:rPr lang="en-GB" dirty="0"/>
              <a:t>e</a:t>
            </a:r>
            <a:r>
              <a:rPr lang="en-GB" dirty="0" smtClean="0"/>
              <a:t> significant risk</a:t>
            </a:r>
          </a:p>
          <a:p>
            <a:r>
              <a:rPr lang="en-GB" dirty="0" smtClean="0"/>
              <a:t>Intelligence Led Risk management could be the single most effective means of managing risk to </a:t>
            </a:r>
            <a:r>
              <a:rPr lang="en-GB" dirty="0" smtClean="0"/>
              <a:t>any </a:t>
            </a:r>
            <a:r>
              <a:rPr lang="en-GB" dirty="0" smtClean="0"/>
              <a:t>organisation….. </a:t>
            </a:r>
            <a:r>
              <a:rPr lang="en-GB" dirty="0" smtClean="0">
                <a:solidFill>
                  <a:srgbClr val="FF0000"/>
                </a:solidFill>
              </a:rPr>
              <a:t>If its done </a:t>
            </a:r>
            <a:r>
              <a:rPr lang="en-GB" dirty="0" smtClean="0">
                <a:solidFill>
                  <a:srgbClr val="FF0000"/>
                </a:solidFill>
              </a:rPr>
              <a:t>well!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52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168568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Questions?</a:t>
            </a:r>
            <a:br>
              <a:rPr lang="en-GB" b="1" dirty="0" smtClean="0">
                <a:solidFill>
                  <a:srgbClr val="7030A0"/>
                </a:solidFill>
              </a:rPr>
            </a:br>
            <a:r>
              <a:rPr lang="en-GB" b="1" dirty="0">
                <a:solidFill>
                  <a:srgbClr val="7030A0"/>
                </a:solidFill>
              </a:rPr>
              <a:t/>
            </a:r>
            <a:br>
              <a:rPr lang="en-GB" b="1" dirty="0">
                <a:solidFill>
                  <a:srgbClr val="7030A0"/>
                </a:solidFill>
              </a:rPr>
            </a:br>
            <a:r>
              <a:rPr lang="en-GB" sz="2800" b="1" i="1" dirty="0" smtClean="0">
                <a:solidFill>
                  <a:srgbClr val="7030A0"/>
                </a:solidFill>
              </a:rPr>
              <a:t>The Fewer you ask, the quicker we’re in the pub</a:t>
            </a:r>
            <a:r>
              <a:rPr lang="en-GB" sz="2800" b="1" dirty="0" smtClean="0">
                <a:solidFill>
                  <a:srgbClr val="7030A0"/>
                </a:solidFill>
              </a:rPr>
              <a:t>…….. #</a:t>
            </a:r>
            <a:r>
              <a:rPr lang="en-GB" sz="2800" b="1" dirty="0" err="1" smtClean="0">
                <a:solidFill>
                  <a:srgbClr val="7030A0"/>
                </a:solidFill>
              </a:rPr>
              <a:t>justsayin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A brief history of me…… 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169773"/>
            <a:ext cx="5181600" cy="500719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Former Child</a:t>
            </a:r>
          </a:p>
          <a:p>
            <a:r>
              <a:rPr lang="en-GB" dirty="0" smtClean="0"/>
              <a:t>Former Military Police NCO</a:t>
            </a:r>
          </a:p>
          <a:p>
            <a:r>
              <a:rPr lang="en-GB" dirty="0" smtClean="0"/>
              <a:t>Former Military Intelligence NCO</a:t>
            </a:r>
          </a:p>
          <a:p>
            <a:r>
              <a:rPr lang="en-GB" dirty="0" smtClean="0"/>
              <a:t>Former Bus Driver – got into </a:t>
            </a:r>
            <a:r>
              <a:rPr lang="en-GB" dirty="0" smtClean="0"/>
              <a:t>InfoSec 5 </a:t>
            </a:r>
            <a:r>
              <a:rPr lang="en-GB" dirty="0" smtClean="0"/>
              <a:t>years ago</a:t>
            </a:r>
          </a:p>
          <a:p>
            <a:r>
              <a:rPr lang="en-GB" dirty="0" smtClean="0"/>
              <a:t>Worked for DXC on the MoD Contract</a:t>
            </a:r>
          </a:p>
          <a:p>
            <a:r>
              <a:rPr lang="en-GB" dirty="0" smtClean="0"/>
              <a:t>Worked at Auriga Consulting on the Nuclear Decommissioning Authority contract</a:t>
            </a:r>
          </a:p>
          <a:p>
            <a:r>
              <a:rPr lang="en-GB" dirty="0" smtClean="0"/>
              <a:t>Worked at Virgin Money in 2</a:t>
            </a:r>
            <a:r>
              <a:rPr lang="en-GB" baseline="30000" dirty="0" smtClean="0"/>
              <a:t>nd</a:t>
            </a:r>
            <a:r>
              <a:rPr lang="en-GB" dirty="0" smtClean="0"/>
              <a:t> Line Risk</a:t>
            </a:r>
          </a:p>
          <a:p>
            <a:r>
              <a:rPr lang="en-GB" dirty="0" smtClean="0"/>
              <a:t>Currently working for </a:t>
            </a:r>
            <a:r>
              <a:rPr lang="en-GB" dirty="0" err="1" smtClean="0"/>
              <a:t>Infinium</a:t>
            </a:r>
            <a:r>
              <a:rPr lang="en-GB" dirty="0" smtClean="0"/>
              <a:t> as an IT Security Specialist</a:t>
            </a:r>
          </a:p>
          <a:p>
            <a:r>
              <a:rPr lang="en-GB" dirty="0" smtClean="0"/>
              <a:t>RNLI volunteer </a:t>
            </a:r>
          </a:p>
          <a:p>
            <a:r>
              <a:rPr lang="en-GB" dirty="0" smtClean="0"/>
              <a:t>All round “good egg”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84" y="1169988"/>
            <a:ext cx="3755231" cy="5006975"/>
          </a:xfrm>
        </p:spPr>
      </p:pic>
    </p:spTree>
    <p:extLst>
      <p:ext uri="{BB962C8B-B14F-4D97-AF65-F5344CB8AC3E}">
        <p14:creationId xmlns:p14="http://schemas.microsoft.com/office/powerpoint/2010/main" val="351275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Agenda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What is “Threat intelligence”</a:t>
            </a:r>
          </a:p>
          <a:p>
            <a:r>
              <a:rPr lang="en-GB" dirty="0" smtClean="0"/>
              <a:t>Information, Misinformation, Intelligence and Actionable Intelligence</a:t>
            </a:r>
          </a:p>
          <a:p>
            <a:r>
              <a:rPr lang="en-GB" dirty="0" smtClean="0"/>
              <a:t>What's the difference between information and intelligence</a:t>
            </a:r>
          </a:p>
          <a:p>
            <a:r>
              <a:rPr lang="en-GB" dirty="0" smtClean="0"/>
              <a:t>What does threat intelligence mean to business? </a:t>
            </a:r>
          </a:p>
          <a:p>
            <a:r>
              <a:rPr lang="en-GB" dirty="0" smtClean="0"/>
              <a:t>Threat Intelligence &amp; Risk Management</a:t>
            </a:r>
          </a:p>
          <a:p>
            <a:r>
              <a:rPr lang="en-GB" dirty="0" smtClean="0"/>
              <a:t>Techniques, tactics and procedures (TTPs)</a:t>
            </a:r>
          </a:p>
          <a:p>
            <a:r>
              <a:rPr lang="en-GB" dirty="0" smtClean="0"/>
              <a:t>Symmetric TTPs in digital business</a:t>
            </a:r>
          </a:p>
          <a:p>
            <a:r>
              <a:rPr lang="en-GB" dirty="0" smtClean="0"/>
              <a:t>Asymmetric TTPs in digital business</a:t>
            </a:r>
          </a:p>
          <a:p>
            <a:r>
              <a:rPr lang="en-GB" dirty="0" smtClean="0"/>
              <a:t>Application of Intelligence led risk management in digital business</a:t>
            </a:r>
          </a:p>
          <a:p>
            <a:r>
              <a:rPr lang="en-GB" dirty="0" smtClean="0"/>
              <a:t>Conclusions</a:t>
            </a:r>
          </a:p>
          <a:p>
            <a:r>
              <a:rPr lang="en-GB" dirty="0" smtClean="0"/>
              <a:t>Questions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25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Threat Intelligence Utilisation </a:t>
            </a:r>
            <a:endParaRPr lang="en-GB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2934494"/>
            <a:ext cx="80105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What is Threat Intelligence? 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GB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GB" dirty="0" smtClean="0"/>
              <a:t>Threat intelligence is inferred, evidence-based knowledge including context, mechanisms, indicators, implications and actionable advice about an existing or emerging threat or hazard to assets.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It can be used to inform decisions regarding the subject's deployment of countermeasures or response to that hazard or threat or target adversarial assets</a:t>
            </a:r>
            <a:r>
              <a:rPr lang="en-GB" dirty="0" smtClean="0"/>
              <a:t>.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b="1" dirty="0" smtClean="0">
                <a:solidFill>
                  <a:srgbClr val="FF0000"/>
                </a:solidFill>
              </a:rPr>
              <a:t>If its Done Well!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794"/>
          </a:xfrm>
        </p:spPr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Intelligence Terminology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920"/>
            <a:ext cx="10515600" cy="5106043"/>
          </a:xfrm>
        </p:spPr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Information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Misinformation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Intelligence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Actionable Intelligence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26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367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Information vs Intelligence</a:t>
            </a:r>
            <a:endParaRPr lang="en-GB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68" y="1021492"/>
            <a:ext cx="3040954" cy="2304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339" y="1021492"/>
            <a:ext cx="2993820" cy="2299146"/>
          </a:xfrm>
          <a:prstGeom prst="rect">
            <a:avLst/>
          </a:prstGeom>
        </p:spPr>
      </p:pic>
      <p:pic>
        <p:nvPicPr>
          <p:cNvPr id="1026" name="Picture 2" descr="Image result for pouring coke into pepsi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468" y="3456246"/>
            <a:ext cx="5085796" cy="28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ke can called peps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59" y="2171065"/>
            <a:ext cx="37719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66" y="1021492"/>
            <a:ext cx="10761213" cy="54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459"/>
          </a:xfrm>
        </p:spPr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Intelligence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576"/>
            <a:ext cx="10515600" cy="4997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Intelligence Collection Plans</a:t>
            </a:r>
          </a:p>
          <a:p>
            <a:r>
              <a:rPr lang="en-GB" dirty="0" err="1" smtClean="0"/>
              <a:t>PoL</a:t>
            </a:r>
            <a:r>
              <a:rPr lang="en-GB" dirty="0" smtClean="0"/>
              <a:t> Analysis</a:t>
            </a:r>
          </a:p>
          <a:p>
            <a:r>
              <a:rPr lang="en-GB" dirty="0" smtClean="0"/>
              <a:t>Link Analysis</a:t>
            </a:r>
          </a:p>
          <a:p>
            <a:r>
              <a:rPr lang="en-GB" dirty="0"/>
              <a:t>F3EA</a:t>
            </a:r>
          </a:p>
          <a:p>
            <a:r>
              <a:rPr lang="en-GB" dirty="0" smtClean="0"/>
              <a:t>Money Tracing</a:t>
            </a:r>
          </a:p>
          <a:p>
            <a:r>
              <a:rPr lang="en-GB" dirty="0" smtClean="0"/>
              <a:t>OSINT Tools</a:t>
            </a:r>
          </a:p>
          <a:p>
            <a:r>
              <a:rPr lang="en-GB" dirty="0" smtClean="0"/>
              <a:t>Forming a working Hypothesis </a:t>
            </a:r>
          </a:p>
          <a:p>
            <a:r>
              <a:rPr lang="en-GB" dirty="0" smtClean="0"/>
              <a:t>Murder groups (its not what you think)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0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GB" b="1" dirty="0" smtClean="0">
                <a:solidFill>
                  <a:srgbClr val="7030A0"/>
                </a:solidFill>
              </a:rPr>
              <a:t>Intelligence Products</a:t>
            </a:r>
            <a:endParaRPr lang="en-GB" dirty="0"/>
          </a:p>
        </p:txBody>
      </p:sp>
      <p:pic>
        <p:nvPicPr>
          <p:cNvPr id="1026" name="Picture 2" descr="Image result for only a sith deals in absolu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22" y="1606169"/>
            <a:ext cx="47625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64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625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Threat Intelligence  </vt:lpstr>
      <vt:lpstr>A brief history of me…… </vt:lpstr>
      <vt:lpstr>Agenda</vt:lpstr>
      <vt:lpstr>Threat Intelligence Utilisation </vt:lpstr>
      <vt:lpstr>What is Threat Intelligence? </vt:lpstr>
      <vt:lpstr>Intelligence Terminology</vt:lpstr>
      <vt:lpstr>Information vs Intelligence</vt:lpstr>
      <vt:lpstr>Intelligence Tools</vt:lpstr>
      <vt:lpstr>Intelligence Products</vt:lpstr>
      <vt:lpstr>Threat Intelligence in the Business World</vt:lpstr>
      <vt:lpstr>Threat Intelligence in Risk Management</vt:lpstr>
      <vt:lpstr>Intelligence Led Risk Management</vt:lpstr>
      <vt:lpstr>Tactics, Techniques &amp; Procedures</vt:lpstr>
      <vt:lpstr>Symmetric TTPs</vt:lpstr>
      <vt:lpstr>Asymmetric TTPs </vt:lpstr>
      <vt:lpstr>PowerPoint Presentation</vt:lpstr>
      <vt:lpstr>Conclusions </vt:lpstr>
      <vt:lpstr>Questions?  The Fewer you ask, the quicker we’re in the pub…….. #justsayin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Intelligence</dc:title>
  <dc:creator>Adam Pickering</dc:creator>
  <cp:lastModifiedBy>Adam Pickering</cp:lastModifiedBy>
  <cp:revision>16</cp:revision>
  <dcterms:created xsi:type="dcterms:W3CDTF">2019-09-16T07:13:12Z</dcterms:created>
  <dcterms:modified xsi:type="dcterms:W3CDTF">2019-09-24T05:51:36Z</dcterms:modified>
</cp:coreProperties>
</file>