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EB477-B6C0-4E18-90BB-6747B4FB7F87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8C9C8-B8C9-4E2E-A5E2-CAB804D6D4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0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68C9C8-B8C9-4E2E-A5E2-CAB804D6D4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5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E93E-2ED0-48E7-9E71-B182DD22F78C}" type="slidenum">
              <a:rPr lang="en-US" smtClean="0"/>
              <a:pPr/>
              <a:t>‹#›</a:t>
            </a:fld>
            <a:r>
              <a:rPr lang="en-US" smtClean="0"/>
              <a:t>     </a:t>
            </a:r>
            <a:fld id="{E6C171EA-A2DA-486C-9EF9-E95906F9469A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450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E93E-2ED0-48E7-9E71-B182DD22F78C}" type="slidenum">
              <a:rPr lang="en-US" smtClean="0"/>
              <a:pPr/>
              <a:t>‹#›</a:t>
            </a:fld>
            <a:r>
              <a:rPr lang="en-US" smtClean="0"/>
              <a:t>     </a:t>
            </a:r>
            <a:fld id="{517D97F1-600E-46E6-B0FF-31857A0EE73E}" type="datetime1">
              <a:rPr lang="en-US" smtClean="0"/>
              <a:t>5/29/2021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62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E93E-2ED0-48E7-9E71-B182DD22F78C}" type="slidenum">
              <a:rPr lang="en-US" smtClean="0"/>
              <a:pPr/>
              <a:t>‹#›</a:t>
            </a:fld>
            <a:r>
              <a:rPr lang="en-US" smtClean="0"/>
              <a:t>     </a:t>
            </a:r>
            <a:fld id="{20698AD8-6288-4D6F-A5D7-2C9C16BE69FA}" type="datetime1">
              <a:rPr lang="en-US" smtClean="0"/>
              <a:t>5/29/2021</a:t>
            </a:fld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231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E93E-2ED0-48E7-9E71-B182DD22F78C}" type="slidenum">
              <a:rPr lang="en-US" smtClean="0"/>
              <a:pPr/>
              <a:t>‹#›</a:t>
            </a:fld>
            <a:r>
              <a:rPr lang="en-US" smtClean="0"/>
              <a:t>     </a:t>
            </a:r>
            <a:fld id="{BF76793F-37C8-4503-AC0E-F16AEBBFADA5}" type="datetime1">
              <a:rPr lang="en-US" smtClean="0"/>
              <a:t>5/29/2021</a:t>
            </a:fld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112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E93E-2ED0-48E7-9E71-B182DD22F78C}" type="slidenum">
              <a:rPr lang="en-US" smtClean="0"/>
              <a:pPr/>
              <a:t>‹#›</a:t>
            </a:fld>
            <a:r>
              <a:rPr lang="en-US" smtClean="0"/>
              <a:t>     </a:t>
            </a:r>
            <a:fld id="{FFBC97FB-23B0-4160-BCFF-7659F723D144}" type="datetime1">
              <a:rPr lang="en-US" smtClean="0"/>
              <a:t>5/29/2021</a:t>
            </a:fld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05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E93E-2ED0-48E7-9E71-B182DD22F78C}" type="slidenum">
              <a:rPr lang="en-US" smtClean="0"/>
              <a:pPr/>
              <a:t>‹#›</a:t>
            </a:fld>
            <a:r>
              <a:rPr lang="en-US" smtClean="0"/>
              <a:t>     </a:t>
            </a:r>
            <a:fld id="{D28E84B3-7095-4416-AAED-7924CABC9DEA}" type="datetime1">
              <a:rPr lang="en-US" smtClean="0"/>
              <a:t>5/29/2021</a:t>
            </a:fld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27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E93E-2ED0-48E7-9E71-B182DD22F78C}" type="slidenum">
              <a:rPr lang="en-US" smtClean="0"/>
              <a:pPr/>
              <a:t>‹#›</a:t>
            </a:fld>
            <a:r>
              <a:rPr lang="en-US" smtClean="0"/>
              <a:t>     </a:t>
            </a:r>
            <a:fld id="{6DEAEF32-6FF1-4927-BAD9-6C2F226D4877}" type="datetime1">
              <a:rPr lang="en-US" smtClean="0"/>
              <a:t>5/29/2021</a:t>
            </a:fld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52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E93E-2ED0-48E7-9E71-B182DD22F78C}" type="slidenum">
              <a:rPr lang="en-US" smtClean="0"/>
              <a:pPr/>
              <a:t>‹#›</a:t>
            </a:fld>
            <a:r>
              <a:rPr lang="en-US" smtClean="0"/>
              <a:t>     </a:t>
            </a:r>
            <a:fld id="{0448CF55-EF40-4AEE-8968-EAE50E822F3B}" type="datetime1">
              <a:rPr lang="en-US" smtClean="0"/>
              <a:t>5/29/2021</a:t>
            </a:fld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12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148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9E93E-2ED0-48E7-9E71-B182DD22F78C}" type="slidenum">
              <a:rPr lang="en-US" smtClean="0"/>
              <a:pPr/>
              <a:t>‹#›</a:t>
            </a:fld>
            <a:r>
              <a:rPr lang="en-US" smtClean="0"/>
              <a:t>     </a:t>
            </a:r>
            <a:fld id="{FBDB0B80-12C7-4DE1-B210-2D923BD3F796}" type="datetime1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2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E93E-2ED0-48E7-9E71-B182DD22F78C}" type="slidenum">
              <a:rPr lang="en-US" smtClean="0"/>
              <a:pPr/>
              <a:t>1</a:t>
            </a:fld>
            <a:r>
              <a:rPr lang="en-US" smtClean="0"/>
              <a:t>     </a:t>
            </a:r>
            <a:fld id="{BC403365-DAB9-4AE7-BD4D-0D83BDC2A81E}" type="datetime1">
              <a:rPr lang="en-US" smtClean="0"/>
              <a:t>5/29/2021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2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9E93E-2ED0-48E7-9E71-B182DD22F78C}" type="slidenum">
              <a:rPr lang="en-US" smtClean="0"/>
              <a:pPr/>
              <a:t>2</a:t>
            </a:fld>
            <a:r>
              <a:rPr lang="en-US" smtClean="0"/>
              <a:t>     </a:t>
            </a:r>
            <a:fld id="{0C80E45E-A1DE-4C40-A17F-CE9DE31B97E1}" type="datetime1">
              <a:rPr lang="en-US" smtClean="0"/>
              <a:t>5/29/2021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714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095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WASP Ottawa">
      <a:dk1>
        <a:srgbClr val="999999"/>
      </a:dk1>
      <a:lt1>
        <a:sysClr val="window" lastClr="FFFFFF"/>
      </a:lt1>
      <a:dk2>
        <a:srgbClr val="CA1140"/>
      </a:dk2>
      <a:lt2>
        <a:srgbClr val="E7E6E6"/>
      </a:lt2>
      <a:accent1>
        <a:srgbClr val="3596A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5839</TotalTime>
  <Words>5</Words>
  <Application>Microsoft Office PowerPoint</Application>
  <PresentationFormat>Widescreen</PresentationFormat>
  <Paragraphs>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P</dc:creator>
  <cp:lastModifiedBy>Dave P</cp:lastModifiedBy>
  <cp:revision>16</cp:revision>
  <dcterms:created xsi:type="dcterms:W3CDTF">2021-05-20T01:10:48Z</dcterms:created>
  <dcterms:modified xsi:type="dcterms:W3CDTF">2021-05-30T02:04:00Z</dcterms:modified>
</cp:coreProperties>
</file>