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dab5bc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dab5bc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dab5bcc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dab5bcc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dab5bcc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dab5bcc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dab5bcc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dab5bcc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dab5bcc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dab5bcc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dab5bcc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dab5bcc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ab5bcc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ab5bcc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8fcceb4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8fcceb4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etkong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Security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#API</a:t>
            </a:r>
            <a:r>
              <a:rPr lang="en"/>
              <a:t> Era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50" y="1017725"/>
            <a:ext cx="55051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API became more business term than technical.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 an API-centric system, architecture is paramount.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Make sure </a:t>
            </a:r>
            <a:r>
              <a:rPr lang="en" sz="1300">
                <a:solidFill>
                  <a:schemeClr val="dk1"/>
                </a:solidFill>
              </a:rPr>
              <a:t>what's</a:t>
            </a:r>
            <a:r>
              <a:rPr lang="en" sz="1300">
                <a:solidFill>
                  <a:schemeClr val="dk1"/>
                </a:solidFill>
              </a:rPr>
              <a:t> the goal to be achieved in long run.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2878250"/>
            <a:ext cx="5229226" cy="15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650" y="231550"/>
            <a:ext cx="821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Everything</a:t>
            </a:r>
            <a:r>
              <a:rPr b="1" lang="en" sz="2500">
                <a:solidFill>
                  <a:schemeClr val="dk1"/>
                </a:solidFill>
              </a:rPr>
              <a:t> Starts with a thought!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Brick by Brick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Built-in security than bolt-in security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Than depending on OWASP go extra mile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Layer the architecture.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Coupling the similar API’s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Zero trust on private API’s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Be clear on who can access what or maybe when.(</a:t>
            </a:r>
            <a:r>
              <a:rPr b="1" lang="en" sz="1300">
                <a:solidFill>
                  <a:schemeClr val="dk1"/>
                </a:solidFill>
              </a:rPr>
              <a:t>Do Not </a:t>
            </a:r>
            <a:r>
              <a:rPr lang="en" sz="1300">
                <a:solidFill>
                  <a:schemeClr val="dk1"/>
                </a:solidFill>
              </a:rPr>
              <a:t>be lethargic on this)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Brick by Brick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Decouple system at architecture level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 API Gateways/</a:t>
            </a:r>
            <a:r>
              <a:rPr lang="en" sz="1300">
                <a:solidFill>
                  <a:schemeClr val="dk1"/>
                </a:solidFill>
              </a:rPr>
              <a:t>Management</a:t>
            </a:r>
            <a:r>
              <a:rPr lang="en" sz="1300">
                <a:solidFill>
                  <a:schemeClr val="dk1"/>
                </a:solidFill>
              </a:rPr>
              <a:t> Solutions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Understand what are the responsibilities handled by the provider of API Gateway (Cloud Based) and the user.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Usage of query language such as GraphQL to serve what quests.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en" sz="1300">
                <a:solidFill>
                  <a:schemeClr val="dk1"/>
                </a:solidFill>
              </a:rPr>
              <a:t>Complexity Delayed is complexity multiplied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25" y="615500"/>
            <a:ext cx="59436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956050" y="4301675"/>
            <a:ext cx="383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Courtesy: source:</a:t>
            </a:r>
            <a:r>
              <a:rPr lang="en" sz="1100"/>
              <a:t> 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https://getkong.org/</a:t>
            </a:r>
            <a:r>
              <a:rPr lang="en" sz="1100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Lookout what you </a:t>
            </a:r>
            <a:r>
              <a:rPr lang="en"/>
              <a:t>built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Logging </a:t>
            </a:r>
            <a:r>
              <a:rPr b="1" lang="en" sz="1500">
                <a:solidFill>
                  <a:schemeClr val="dk1"/>
                </a:solidFill>
              </a:rPr>
              <a:t>AND </a:t>
            </a:r>
            <a:r>
              <a:rPr lang="en" sz="1500">
                <a:solidFill>
                  <a:schemeClr val="dk1"/>
                </a:solidFill>
              </a:rPr>
              <a:t>Monitoring (Goes hand-in hand,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treat them a depended process and procedure)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Tools and procedures are in vain,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if not monitored.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Know the ideal places to logging.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Do not overwhelm with just any data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(know what to log and what not to log).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Avoiding misconfigurations.</a:t>
            </a:r>
            <a:endParaRPr sz="15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00" y="1295600"/>
            <a:ext cx="3629725" cy="27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0" y="296775"/>
            <a:ext cx="5879550" cy="45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3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</a:t>
            </a:r>
            <a:r>
              <a:rPr lang="en"/>
              <a:t>converse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975" y="2856800"/>
            <a:ext cx="1892025" cy="2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