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STVLMk321IYV6KyhXvFzzfL7F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7" Type="http://customschemas.google.com/relationships/presentationmetadata" Target="meta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7" name="Google Shape;1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3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0" name="Google Shape;9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4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24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24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24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8" name="Google Shape;98;p24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00" name="Google Shape;10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25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26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6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" name="Google Shape;111;p26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26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26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4" name="Google Shape;114;p2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7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1" name="Google Shape;121;p27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27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27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4" name="Google Shape;124;p27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5" name="Google Shape;125;p27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7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7" name="Google Shape;127;p27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2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 rot="5400000">
            <a:off x="4083938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8" name="Google Shape;13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>
            <p:ph type="title"/>
          </p:nvPr>
        </p:nvSpPr>
        <p:spPr>
          <a:xfrm rot="5400000">
            <a:off x="8525934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9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30" name="Google Shape;3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5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46" name="Google Shape;4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8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18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0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20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C4C4C"/>
            </a:gs>
            <a:gs pos="50000">
              <a:srgbClr val="292929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10" name="Google Shape;10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2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image" Target="../media/image8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/>
          <p:nvPr/>
        </p:nvSpPr>
        <p:spPr>
          <a:xfrm>
            <a:off x="0" y="0"/>
            <a:ext cx="12192000" cy="6858002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"/>
          <p:cNvSpPr txBox="1"/>
          <p:nvPr>
            <p:ph type="ctrTitle"/>
          </p:nvPr>
        </p:nvSpPr>
        <p:spPr>
          <a:xfrm>
            <a:off x="792482" y="821265"/>
            <a:ext cx="6979918" cy="5222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-US" sz="5400"/>
              <a:t>CLOUDSECOPS MADE EASIER WITH OPEN SOURCE</a:t>
            </a:r>
            <a:endParaRPr/>
          </a:p>
        </p:txBody>
      </p:sp>
      <p:sp>
        <p:nvSpPr>
          <p:cNvPr id="150" name="Google Shape;150;p1"/>
          <p:cNvSpPr txBox="1"/>
          <p:nvPr>
            <p:ph idx="1" type="subTitle"/>
          </p:nvPr>
        </p:nvSpPr>
        <p:spPr>
          <a:xfrm>
            <a:off x="8392884" y="821265"/>
            <a:ext cx="3269459" cy="5222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Drive Security Automations and Help the Community </a:t>
            </a:r>
            <a:endParaRPr/>
          </a:p>
        </p:txBody>
      </p:sp>
      <p:cxnSp>
        <p:nvCxnSpPr>
          <p:cNvPr id="151" name="Google Shape;151;p1"/>
          <p:cNvCxnSpPr/>
          <p:nvPr/>
        </p:nvCxnSpPr>
        <p:spPr>
          <a:xfrm>
            <a:off x="8131624" y="1923563"/>
            <a:ext cx="0" cy="301752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172B4D"/>
                </a:solidFill>
              </a:rPr>
              <a:t>An actual analyst had quoted something like- “I’m just a monkey copying hashes from one window to another”</a:t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4"/>
          <p:cNvSpPr txBox="1"/>
          <p:nvPr>
            <p:ph type="title"/>
          </p:nvPr>
        </p:nvSpPr>
        <p:spPr>
          <a:xfrm>
            <a:off x="464950" y="764375"/>
            <a:ext cx="3392400" cy="52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TOOLS WE USE </a:t>
            </a:r>
            <a:endParaRPr/>
          </a:p>
        </p:txBody>
      </p:sp>
      <p:cxnSp>
        <p:nvCxnSpPr>
          <p:cNvPr id="158" name="Google Shape;158;p4"/>
          <p:cNvCxnSpPr/>
          <p:nvPr/>
        </p:nvCxnSpPr>
        <p:spPr>
          <a:xfrm>
            <a:off x="4127197" y="1923563"/>
            <a:ext cx="0" cy="301752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4"/>
          <p:cNvSpPr txBox="1"/>
          <p:nvPr>
            <p:ph idx="4294967295" type="subTitle"/>
          </p:nvPr>
        </p:nvSpPr>
        <p:spPr>
          <a:xfrm>
            <a:off x="4578184" y="761315"/>
            <a:ext cx="3269400" cy="52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id="160" name="Google Shape;16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550" y="4477950"/>
            <a:ext cx="30289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8550" y="1467375"/>
            <a:ext cx="2564825" cy="12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6125" y="3016525"/>
            <a:ext cx="30099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8550" y="3016525"/>
            <a:ext cx="26755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7050" y="4382700"/>
            <a:ext cx="34480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/>
          <p:cNvPicPr preferRelativeResize="0"/>
          <p:nvPr/>
        </p:nvPicPr>
        <p:blipFill rotWithShape="1">
          <a:blip r:embed="rId8">
            <a:alphaModFix/>
          </a:blip>
          <a:srcRect b="0" l="-8650" r="8650" t="0"/>
          <a:stretch/>
        </p:blipFill>
        <p:spPr>
          <a:xfrm>
            <a:off x="4616125" y="1394840"/>
            <a:ext cx="2564825" cy="1392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3"/>
          <p:cNvSpPr txBox="1"/>
          <p:nvPr>
            <p:ph type="title"/>
          </p:nvPr>
        </p:nvSpPr>
        <p:spPr>
          <a:xfrm>
            <a:off x="683609" y="764372"/>
            <a:ext cx="3173688" cy="5216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KNOTTY THREAT HUNTING</a:t>
            </a:r>
            <a:endParaRPr/>
          </a:p>
        </p:txBody>
      </p:sp>
      <p:cxnSp>
        <p:nvCxnSpPr>
          <p:cNvPr id="172" name="Google Shape;172;p3"/>
          <p:cNvCxnSpPr/>
          <p:nvPr/>
        </p:nvCxnSpPr>
        <p:spPr>
          <a:xfrm>
            <a:off x="4127197" y="1923563"/>
            <a:ext cx="0" cy="301752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3" name="Google Shape;173;p3"/>
          <p:cNvGrpSpPr/>
          <p:nvPr/>
        </p:nvGrpSpPr>
        <p:grpSpPr>
          <a:xfrm>
            <a:off x="5306661" y="765601"/>
            <a:ext cx="5213552" cy="5213553"/>
            <a:chOff x="936523" y="1229"/>
            <a:chExt cx="5213552" cy="5213553"/>
          </a:xfrm>
        </p:grpSpPr>
        <p:sp>
          <p:nvSpPr>
            <p:cNvPr id="174" name="Google Shape;174;p3"/>
            <p:cNvSpPr/>
            <p:nvPr/>
          </p:nvSpPr>
          <p:spPr>
            <a:xfrm>
              <a:off x="2503493" y="1229"/>
              <a:ext cx="2079612" cy="2079612"/>
            </a:xfrm>
            <a:prstGeom prst="downArrow">
              <a:avLst>
                <a:gd fmla="val 50000" name="adj1"/>
                <a:gd fmla="val 35000" name="adj2"/>
              </a:avLst>
            </a:prstGeom>
            <a:solidFill>
              <a:srgbClr val="DF2D27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3023396" y="1229"/>
              <a:ext cx="1039806" cy="171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spcFirstLastPara="1" rIns="85325" wrap="square" tIns="8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US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Tribal Knowledge sharing is difficult</a:t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5400000">
              <a:off x="4070463" y="1568200"/>
              <a:ext cx="2079612" cy="2079612"/>
            </a:xfrm>
            <a:prstGeom prst="downArrow">
              <a:avLst>
                <a:gd fmla="val 50000" name="adj1"/>
                <a:gd fmla="val 35000" name="adj2"/>
              </a:avLst>
            </a:prstGeom>
            <a:solidFill>
              <a:srgbClr val="DF2D27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4434395" y="2088103"/>
              <a:ext cx="1715680" cy="1039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spcFirstLastPara="1" rIns="85325" wrap="square" tIns="8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US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“I’m just a monkey copying hashes from one window to another”</a:t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2503493" y="3135170"/>
              <a:ext cx="2079612" cy="2079612"/>
            </a:xfrm>
            <a:prstGeom prst="downArrow">
              <a:avLst>
                <a:gd fmla="val 50000" name="adj1"/>
                <a:gd fmla="val 35000" name="adj2"/>
              </a:avLst>
            </a:prstGeom>
            <a:solidFill>
              <a:srgbClr val="DF2D27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 txBox="1"/>
            <p:nvPr/>
          </p:nvSpPr>
          <p:spPr>
            <a:xfrm>
              <a:off x="3023396" y="3499102"/>
              <a:ext cx="1039806" cy="171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spcFirstLastPara="1" rIns="85325" wrap="square" tIns="8532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US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Critical information gets lost in tool spraw</a:t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-5400000">
              <a:off x="936523" y="1568200"/>
              <a:ext cx="2079612" cy="2079612"/>
            </a:xfrm>
            <a:prstGeom prst="downArrow">
              <a:avLst>
                <a:gd fmla="val 50000" name="adj1"/>
                <a:gd fmla="val 35000" name="adj2"/>
              </a:avLst>
            </a:prstGeom>
            <a:solidFill>
              <a:srgbClr val="DF2D27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 txBox="1"/>
            <p:nvPr/>
          </p:nvSpPr>
          <p:spPr>
            <a:xfrm>
              <a:off x="936523" y="2088103"/>
              <a:ext cx="1715680" cy="1039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85325" spcFirstLastPara="1" rIns="85325" wrap="square" tIns="8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US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Some processes always fall through cracks between the tooling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50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461331" y="480060"/>
            <a:ext cx="3442500" cy="278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Text&#10;&#10;Description automatically generated" id="191" name="Google Shape;1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3518" y="1383634"/>
            <a:ext cx="3252903" cy="100234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7"/>
          <p:cNvSpPr/>
          <p:nvPr/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Graphical user interface&#10;&#10;Description automatically generated" id="193" name="Google Shape;19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549" y="4118507"/>
            <a:ext cx="3104943" cy="173100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7"/>
          <p:cNvSpPr/>
          <p:nvPr/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Graphical user interface, text&#10;&#10;Description automatically generated" id="196" name="Google Shape;19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13518" y="4572780"/>
            <a:ext cx="3252903" cy="8294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197" name="Google Shape;19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67424" y="4511105"/>
            <a:ext cx="3122143" cy="113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875" y="1415338"/>
            <a:ext cx="3442548" cy="9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25825" y="1383625"/>
            <a:ext cx="3588176" cy="10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8"/>
          <p:cNvSpPr txBox="1"/>
          <p:nvPr>
            <p:ph type="title"/>
          </p:nvPr>
        </p:nvSpPr>
        <p:spPr>
          <a:xfrm>
            <a:off x="683609" y="764372"/>
            <a:ext cx="3173688" cy="5216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JUPYTER INTRO</a:t>
            </a:r>
            <a:endParaRPr/>
          </a:p>
        </p:txBody>
      </p:sp>
      <p:cxnSp>
        <p:nvCxnSpPr>
          <p:cNvPr id="206" name="Google Shape;206;p8"/>
          <p:cNvCxnSpPr/>
          <p:nvPr/>
        </p:nvCxnSpPr>
        <p:spPr>
          <a:xfrm>
            <a:off x="4127197" y="1923563"/>
            <a:ext cx="0" cy="301752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8"/>
          <p:cNvSpPr txBox="1"/>
          <p:nvPr>
            <p:ph idx="1" type="body"/>
          </p:nvPr>
        </p:nvSpPr>
        <p:spPr>
          <a:xfrm>
            <a:off x="4370138" y="764372"/>
            <a:ext cx="7086600" cy="5216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Open-source web application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Around since 2014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Create and share documents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Live code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Visualizations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Markdown text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Interactive Run-time (Python et al)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/>
              <a:t>Extensible with plugins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/>
          <p:nvPr/>
        </p:nvSpPr>
        <p:spPr>
          <a:xfrm>
            <a:off x="0" y="0"/>
            <a:ext cx="12192000" cy="6858002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9"/>
          <p:cNvSpPr txBox="1"/>
          <p:nvPr>
            <p:ph type="title"/>
          </p:nvPr>
        </p:nvSpPr>
        <p:spPr>
          <a:xfrm>
            <a:off x="792482" y="821265"/>
            <a:ext cx="6979918" cy="5222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-US" sz="5400"/>
              <a:t>WHAT DOES IT LOOK LIKE IRL</a:t>
            </a:r>
            <a:endParaRPr sz="5400"/>
          </a:p>
        </p:txBody>
      </p:sp>
      <p:cxnSp>
        <p:nvCxnSpPr>
          <p:cNvPr id="216" name="Google Shape;216;p9"/>
          <p:cNvCxnSpPr/>
          <p:nvPr/>
        </p:nvCxnSpPr>
        <p:spPr>
          <a:xfrm>
            <a:off x="8131624" y="1923563"/>
            <a:ext cx="0" cy="301752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10"/>
          <p:cNvSpPr txBox="1"/>
          <p:nvPr>
            <p:ph type="title"/>
          </p:nvPr>
        </p:nvSpPr>
        <p:spPr>
          <a:xfrm>
            <a:off x="683609" y="764372"/>
            <a:ext cx="3173688" cy="5216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SUMMARY</a:t>
            </a:r>
            <a:endParaRPr/>
          </a:p>
        </p:txBody>
      </p:sp>
      <p:cxnSp>
        <p:nvCxnSpPr>
          <p:cNvPr id="223" name="Google Shape;223;p10"/>
          <p:cNvCxnSpPr/>
          <p:nvPr/>
        </p:nvCxnSpPr>
        <p:spPr>
          <a:xfrm>
            <a:off x="4127197" y="1923563"/>
            <a:ext cx="0" cy="301752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10"/>
          <p:cNvSpPr txBox="1"/>
          <p:nvPr>
            <p:ph idx="1" type="body"/>
          </p:nvPr>
        </p:nvSpPr>
        <p:spPr>
          <a:xfrm>
            <a:off x="4370138" y="764372"/>
            <a:ext cx="7086600" cy="5216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Better runbooks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Easy sharing and code reuse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Wealth of extensions for added functionality</a:t>
            </a:r>
            <a:endParaRPr sz="2000"/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Secure and free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4C4C4C"/>
              </a:gs>
              <a:gs pos="50000">
                <a:srgbClr val="292929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11"/>
          <p:cNvSpPr txBox="1"/>
          <p:nvPr>
            <p:ph type="title"/>
          </p:nvPr>
        </p:nvSpPr>
        <p:spPr>
          <a:xfrm>
            <a:off x="683609" y="764372"/>
            <a:ext cx="3173688" cy="5216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ANTI-DREAD VACCINE</a:t>
            </a:r>
            <a:endParaRPr/>
          </a:p>
        </p:txBody>
      </p:sp>
      <p:cxnSp>
        <p:nvCxnSpPr>
          <p:cNvPr id="231" name="Google Shape;231;p11"/>
          <p:cNvCxnSpPr/>
          <p:nvPr/>
        </p:nvCxnSpPr>
        <p:spPr>
          <a:xfrm>
            <a:off x="4127197" y="1923563"/>
            <a:ext cx="0" cy="301752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11"/>
          <p:cNvSpPr txBox="1"/>
          <p:nvPr>
            <p:ph idx="1" type="body"/>
          </p:nvPr>
        </p:nvSpPr>
        <p:spPr>
          <a:xfrm>
            <a:off x="4370138" y="764372"/>
            <a:ext cx="7086600" cy="5216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Try it out – easy to install!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Contribute to awesome-cloudops-automation on Github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Go to runbooks.sh or Scan this QR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33" name="Google Shape;23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400" y="3195375"/>
            <a:ext cx="2838401" cy="283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2021-05-07T17:30:00Z</dcterms:created>
  <dc:creator>A S</dc:creator>
</cp:coreProperties>
</file>