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jBRL4BRjDXmNjZi3Q9+W1Z3Ep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64A4D-B446-41CD-9C8D-4C2D3CBBCDCC}">
  <a:tblStyle styleId="{6C464A4D-B446-41CD-9C8D-4C2D3CBBCD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618f386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b618f3862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7564b2bf_0_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b87564b2bf_0_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8bd2c845_0_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eb8bd2c845_0_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7564b2bf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b87564b2bf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9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9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0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26160" y="2213640"/>
            <a:ext cx="7939800" cy="2430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9726120" y="3819240"/>
            <a:ext cx="822600" cy="65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0" y="5653440"/>
            <a:ext cx="12191760" cy="122832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80600" y="6015240"/>
            <a:ext cx="1649160" cy="5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009640" y="6036840"/>
            <a:ext cx="38944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14560" y="6298560"/>
            <a:ext cx="403920" cy="1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152760"/>
            <a:ext cx="12191760" cy="704880"/>
            <a:chOff x="0" y="6152760"/>
            <a:chExt cx="12191760" cy="70488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152760"/>
              <a:ext cx="12191760" cy="70488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38080" y="6311880"/>
              <a:ext cx="35992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254160" y="6283080"/>
            <a:ext cx="11581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BC-SECURITY/Empire" TargetMode="External"/><Relationship Id="rId4" Type="http://schemas.openxmlformats.org/officeDocument/2006/relationships/hyperlink" Target="https://github.com/BC-SECURITY/Starkill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joubin.jabbari@owasp.org" TargetMode="External"/><Relationship Id="rId4" Type="http://schemas.openxmlformats.org/officeDocument/2006/relationships/hyperlink" Target="mailto:ryan.kozak@owasp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ckwNfI" TargetMode="External"/><Relationship Id="rId4" Type="http://schemas.openxmlformats.org/officeDocument/2006/relationships/hyperlink" Target="https://owasp.org/www-chapter-sacrament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bc-security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/>
        </p:nvSpPr>
        <p:spPr>
          <a:xfrm>
            <a:off x="3844475" y="5085925"/>
            <a:ext cx="57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Meeting Starts at 6:05PM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Empire “Components”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686143" y="1371600"/>
            <a:ext cx="10917300" cy="4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94458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583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Listeners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007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Metasploit’s multi/handler,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listens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incoming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connections.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583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Stagers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007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executed on victim machine which connects back to a listener.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583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007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final payload retrieved by the stager...running on a victim machine under control of the C2 server.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583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007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 power of Empire, easily run code for situational awareness, credentials and privilege escalation, lateral movement, trolling, etc.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583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Plugins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007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scripts to add functionality.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583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007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Starkiller (uses API), REST API, and Command Line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/>
        </p:nvSpPr>
        <p:spPr>
          <a:xfrm>
            <a:off x="8383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Empire Installation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8"/>
          <p:cNvGraphicFramePr/>
          <p:nvPr/>
        </p:nvGraphicFramePr>
        <p:xfrm>
          <a:off x="685800" y="117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{6C464A4D-B446-41CD-9C8D-4C2D3CBBCDCC}</a:tableStyleId>
              </a:tblPr>
              <a:tblGrid>
                <a:gridCol w="3504250"/>
                <a:gridCol w="3504250"/>
                <a:gridCol w="3507125"/>
              </a:tblGrid>
              <a:tr h="123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66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sudo apt install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powershell-empire</a:t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pull bcsecurity/empire:latest</a:t>
                      </a:r>
                      <a:endParaRPr sz="16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create -v /empire --name data bcsecurity/empire:latest</a:t>
                      </a:r>
                      <a:endParaRPr sz="16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run -it -p 1337:1337 -p 5000:5000 --volumes-from data</a:t>
                      </a: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600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bcsecurity/empire:latest</a:t>
                      </a:r>
                      <a:endParaRPr sz="16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sudo pip3 install poetry</a:t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clone --recursive https://github.com/BC-SECURITY/Empire.git</a:t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Empire</a:t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sudo ./setup/install.sh</a:t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sudo poetry install</a:t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236" name="Google Shape;23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175" y="1270262"/>
            <a:ext cx="1341274" cy="10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815" y="1171397"/>
            <a:ext cx="1445597" cy="12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4225" y="1211338"/>
            <a:ext cx="1187476" cy="118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Duration – 30 min(ish)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838080" y="143101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Empire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great post exploitation framework and C2 server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Built for attackers, defenders, researchers, and so 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Many options to create listeners (http, Dropbox, OneDrive, etc).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Many options to create stagers (a whole lot).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Modules are Powershell, Python 3.x, or C#.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Modules for persistence, privilege escalation, credential harvesting, situational awareness, trolling, data collection, etc.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838080" y="144096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1D7BD7"/>
              </a:buClr>
              <a:buSzPts val="1260"/>
              <a:buFont typeface="Noto Sans Symbols"/>
              <a:buChar char="●"/>
            </a:pPr>
            <a:r>
              <a:rPr b="0" i="0" lang="en-US" sz="2800" u="sng" cap="none" strike="noStrike">
                <a:solidFill>
                  <a:srgbClr val="1D7BD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https://github.com/BC-SECURITY/Empire</a:t>
            </a:r>
            <a:endParaRPr b="0" i="0" sz="2800" u="none" cap="none" strike="noStrike">
              <a:solidFill>
                <a:srgbClr val="1D7BD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99" lvl="0" marL="431999" marR="0" rtl="0" algn="l">
              <a:spcBef>
                <a:spcPts val="1414"/>
              </a:spcBef>
              <a:spcAft>
                <a:spcPts val="0"/>
              </a:spcAft>
              <a:buClr>
                <a:srgbClr val="1D7BD7"/>
              </a:buClr>
              <a:buSzPts val="1260"/>
              <a:buFont typeface="Noto Sans Symbols"/>
              <a:buChar char="●"/>
            </a:pPr>
            <a:r>
              <a:rPr b="0" i="0" lang="en-US" sz="2800" u="sng" cap="none" strike="noStrike">
                <a:solidFill>
                  <a:srgbClr val="1D7BD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https://github.com/BC-SECURITY/Starkiller</a:t>
            </a:r>
            <a:endParaRPr sz="2800">
              <a:solidFill>
                <a:srgbClr val="1D7BD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1414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D7B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/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Sacramento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984240" y="3429000"/>
            <a:ext cx="10223280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Ryan Kozak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August 2021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686526" y="1371600"/>
            <a:ext cx="78207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Community Topics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Call for Presentations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OWASP Slack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Empire Framework Introduction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arenR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Empire Demo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b618f3862_0_0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Community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b618f3862_0_0"/>
          <p:cNvSpPr txBox="1"/>
          <p:nvPr/>
        </p:nvSpPr>
        <p:spPr>
          <a:xfrm>
            <a:off x="627825" y="1461700"/>
            <a:ext cx="10515300" cy="4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Call for Presentations: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September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(likely virtual events)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If you’d like to present (or know someone else who would) at the OWASP Sacramento Chapter’s September or October meetings, please email us your topic.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You don’t need to be an expert!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Joubin: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joubin.jabbari@owasp.org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Ryan:   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ryan.kozak@owasp.org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7564b2bf_0_4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Community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b87564b2bf_0_4"/>
          <p:cNvSpPr txBox="1"/>
          <p:nvPr/>
        </p:nvSpPr>
        <p:spPr>
          <a:xfrm>
            <a:off x="838080" y="183744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Slack</a:t>
            </a:r>
            <a:endParaRPr b="0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99" lvl="1" marL="8640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https://bit.ly/3ckwNfI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go to our Chapter page: </a:t>
            </a:r>
            <a:r>
              <a:rPr b="0" i="0" lang="en-US" sz="28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OWASP Sacramento CA Local Chapter Meetup | OWASP Foundation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Empire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0"/>
            <a:ext cx="12212281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457200" y="2514600"/>
            <a:ext cx="533376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b8bd2c845_0_1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Disclaimers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b8bd2c845_0_1"/>
          <p:cNvSpPr txBox="1"/>
          <p:nvPr/>
        </p:nvSpPr>
        <p:spPr>
          <a:xfrm>
            <a:off x="838075" y="2135799"/>
            <a:ext cx="105153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I’m not an expert on this tool.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use this tool to do bad stuff.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1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1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Post-Exploitation Framework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838080" y="1541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Empire?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Empire 4 is a post-exploitation framework that includes a pure-PowerShell Windows agents, Python 3.x Linux/OS X agents, and C# agents. </a:t>
            </a:r>
            <a:endParaRPr b="0" i="1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the merger of the previous PowerShell Empire and Python EmPyre projects. </a:t>
            </a:r>
            <a:endParaRPr b="0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Original Developers: @harmj0y,@sixdub, and @enigma0x3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Currently Maintained by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BC Security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i="1" sz="2800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1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7564b2bf_0_10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Post-Exploitation Framework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b87564b2bf_0_10"/>
          <p:cNvSpPr txBox="1"/>
          <p:nvPr/>
        </p:nvSpPr>
        <p:spPr>
          <a:xfrm>
            <a:off x="838080" y="154152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Empire for?</a:t>
            </a:r>
            <a:endParaRPr b="0" i="1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Teams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Penetration Testers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Purple Teams</a:t>
            </a:r>
            <a:endParaRPr sz="28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800">
                <a:solidFill>
                  <a:srgbClr val="1D7BD7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>
                <a:solidFill>
                  <a:srgbClr val="8E7CC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ous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1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2021-03-25T22:44:50Z</dcterms:created>
  <dc:creator>Joubin Jabbari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  <property fmtid="{D5CDD505-2E9C-101B-9397-08002B2CF9AE}" pid="3" name="MMClips">
    <vt:i4>1</vt:i4>
  </property>
  <property fmtid="{D5CDD505-2E9C-101B-9397-08002B2CF9AE}" pid="4" name="PresentationFormat">
    <vt:lpwstr>Widescreen</vt:lpwstr>
  </property>
  <property fmtid="{D5CDD505-2E9C-101B-9397-08002B2CF9AE}" pid="5" name="Slides">
    <vt:i4>16</vt:i4>
  </property>
</Properties>
</file>