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3" r:id="rId4"/>
    <p:sldId id="266" r:id="rId5"/>
    <p:sldId id="260" r:id="rId6"/>
    <p:sldId id="264" r:id="rId7"/>
    <p:sldId id="268"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1B397F-FDE2-4202-AD74-57DC0F0CDDDC}">
          <p14:sldIdLst>
            <p14:sldId id="256"/>
            <p14:sldId id="257"/>
            <p14:sldId id="263"/>
            <p14:sldId id="266"/>
            <p14:sldId id="260"/>
          </p14:sldIdLst>
        </p14:section>
        <p14:section name="Your content goes here" id="{6A92F071-459B-4556-BEA7-A6B6995F58D0}">
          <p14:sldIdLst>
            <p14:sldId id="264"/>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594"/>
    <a:srgbClr val="898B8E"/>
    <a:srgbClr val="6366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75" autoAdjust="0"/>
    <p:restoredTop sz="94681"/>
  </p:normalViewPr>
  <p:slideViewPr>
    <p:cSldViewPr snapToGrid="0">
      <p:cViewPr>
        <p:scale>
          <a:sx n="105" d="100"/>
          <a:sy n="105" d="100"/>
        </p:scale>
        <p:origin x="520" y="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952F4A-5DA0-4507-999B-A0E37849373E}"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AB809B8C-134D-4C25-BA24-48687F626E32}">
      <dgm:prSet/>
      <dgm:spPr/>
      <dgm:t>
        <a:bodyPr/>
        <a:lstStyle/>
        <a:p>
          <a:r>
            <a:rPr lang="en-US" dirty="0"/>
            <a:t>18-19 April </a:t>
          </a:r>
        </a:p>
      </dgm:t>
    </dgm:pt>
    <dgm:pt modelId="{4F954434-1B7B-4E90-81AA-D8FB37F41461}" type="parTrans" cxnId="{AEB9BE60-5356-4A92-9E7F-6E6303214582}">
      <dgm:prSet/>
      <dgm:spPr/>
      <dgm:t>
        <a:bodyPr/>
        <a:lstStyle/>
        <a:p>
          <a:endParaRPr lang="en-US"/>
        </a:p>
      </dgm:t>
    </dgm:pt>
    <dgm:pt modelId="{BBBE35BC-F657-48CD-B616-178E77E454A7}" type="sibTrans" cxnId="{AEB9BE60-5356-4A92-9E7F-6E6303214582}">
      <dgm:prSet/>
      <dgm:spPr/>
      <dgm:t>
        <a:bodyPr/>
        <a:lstStyle/>
        <a:p>
          <a:endParaRPr lang="en-US"/>
        </a:p>
      </dgm:t>
    </dgm:pt>
    <dgm:pt modelId="{503BD559-9EC2-45D4-8F2D-8A53425307EC}">
      <dgm:prSet/>
      <dgm:spPr/>
      <dgm:t>
        <a:bodyPr/>
        <a:lstStyle/>
        <a:p>
          <a:r>
            <a:rPr lang="en-US" dirty="0" err="1"/>
            <a:t>BSides</a:t>
          </a:r>
          <a:r>
            <a:rPr lang="en-US" dirty="0"/>
            <a:t> </a:t>
          </a:r>
        </a:p>
      </dgm:t>
    </dgm:pt>
    <dgm:pt modelId="{9A63B885-6188-4AED-B7C4-0412D4415045}" type="parTrans" cxnId="{0A3331E8-92A6-44EA-BB00-40F0BE7BBACE}">
      <dgm:prSet/>
      <dgm:spPr/>
      <dgm:t>
        <a:bodyPr/>
        <a:lstStyle/>
        <a:p>
          <a:endParaRPr lang="en-US"/>
        </a:p>
      </dgm:t>
    </dgm:pt>
    <dgm:pt modelId="{AAAC2282-68E0-45AE-B715-6A068C8C7510}" type="sibTrans" cxnId="{0A3331E8-92A6-44EA-BB00-40F0BE7BBACE}">
      <dgm:prSet/>
      <dgm:spPr/>
      <dgm:t>
        <a:bodyPr/>
        <a:lstStyle/>
        <a:p>
          <a:endParaRPr lang="en-US"/>
        </a:p>
      </dgm:t>
    </dgm:pt>
    <dgm:pt modelId="{25246856-CDB8-4982-BE1B-FE47F170CFDA}">
      <dgm:prSet/>
      <dgm:spPr/>
      <dgm:t>
        <a:bodyPr/>
        <a:lstStyle/>
        <a:p>
          <a:r>
            <a:rPr lang="en-US" dirty="0"/>
            <a:t>Seattle</a:t>
          </a:r>
        </a:p>
      </dgm:t>
    </dgm:pt>
    <dgm:pt modelId="{5D10B8E5-12F7-48F1-A68F-51D9A9FEB04A}" type="parTrans" cxnId="{62EB6BFB-24EB-4DAD-A7A2-BBF56C80F3F8}">
      <dgm:prSet/>
      <dgm:spPr/>
      <dgm:t>
        <a:bodyPr/>
        <a:lstStyle/>
        <a:p>
          <a:endParaRPr lang="en-US"/>
        </a:p>
      </dgm:t>
    </dgm:pt>
    <dgm:pt modelId="{6FF6C941-BB41-4418-A627-2BF3B81E0066}" type="sibTrans" cxnId="{62EB6BFB-24EB-4DAD-A7A2-BBF56C80F3F8}">
      <dgm:prSet/>
      <dgm:spPr/>
      <dgm:t>
        <a:bodyPr/>
        <a:lstStyle/>
        <a:p>
          <a:endParaRPr lang="en-US"/>
        </a:p>
      </dgm:t>
    </dgm:pt>
    <dgm:pt modelId="{A0DEFD38-AD6B-4891-8860-50A34570B676}">
      <dgm:prSet/>
      <dgm:spPr/>
      <dgm:t>
        <a:bodyPr/>
        <a:lstStyle/>
        <a:p>
          <a:r>
            <a:rPr lang="en-US" dirty="0"/>
            <a:t>26-30 May</a:t>
          </a:r>
        </a:p>
      </dgm:t>
    </dgm:pt>
    <dgm:pt modelId="{BB2E2D37-AE77-4878-AEDE-C32CB05F0E27}" type="parTrans" cxnId="{CC3EE0E9-8A5C-4E5B-ACC2-6EDB52AD33BD}">
      <dgm:prSet/>
      <dgm:spPr/>
      <dgm:t>
        <a:bodyPr/>
        <a:lstStyle/>
        <a:p>
          <a:endParaRPr lang="en-US"/>
        </a:p>
      </dgm:t>
    </dgm:pt>
    <dgm:pt modelId="{07273BF5-7036-46A4-BE63-58F99C3D8343}" type="sibTrans" cxnId="{CC3EE0E9-8A5C-4E5B-ACC2-6EDB52AD33BD}">
      <dgm:prSet/>
      <dgm:spPr/>
      <dgm:t>
        <a:bodyPr/>
        <a:lstStyle/>
        <a:p>
          <a:endParaRPr lang="en-US"/>
        </a:p>
      </dgm:t>
    </dgm:pt>
    <dgm:pt modelId="{E9A2D49C-9EB7-4259-9F61-57072E632693}">
      <dgm:prSet/>
      <dgm:spPr/>
      <dgm:t>
        <a:bodyPr/>
        <a:lstStyle/>
        <a:p>
          <a:r>
            <a:rPr lang="en-US" dirty="0"/>
            <a:t>3-7 November</a:t>
          </a:r>
        </a:p>
      </dgm:t>
    </dgm:pt>
    <dgm:pt modelId="{8B317C9B-D53E-4496-8CE2-733181336A7D}" type="parTrans" cxnId="{9CBB70A9-FCC5-4A2B-B5F9-2C4F5523CA43}">
      <dgm:prSet/>
      <dgm:spPr/>
      <dgm:t>
        <a:bodyPr/>
        <a:lstStyle/>
        <a:p>
          <a:endParaRPr lang="en-US"/>
        </a:p>
      </dgm:t>
    </dgm:pt>
    <dgm:pt modelId="{02652923-90E7-42BF-B5AD-340BF6C05C32}" type="sibTrans" cxnId="{9CBB70A9-FCC5-4A2B-B5F9-2C4F5523CA43}">
      <dgm:prSet/>
      <dgm:spPr/>
      <dgm:t>
        <a:bodyPr/>
        <a:lstStyle/>
        <a:p>
          <a:endParaRPr lang="en-US"/>
        </a:p>
      </dgm:t>
    </dgm:pt>
    <dgm:pt modelId="{15C9CADB-71A4-409D-ACBA-E0ADD09923B6}">
      <dgm:prSet/>
      <dgm:spPr/>
      <dgm:t>
        <a:bodyPr/>
        <a:lstStyle/>
        <a:p>
          <a:r>
            <a:rPr lang="en-US" dirty="0"/>
            <a:t>Global AppSec US</a:t>
          </a:r>
        </a:p>
      </dgm:t>
    </dgm:pt>
    <dgm:pt modelId="{9179C2B4-0DB6-4513-90EA-0765310D0DAC}" type="parTrans" cxnId="{3C897864-8735-4900-9045-E1D9A15A42F5}">
      <dgm:prSet/>
      <dgm:spPr/>
      <dgm:t>
        <a:bodyPr/>
        <a:lstStyle/>
        <a:p>
          <a:endParaRPr lang="en-US"/>
        </a:p>
      </dgm:t>
    </dgm:pt>
    <dgm:pt modelId="{9B206E36-4678-4283-9737-321D14BFB3DC}" type="sibTrans" cxnId="{3C897864-8735-4900-9045-E1D9A15A42F5}">
      <dgm:prSet/>
      <dgm:spPr/>
      <dgm:t>
        <a:bodyPr/>
        <a:lstStyle/>
        <a:p>
          <a:endParaRPr lang="en-US"/>
        </a:p>
      </dgm:t>
    </dgm:pt>
    <dgm:pt modelId="{8421AC8A-3D98-944F-A110-646228D0B4D6}">
      <dgm:prSet/>
      <dgm:spPr/>
      <dgm:t>
        <a:bodyPr/>
        <a:lstStyle/>
        <a:p>
          <a:r>
            <a:rPr lang="en-US" dirty="0"/>
            <a:t>Global AppSec EU</a:t>
          </a:r>
        </a:p>
      </dgm:t>
    </dgm:pt>
    <dgm:pt modelId="{143B3470-6299-0E4C-9ABB-7D2E1BA06818}" type="parTrans" cxnId="{BEF2E060-174F-D14B-9123-3010D9C98F1A}">
      <dgm:prSet/>
      <dgm:spPr/>
      <dgm:t>
        <a:bodyPr/>
        <a:lstStyle/>
        <a:p>
          <a:endParaRPr lang="en-US"/>
        </a:p>
      </dgm:t>
    </dgm:pt>
    <dgm:pt modelId="{14E33657-62C3-5148-AB6E-E685AE642CA3}" type="sibTrans" cxnId="{BEF2E060-174F-D14B-9123-3010D9C98F1A}">
      <dgm:prSet/>
      <dgm:spPr/>
      <dgm:t>
        <a:bodyPr/>
        <a:lstStyle/>
        <a:p>
          <a:endParaRPr lang="en-US"/>
        </a:p>
      </dgm:t>
    </dgm:pt>
    <dgm:pt modelId="{AC8D1052-26F2-40AC-8F73-B340D3C75E78}" type="pres">
      <dgm:prSet presAssocID="{B0952F4A-5DA0-4507-999B-A0E37849373E}" presName="Name0" presStyleCnt="0">
        <dgm:presLayoutVars>
          <dgm:chMax/>
          <dgm:chPref/>
          <dgm:animLvl val="lvl"/>
        </dgm:presLayoutVars>
      </dgm:prSet>
      <dgm:spPr/>
    </dgm:pt>
    <dgm:pt modelId="{DA353741-3763-4CF7-A603-910F64DB3AC0}" type="pres">
      <dgm:prSet presAssocID="{AB809B8C-134D-4C25-BA24-48687F626E32}" presName="composite1" presStyleCnt="0"/>
      <dgm:spPr/>
    </dgm:pt>
    <dgm:pt modelId="{57E4253C-A1C7-4E49-8FF8-05DEDD99F16C}" type="pres">
      <dgm:prSet presAssocID="{AB809B8C-134D-4C25-BA24-48687F626E32}" presName="parent1" presStyleLbl="alignNode1" presStyleIdx="0" presStyleCnt="3">
        <dgm:presLayoutVars>
          <dgm:chMax val="1"/>
          <dgm:chPref val="1"/>
          <dgm:bulletEnabled val="1"/>
        </dgm:presLayoutVars>
      </dgm:prSet>
      <dgm:spPr/>
    </dgm:pt>
    <dgm:pt modelId="{767A81F9-E4FF-4F9C-91F6-6BBA6B645584}" type="pres">
      <dgm:prSet presAssocID="{AB809B8C-134D-4C25-BA24-48687F626E32}" presName="Childtext1" presStyleLbl="revTx" presStyleIdx="0" presStyleCnt="3">
        <dgm:presLayoutVars>
          <dgm:bulletEnabled val="1"/>
        </dgm:presLayoutVars>
      </dgm:prSet>
      <dgm:spPr/>
    </dgm:pt>
    <dgm:pt modelId="{6300D2FA-6401-4FD8-B970-3B9726085B05}" type="pres">
      <dgm:prSet presAssocID="{AB809B8C-134D-4C25-BA24-48687F626E32}" presName="ConnectLine1" presStyleLbl="sibTrans1D1" presStyleIdx="0" presStyleCnt="3"/>
      <dgm:spPr>
        <a:noFill/>
        <a:ln w="12700" cap="flat" cmpd="sng" algn="ctr">
          <a:solidFill>
            <a:schemeClr val="accent1">
              <a:hueOff val="0"/>
              <a:satOff val="0"/>
              <a:lumOff val="0"/>
              <a:alphaOff val="0"/>
            </a:schemeClr>
          </a:solidFill>
          <a:prstDash val="dash"/>
          <a:miter lim="800000"/>
        </a:ln>
        <a:effectLst/>
      </dgm:spPr>
    </dgm:pt>
    <dgm:pt modelId="{7DCA354A-E2D3-44CD-BE49-CFAF4FC39DB0}" type="pres">
      <dgm:prSet presAssocID="{AB809B8C-134D-4C25-BA24-48687F626E32}" presName="ConnectLineEnd1" presStyleLbl="lnNode1" presStyleIdx="0" presStyleCnt="3"/>
      <dgm:spPr/>
    </dgm:pt>
    <dgm:pt modelId="{2403C244-337F-41E8-8D40-9C320C23147A}" type="pres">
      <dgm:prSet presAssocID="{AB809B8C-134D-4C25-BA24-48687F626E32}" presName="EmptyPane1" presStyleCnt="0"/>
      <dgm:spPr/>
    </dgm:pt>
    <dgm:pt modelId="{93BBBE10-8674-403D-B6DB-FE9EFC754A92}" type="pres">
      <dgm:prSet presAssocID="{BBBE35BC-F657-48CD-B616-178E77E454A7}" presName="spaceBetweenRectangles1" presStyleCnt="0"/>
      <dgm:spPr/>
    </dgm:pt>
    <dgm:pt modelId="{09B208D0-CAE0-4363-94CB-5A0094829F02}" type="pres">
      <dgm:prSet presAssocID="{A0DEFD38-AD6B-4891-8860-50A34570B676}" presName="composite1" presStyleCnt="0"/>
      <dgm:spPr/>
    </dgm:pt>
    <dgm:pt modelId="{FBD7BAD3-972B-409A-8BE7-1B6074056AAC}" type="pres">
      <dgm:prSet presAssocID="{A0DEFD38-AD6B-4891-8860-50A34570B676}" presName="parent1" presStyleLbl="alignNode1" presStyleIdx="1" presStyleCnt="3">
        <dgm:presLayoutVars>
          <dgm:chMax val="1"/>
          <dgm:chPref val="1"/>
          <dgm:bulletEnabled val="1"/>
        </dgm:presLayoutVars>
      </dgm:prSet>
      <dgm:spPr/>
    </dgm:pt>
    <dgm:pt modelId="{5E98B6E9-C032-4ADB-B3EB-495DC7A41538}" type="pres">
      <dgm:prSet presAssocID="{A0DEFD38-AD6B-4891-8860-50A34570B676}" presName="Childtext1" presStyleLbl="revTx" presStyleIdx="1" presStyleCnt="3">
        <dgm:presLayoutVars>
          <dgm:bulletEnabled val="1"/>
        </dgm:presLayoutVars>
      </dgm:prSet>
      <dgm:spPr/>
    </dgm:pt>
    <dgm:pt modelId="{5C17ACAC-7B30-4E12-9193-52CB9D7587DE}" type="pres">
      <dgm:prSet presAssocID="{A0DEFD38-AD6B-4891-8860-50A34570B676}" presName="ConnectLine1" presStyleLbl="sibTrans1D1" presStyleIdx="1" presStyleCnt="3"/>
      <dgm:spPr>
        <a:noFill/>
        <a:ln w="12700" cap="flat" cmpd="sng" algn="ctr">
          <a:solidFill>
            <a:schemeClr val="accent1">
              <a:hueOff val="0"/>
              <a:satOff val="0"/>
              <a:lumOff val="0"/>
              <a:alphaOff val="0"/>
            </a:schemeClr>
          </a:solidFill>
          <a:prstDash val="dash"/>
          <a:miter lim="800000"/>
        </a:ln>
        <a:effectLst/>
      </dgm:spPr>
    </dgm:pt>
    <dgm:pt modelId="{27264E94-BE10-4960-B485-C6A590DA0CF4}" type="pres">
      <dgm:prSet presAssocID="{A0DEFD38-AD6B-4891-8860-50A34570B676}" presName="ConnectLineEnd1" presStyleLbl="lnNode1" presStyleIdx="1" presStyleCnt="3"/>
      <dgm:spPr/>
    </dgm:pt>
    <dgm:pt modelId="{7F276CCF-6421-49A4-8558-126D51D4C96C}" type="pres">
      <dgm:prSet presAssocID="{A0DEFD38-AD6B-4891-8860-50A34570B676}" presName="EmptyPane1" presStyleCnt="0"/>
      <dgm:spPr/>
    </dgm:pt>
    <dgm:pt modelId="{F80DADDF-D3CC-421A-A0FD-CEC131830DF8}" type="pres">
      <dgm:prSet presAssocID="{07273BF5-7036-46A4-BE63-58F99C3D8343}" presName="spaceBetweenRectangles1" presStyleCnt="0"/>
      <dgm:spPr/>
    </dgm:pt>
    <dgm:pt modelId="{6C9649E3-D934-5049-B12F-287DF5827C89}" type="pres">
      <dgm:prSet presAssocID="{E9A2D49C-9EB7-4259-9F61-57072E632693}" presName="composite1" presStyleCnt="0"/>
      <dgm:spPr/>
    </dgm:pt>
    <dgm:pt modelId="{8AFC1497-FE0A-E241-BFA3-D5AAA7A8F4E8}" type="pres">
      <dgm:prSet presAssocID="{E9A2D49C-9EB7-4259-9F61-57072E632693}" presName="parent1" presStyleLbl="alignNode1" presStyleIdx="2" presStyleCnt="3">
        <dgm:presLayoutVars>
          <dgm:chMax val="1"/>
          <dgm:chPref val="1"/>
          <dgm:bulletEnabled val="1"/>
        </dgm:presLayoutVars>
      </dgm:prSet>
      <dgm:spPr/>
    </dgm:pt>
    <dgm:pt modelId="{A476C4EB-771E-8545-90A6-29C6FE5ED837}" type="pres">
      <dgm:prSet presAssocID="{E9A2D49C-9EB7-4259-9F61-57072E632693}" presName="Childtext1" presStyleLbl="revTx" presStyleIdx="2" presStyleCnt="3">
        <dgm:presLayoutVars>
          <dgm:bulletEnabled val="1"/>
        </dgm:presLayoutVars>
      </dgm:prSet>
      <dgm:spPr/>
    </dgm:pt>
    <dgm:pt modelId="{DDBB36B2-16FC-1242-ADDA-DF163F066283}" type="pres">
      <dgm:prSet presAssocID="{E9A2D49C-9EB7-4259-9F61-57072E632693}" presName="ConnectLine1" presStyleLbl="sibTrans1D1" presStyleIdx="2" presStyleCnt="3"/>
      <dgm:spPr>
        <a:noFill/>
        <a:ln w="12700" cap="flat" cmpd="sng" algn="ctr">
          <a:solidFill>
            <a:schemeClr val="accent1">
              <a:hueOff val="0"/>
              <a:satOff val="0"/>
              <a:lumOff val="0"/>
              <a:alphaOff val="0"/>
            </a:schemeClr>
          </a:solidFill>
          <a:prstDash val="dash"/>
          <a:miter lim="800000"/>
        </a:ln>
        <a:effectLst/>
      </dgm:spPr>
    </dgm:pt>
    <dgm:pt modelId="{8A4F7D03-3D48-0E4C-BAD8-9C331F8A5C8F}" type="pres">
      <dgm:prSet presAssocID="{E9A2D49C-9EB7-4259-9F61-57072E632693}" presName="ConnectLineEnd1" presStyleLbl="lnNode1" presStyleIdx="2" presStyleCnt="3"/>
      <dgm:spPr/>
    </dgm:pt>
    <dgm:pt modelId="{6CBF667B-4739-9B45-8881-694D2357C3FF}" type="pres">
      <dgm:prSet presAssocID="{E9A2D49C-9EB7-4259-9F61-57072E632693}" presName="EmptyPane1" presStyleCnt="0"/>
      <dgm:spPr/>
    </dgm:pt>
  </dgm:ptLst>
  <dgm:cxnLst>
    <dgm:cxn modelId="{B3811F0D-521C-45FA-B7A5-BA9F0A16D0CC}" type="presOf" srcId="{AB809B8C-134D-4C25-BA24-48687F626E32}" destId="{57E4253C-A1C7-4E49-8FF8-05DEDD99F16C}" srcOrd="0" destOrd="0" presId="urn:microsoft.com/office/officeart/2016/7/layout/RoundedRectangleTimeline"/>
    <dgm:cxn modelId="{A8156E46-3C54-4A9D-86FD-883F7CA02E44}" type="presOf" srcId="{503BD559-9EC2-45D4-8F2D-8A53425307EC}" destId="{767A81F9-E4FF-4F9C-91F6-6BBA6B645584}" srcOrd="0" destOrd="0" presId="urn:microsoft.com/office/officeart/2016/7/layout/RoundedRectangleTimeline"/>
    <dgm:cxn modelId="{AEB9BE60-5356-4A92-9E7F-6E6303214582}" srcId="{B0952F4A-5DA0-4507-999B-A0E37849373E}" destId="{AB809B8C-134D-4C25-BA24-48687F626E32}" srcOrd="0" destOrd="0" parTransId="{4F954434-1B7B-4E90-81AA-D8FB37F41461}" sibTransId="{BBBE35BC-F657-48CD-B616-178E77E454A7}"/>
    <dgm:cxn modelId="{BEF2E060-174F-D14B-9123-3010D9C98F1A}" srcId="{A0DEFD38-AD6B-4891-8860-50A34570B676}" destId="{8421AC8A-3D98-944F-A110-646228D0B4D6}" srcOrd="0" destOrd="0" parTransId="{143B3470-6299-0E4C-9ABB-7D2E1BA06818}" sibTransId="{14E33657-62C3-5148-AB6E-E685AE642CA3}"/>
    <dgm:cxn modelId="{3C897864-8735-4900-9045-E1D9A15A42F5}" srcId="{E9A2D49C-9EB7-4259-9F61-57072E632693}" destId="{15C9CADB-71A4-409D-ACBA-E0ADD09923B6}" srcOrd="0" destOrd="0" parTransId="{9179C2B4-0DB6-4513-90EA-0765310D0DAC}" sibTransId="{9B206E36-4678-4283-9737-321D14BFB3DC}"/>
    <dgm:cxn modelId="{FE29EA80-5088-4A0B-B257-E72BD132023A}" type="presOf" srcId="{A0DEFD38-AD6B-4891-8860-50A34570B676}" destId="{FBD7BAD3-972B-409A-8BE7-1B6074056AAC}" srcOrd="0" destOrd="0" presId="urn:microsoft.com/office/officeart/2016/7/layout/RoundedRectangleTimeline"/>
    <dgm:cxn modelId="{9CBB70A9-FCC5-4A2B-B5F9-2C4F5523CA43}" srcId="{B0952F4A-5DA0-4507-999B-A0E37849373E}" destId="{E9A2D49C-9EB7-4259-9F61-57072E632693}" srcOrd="2" destOrd="0" parTransId="{8B317C9B-D53E-4496-8CE2-733181336A7D}" sibTransId="{02652923-90E7-42BF-B5AD-340BF6C05C32}"/>
    <dgm:cxn modelId="{A11276D6-EBBA-5340-B823-3170D80B9D07}" type="presOf" srcId="{E9A2D49C-9EB7-4259-9F61-57072E632693}" destId="{8AFC1497-FE0A-E241-BFA3-D5AAA7A8F4E8}" srcOrd="0" destOrd="0" presId="urn:microsoft.com/office/officeart/2016/7/layout/RoundedRectangleTimeline"/>
    <dgm:cxn modelId="{2317F9DE-4559-465A-A70B-F3E12C57FDBA}" type="presOf" srcId="{B0952F4A-5DA0-4507-999B-A0E37849373E}" destId="{AC8D1052-26F2-40AC-8F73-B340D3C75E78}" srcOrd="0" destOrd="0" presId="urn:microsoft.com/office/officeart/2016/7/layout/RoundedRectangleTimeline"/>
    <dgm:cxn modelId="{E0185CDF-EC0E-EA48-99CA-CF441E22CEAD}" type="presOf" srcId="{15C9CADB-71A4-409D-ACBA-E0ADD09923B6}" destId="{A476C4EB-771E-8545-90A6-29C6FE5ED837}" srcOrd="0" destOrd="0" presId="urn:microsoft.com/office/officeart/2016/7/layout/RoundedRectangleTimeline"/>
    <dgm:cxn modelId="{88483DE4-8753-8046-AA36-B0E26C47C146}" type="presOf" srcId="{8421AC8A-3D98-944F-A110-646228D0B4D6}" destId="{5E98B6E9-C032-4ADB-B3EB-495DC7A41538}" srcOrd="0" destOrd="0" presId="urn:microsoft.com/office/officeart/2016/7/layout/RoundedRectangleTimeline"/>
    <dgm:cxn modelId="{0917F1E6-23F3-4A7B-B679-D41C8C9F7D27}" type="presOf" srcId="{25246856-CDB8-4982-BE1B-FE47F170CFDA}" destId="{767A81F9-E4FF-4F9C-91F6-6BBA6B645584}" srcOrd="0" destOrd="1" presId="urn:microsoft.com/office/officeart/2016/7/layout/RoundedRectangleTimeline"/>
    <dgm:cxn modelId="{0A3331E8-92A6-44EA-BB00-40F0BE7BBACE}" srcId="{AB809B8C-134D-4C25-BA24-48687F626E32}" destId="{503BD559-9EC2-45D4-8F2D-8A53425307EC}" srcOrd="0" destOrd="0" parTransId="{9A63B885-6188-4AED-B7C4-0412D4415045}" sibTransId="{AAAC2282-68E0-45AE-B715-6A068C8C7510}"/>
    <dgm:cxn modelId="{CC3EE0E9-8A5C-4E5B-ACC2-6EDB52AD33BD}" srcId="{B0952F4A-5DA0-4507-999B-A0E37849373E}" destId="{A0DEFD38-AD6B-4891-8860-50A34570B676}" srcOrd="1" destOrd="0" parTransId="{BB2E2D37-AE77-4878-AEDE-C32CB05F0E27}" sibTransId="{07273BF5-7036-46A4-BE63-58F99C3D8343}"/>
    <dgm:cxn modelId="{62EB6BFB-24EB-4DAD-A7A2-BBF56C80F3F8}" srcId="{AB809B8C-134D-4C25-BA24-48687F626E32}" destId="{25246856-CDB8-4982-BE1B-FE47F170CFDA}" srcOrd="1" destOrd="0" parTransId="{5D10B8E5-12F7-48F1-A68F-51D9A9FEB04A}" sibTransId="{6FF6C941-BB41-4418-A627-2BF3B81E0066}"/>
    <dgm:cxn modelId="{BA63E693-EE1C-450C-929B-F551BB8CF142}" type="presParOf" srcId="{AC8D1052-26F2-40AC-8F73-B340D3C75E78}" destId="{DA353741-3763-4CF7-A603-910F64DB3AC0}" srcOrd="0" destOrd="0" presId="urn:microsoft.com/office/officeart/2016/7/layout/RoundedRectangleTimeline"/>
    <dgm:cxn modelId="{0B707A8F-6E50-4A3C-A9E0-A46CDBC41388}" type="presParOf" srcId="{DA353741-3763-4CF7-A603-910F64DB3AC0}" destId="{57E4253C-A1C7-4E49-8FF8-05DEDD99F16C}" srcOrd="0" destOrd="0" presId="urn:microsoft.com/office/officeart/2016/7/layout/RoundedRectangleTimeline"/>
    <dgm:cxn modelId="{97A62057-F6D1-49CE-89EA-EF1B216111CC}" type="presParOf" srcId="{DA353741-3763-4CF7-A603-910F64DB3AC0}" destId="{767A81F9-E4FF-4F9C-91F6-6BBA6B645584}" srcOrd="1" destOrd="0" presId="urn:microsoft.com/office/officeart/2016/7/layout/RoundedRectangleTimeline"/>
    <dgm:cxn modelId="{AD1D825E-DA59-425B-B4E7-6E02D261E68C}" type="presParOf" srcId="{DA353741-3763-4CF7-A603-910F64DB3AC0}" destId="{6300D2FA-6401-4FD8-B970-3B9726085B05}" srcOrd="2" destOrd="0" presId="urn:microsoft.com/office/officeart/2016/7/layout/RoundedRectangleTimeline"/>
    <dgm:cxn modelId="{CBB9AC32-500D-40A7-9BDA-B005307157A2}" type="presParOf" srcId="{DA353741-3763-4CF7-A603-910F64DB3AC0}" destId="{7DCA354A-E2D3-44CD-BE49-CFAF4FC39DB0}" srcOrd="3" destOrd="0" presId="urn:microsoft.com/office/officeart/2016/7/layout/RoundedRectangleTimeline"/>
    <dgm:cxn modelId="{FD5EB6CD-3591-4B09-8CAD-7BE8AF06FCCA}" type="presParOf" srcId="{DA353741-3763-4CF7-A603-910F64DB3AC0}" destId="{2403C244-337F-41E8-8D40-9C320C23147A}" srcOrd="4" destOrd="0" presId="urn:microsoft.com/office/officeart/2016/7/layout/RoundedRectangleTimeline"/>
    <dgm:cxn modelId="{093D37AB-5CA0-4734-87EB-9D12B612D740}" type="presParOf" srcId="{AC8D1052-26F2-40AC-8F73-B340D3C75E78}" destId="{93BBBE10-8674-403D-B6DB-FE9EFC754A92}" srcOrd="1" destOrd="0" presId="urn:microsoft.com/office/officeart/2016/7/layout/RoundedRectangleTimeline"/>
    <dgm:cxn modelId="{F88CF018-5848-4C06-8C98-977317C66236}" type="presParOf" srcId="{AC8D1052-26F2-40AC-8F73-B340D3C75E78}" destId="{09B208D0-CAE0-4363-94CB-5A0094829F02}" srcOrd="2" destOrd="0" presId="urn:microsoft.com/office/officeart/2016/7/layout/RoundedRectangleTimeline"/>
    <dgm:cxn modelId="{D0BFBEB1-8174-4384-80F1-D5519471E2B0}" type="presParOf" srcId="{09B208D0-CAE0-4363-94CB-5A0094829F02}" destId="{FBD7BAD3-972B-409A-8BE7-1B6074056AAC}" srcOrd="0" destOrd="0" presId="urn:microsoft.com/office/officeart/2016/7/layout/RoundedRectangleTimeline"/>
    <dgm:cxn modelId="{68D67E42-801E-4D04-B5EC-DBF5DCEF4263}" type="presParOf" srcId="{09B208D0-CAE0-4363-94CB-5A0094829F02}" destId="{5E98B6E9-C032-4ADB-B3EB-495DC7A41538}" srcOrd="1" destOrd="0" presId="urn:microsoft.com/office/officeart/2016/7/layout/RoundedRectangleTimeline"/>
    <dgm:cxn modelId="{FDC3B5B0-290B-4F8D-805B-F0420F73D27A}" type="presParOf" srcId="{09B208D0-CAE0-4363-94CB-5A0094829F02}" destId="{5C17ACAC-7B30-4E12-9193-52CB9D7587DE}" srcOrd="2" destOrd="0" presId="urn:microsoft.com/office/officeart/2016/7/layout/RoundedRectangleTimeline"/>
    <dgm:cxn modelId="{F4E59A8A-F5CE-482C-9804-2A06A3E41545}" type="presParOf" srcId="{09B208D0-CAE0-4363-94CB-5A0094829F02}" destId="{27264E94-BE10-4960-B485-C6A590DA0CF4}" srcOrd="3" destOrd="0" presId="urn:microsoft.com/office/officeart/2016/7/layout/RoundedRectangleTimeline"/>
    <dgm:cxn modelId="{83447EBF-92E1-4A35-A591-8A5FC9CB39DA}" type="presParOf" srcId="{09B208D0-CAE0-4363-94CB-5A0094829F02}" destId="{7F276CCF-6421-49A4-8558-126D51D4C96C}" srcOrd="4" destOrd="0" presId="urn:microsoft.com/office/officeart/2016/7/layout/RoundedRectangleTimeline"/>
    <dgm:cxn modelId="{4A3E394E-14E9-4290-93D6-B8B3687CE4A8}" type="presParOf" srcId="{AC8D1052-26F2-40AC-8F73-B340D3C75E78}" destId="{F80DADDF-D3CC-421A-A0FD-CEC131830DF8}" srcOrd="3" destOrd="0" presId="urn:microsoft.com/office/officeart/2016/7/layout/RoundedRectangleTimeline"/>
    <dgm:cxn modelId="{2B842732-3B44-BC43-BC64-B517E39BAD06}" type="presParOf" srcId="{AC8D1052-26F2-40AC-8F73-B340D3C75E78}" destId="{6C9649E3-D934-5049-B12F-287DF5827C89}" srcOrd="4" destOrd="0" presId="urn:microsoft.com/office/officeart/2016/7/layout/RoundedRectangleTimeline"/>
    <dgm:cxn modelId="{52CC1DDB-D999-274E-BD92-4DB6107D63C2}" type="presParOf" srcId="{6C9649E3-D934-5049-B12F-287DF5827C89}" destId="{8AFC1497-FE0A-E241-BFA3-D5AAA7A8F4E8}" srcOrd="0" destOrd="0" presId="urn:microsoft.com/office/officeart/2016/7/layout/RoundedRectangleTimeline"/>
    <dgm:cxn modelId="{02A78D92-ACCE-6F43-A726-89390A388F13}" type="presParOf" srcId="{6C9649E3-D934-5049-B12F-287DF5827C89}" destId="{A476C4EB-771E-8545-90A6-29C6FE5ED837}" srcOrd="1" destOrd="0" presId="urn:microsoft.com/office/officeart/2016/7/layout/RoundedRectangleTimeline"/>
    <dgm:cxn modelId="{2126BDD7-3698-EF43-90C6-3FE60201DBF0}" type="presParOf" srcId="{6C9649E3-D934-5049-B12F-287DF5827C89}" destId="{DDBB36B2-16FC-1242-ADDA-DF163F066283}" srcOrd="2" destOrd="0" presId="urn:microsoft.com/office/officeart/2016/7/layout/RoundedRectangleTimeline"/>
    <dgm:cxn modelId="{4EA16E64-08B7-8342-BCBD-CB0347D56A26}" type="presParOf" srcId="{6C9649E3-D934-5049-B12F-287DF5827C89}" destId="{8A4F7D03-3D48-0E4C-BAD8-9C331F8A5C8F}" srcOrd="3" destOrd="0" presId="urn:microsoft.com/office/officeart/2016/7/layout/RoundedRectangleTimeline"/>
    <dgm:cxn modelId="{630892F5-34CB-6842-A678-12D707034D05}" type="presParOf" srcId="{6C9649E3-D934-5049-B12F-287DF5827C89}" destId="{6CBF667B-4739-9B45-8881-694D2357C3FF}" srcOrd="4" destOrd="0" presId="urn:microsoft.com/office/officeart/2016/7/layout/RoundedRectangle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4253C-A1C7-4E49-8FF8-05DEDD99F16C}">
      <dsp:nvSpPr>
        <dsp:cNvPr id="0" name=""/>
        <dsp:cNvSpPr/>
      </dsp:nvSpPr>
      <dsp:spPr>
        <a:xfrm rot="16200000">
          <a:off x="2175142" y="743123"/>
          <a:ext cx="435133" cy="2865090"/>
        </a:xfrm>
        <a:prstGeom prst="round2Same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18-19 April </a:t>
          </a:r>
        </a:p>
      </dsp:txBody>
      <dsp:txXfrm rot="5400000">
        <a:off x="981405" y="1979343"/>
        <a:ext cx="2843849" cy="392651"/>
      </dsp:txXfrm>
    </dsp:sp>
    <dsp:sp modelId="{767A81F9-E4FF-4F9C-91F6-6BBA6B645584}">
      <dsp:nvSpPr>
        <dsp:cNvPr id="0" name=""/>
        <dsp:cNvSpPr/>
      </dsp:nvSpPr>
      <dsp:spPr>
        <a:xfrm>
          <a:off x="5134" y="0"/>
          <a:ext cx="4775150"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err="1"/>
            <a:t>BSides</a:t>
          </a:r>
          <a:r>
            <a:rPr lang="en-US" sz="1200" kern="1200" dirty="0"/>
            <a:t> </a:t>
          </a:r>
        </a:p>
        <a:p>
          <a:pPr marL="0" lvl="0" indent="0" algn="ctr" defTabSz="533400">
            <a:lnSpc>
              <a:spcPct val="90000"/>
            </a:lnSpc>
            <a:spcBef>
              <a:spcPct val="0"/>
            </a:spcBef>
            <a:spcAft>
              <a:spcPct val="35000"/>
            </a:spcAft>
            <a:buNone/>
          </a:pPr>
          <a:r>
            <a:rPr lang="en-US" sz="1200" kern="1200" dirty="0"/>
            <a:t>Seattle</a:t>
          </a:r>
        </a:p>
      </dsp:txBody>
      <dsp:txXfrm>
        <a:off x="5134" y="0"/>
        <a:ext cx="4775150" cy="1522968"/>
      </dsp:txXfrm>
    </dsp:sp>
    <dsp:sp modelId="{6300D2FA-6401-4FD8-B970-3B9726085B05}">
      <dsp:nvSpPr>
        <dsp:cNvPr id="0" name=""/>
        <dsp:cNvSpPr/>
      </dsp:nvSpPr>
      <dsp:spPr>
        <a:xfrm>
          <a:off x="2392709" y="1609995"/>
          <a:ext cx="0" cy="348107"/>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DCA354A-E2D3-44CD-BE49-CFAF4FC39DB0}">
      <dsp:nvSpPr>
        <dsp:cNvPr id="0" name=""/>
        <dsp:cNvSpPr/>
      </dsp:nvSpPr>
      <dsp:spPr>
        <a:xfrm>
          <a:off x="2349196" y="1522968"/>
          <a:ext cx="87026" cy="8702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D7BAD3-972B-409A-8BE7-1B6074056AAC}">
      <dsp:nvSpPr>
        <dsp:cNvPr id="0" name=""/>
        <dsp:cNvSpPr/>
      </dsp:nvSpPr>
      <dsp:spPr>
        <a:xfrm>
          <a:off x="3825254" y="1958102"/>
          <a:ext cx="2865090" cy="43513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26-30 May</a:t>
          </a:r>
        </a:p>
      </dsp:txBody>
      <dsp:txXfrm>
        <a:off x="3825254" y="1958102"/>
        <a:ext cx="2865090" cy="435133"/>
      </dsp:txXfrm>
    </dsp:sp>
    <dsp:sp modelId="{5E98B6E9-C032-4ADB-B3EB-495DC7A41538}">
      <dsp:nvSpPr>
        <dsp:cNvPr id="0" name=""/>
        <dsp:cNvSpPr/>
      </dsp:nvSpPr>
      <dsp:spPr>
        <a:xfrm>
          <a:off x="2870224" y="2828369"/>
          <a:ext cx="4775150"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Global AppSec EU</a:t>
          </a:r>
        </a:p>
      </dsp:txBody>
      <dsp:txXfrm>
        <a:off x="2870224" y="2828369"/>
        <a:ext cx="4775150" cy="1522968"/>
      </dsp:txXfrm>
    </dsp:sp>
    <dsp:sp modelId="{5C17ACAC-7B30-4E12-9193-52CB9D7587DE}">
      <dsp:nvSpPr>
        <dsp:cNvPr id="0" name=""/>
        <dsp:cNvSpPr/>
      </dsp:nvSpPr>
      <dsp:spPr>
        <a:xfrm>
          <a:off x="5257800" y="2393235"/>
          <a:ext cx="0" cy="348107"/>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7264E94-BE10-4960-B485-C6A590DA0CF4}">
      <dsp:nvSpPr>
        <dsp:cNvPr id="0" name=""/>
        <dsp:cNvSpPr/>
      </dsp:nvSpPr>
      <dsp:spPr>
        <a:xfrm>
          <a:off x="5214286" y="2741342"/>
          <a:ext cx="87026" cy="8702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FC1497-FE0A-E241-BFA3-D5AAA7A8F4E8}">
      <dsp:nvSpPr>
        <dsp:cNvPr id="0" name=""/>
        <dsp:cNvSpPr/>
      </dsp:nvSpPr>
      <dsp:spPr>
        <a:xfrm rot="5400000">
          <a:off x="7905323" y="743123"/>
          <a:ext cx="435133" cy="2865090"/>
        </a:xfrm>
        <a:prstGeom prst="round2Same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3-7 November</a:t>
          </a:r>
        </a:p>
      </dsp:txBody>
      <dsp:txXfrm rot="-5400000">
        <a:off x="6690345" y="1979343"/>
        <a:ext cx="2843849" cy="392651"/>
      </dsp:txXfrm>
    </dsp:sp>
    <dsp:sp modelId="{A476C4EB-771E-8545-90A6-29C6FE5ED837}">
      <dsp:nvSpPr>
        <dsp:cNvPr id="0" name=""/>
        <dsp:cNvSpPr/>
      </dsp:nvSpPr>
      <dsp:spPr>
        <a:xfrm>
          <a:off x="5735315" y="0"/>
          <a:ext cx="4775150"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Global AppSec US</a:t>
          </a:r>
        </a:p>
      </dsp:txBody>
      <dsp:txXfrm>
        <a:off x="5735315" y="0"/>
        <a:ext cx="4775150" cy="1522968"/>
      </dsp:txXfrm>
    </dsp:sp>
    <dsp:sp modelId="{DDBB36B2-16FC-1242-ADDA-DF163F066283}">
      <dsp:nvSpPr>
        <dsp:cNvPr id="0" name=""/>
        <dsp:cNvSpPr/>
      </dsp:nvSpPr>
      <dsp:spPr>
        <a:xfrm>
          <a:off x="8122890" y="1609995"/>
          <a:ext cx="0" cy="348107"/>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A4F7D03-3D48-0E4C-BAD8-9C331F8A5C8F}">
      <dsp:nvSpPr>
        <dsp:cNvPr id="0" name=""/>
        <dsp:cNvSpPr/>
      </dsp:nvSpPr>
      <dsp:spPr>
        <a:xfrm>
          <a:off x="8079376" y="1522968"/>
          <a:ext cx="87026" cy="8702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0FB78-DCB5-4808-AC93-8A6E7C2B4AA7}" type="datetimeFigureOut">
              <a:rPr lang="en-US" smtClean="0"/>
              <a:t>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D05F0-945B-4FCF-95DD-26C0BE33A062}" type="slidenum">
              <a:rPr lang="en-US" smtClean="0"/>
              <a:t>‹#›</a:t>
            </a:fld>
            <a:endParaRPr lang="en-US"/>
          </a:p>
        </p:txBody>
      </p:sp>
    </p:spTree>
    <p:extLst>
      <p:ext uri="{BB962C8B-B14F-4D97-AF65-F5344CB8AC3E}">
        <p14:creationId xmlns:p14="http://schemas.microsoft.com/office/powerpoint/2010/main" val="4065342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this to your local chapter name. Add any host or food/beverage sponsor logos you need. Look at OWASP London for a chapter that has localized its front slide. Your custom slide must have the OWASP logo on it, but that’s the only restriction to changing the front slide.</a:t>
            </a:r>
          </a:p>
        </p:txBody>
      </p:sp>
      <p:sp>
        <p:nvSpPr>
          <p:cNvPr id="4" name="Slide Number Placeholder 3"/>
          <p:cNvSpPr>
            <a:spLocks noGrp="1"/>
          </p:cNvSpPr>
          <p:nvPr>
            <p:ph type="sldNum" sz="quarter" idx="5"/>
          </p:nvPr>
        </p:nvSpPr>
        <p:spPr/>
        <p:txBody>
          <a:bodyPr/>
          <a:lstStyle/>
          <a:p>
            <a:fld id="{BB6D05F0-945B-4FCF-95DD-26C0BE33A062}" type="slidenum">
              <a:rPr lang="en-US" smtClean="0"/>
              <a:t>1</a:t>
            </a:fld>
            <a:endParaRPr lang="en-US"/>
          </a:p>
        </p:txBody>
      </p:sp>
    </p:spTree>
    <p:extLst>
      <p:ext uri="{BB962C8B-B14F-4D97-AF65-F5344CB8AC3E}">
        <p14:creationId xmlns:p14="http://schemas.microsoft.com/office/powerpoint/2010/main" val="3538716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remove any events that have passed</a:t>
            </a:r>
          </a:p>
          <a:p>
            <a:r>
              <a:rPr lang="en-US" dirty="0"/>
              <a:t>Please check owasp.org &gt; Events menu for any new events</a:t>
            </a:r>
          </a:p>
        </p:txBody>
      </p:sp>
      <p:sp>
        <p:nvSpPr>
          <p:cNvPr id="4" name="Slide Number Placeholder 3"/>
          <p:cNvSpPr>
            <a:spLocks noGrp="1"/>
          </p:cNvSpPr>
          <p:nvPr>
            <p:ph type="sldNum" sz="quarter" idx="5"/>
          </p:nvPr>
        </p:nvSpPr>
        <p:spPr/>
        <p:txBody>
          <a:bodyPr/>
          <a:lstStyle/>
          <a:p>
            <a:fld id="{BB6D05F0-945B-4FCF-95DD-26C0BE33A062}" type="slidenum">
              <a:rPr lang="en-US" smtClean="0"/>
              <a:t>5</a:t>
            </a:fld>
            <a:endParaRPr lang="en-US"/>
          </a:p>
        </p:txBody>
      </p:sp>
    </p:spTree>
    <p:extLst>
      <p:ext uri="{BB962C8B-B14F-4D97-AF65-F5344CB8AC3E}">
        <p14:creationId xmlns:p14="http://schemas.microsoft.com/office/powerpoint/2010/main" val="1500696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this to be the month of your meeting, or your chapter’s name. It’s up to you.</a:t>
            </a:r>
          </a:p>
        </p:txBody>
      </p:sp>
      <p:sp>
        <p:nvSpPr>
          <p:cNvPr id="4" name="Slide Number Placeholder 3"/>
          <p:cNvSpPr>
            <a:spLocks noGrp="1"/>
          </p:cNvSpPr>
          <p:nvPr>
            <p:ph type="sldNum" sz="quarter" idx="5"/>
          </p:nvPr>
        </p:nvSpPr>
        <p:spPr/>
        <p:txBody>
          <a:bodyPr/>
          <a:lstStyle/>
          <a:p>
            <a:fld id="{BB6D05F0-945B-4FCF-95DD-26C0BE33A062}" type="slidenum">
              <a:rPr lang="en-US" smtClean="0"/>
              <a:t>6</a:t>
            </a:fld>
            <a:endParaRPr lang="en-US"/>
          </a:p>
        </p:txBody>
      </p:sp>
    </p:spTree>
    <p:extLst>
      <p:ext uri="{BB962C8B-B14F-4D97-AF65-F5344CB8AC3E}">
        <p14:creationId xmlns:p14="http://schemas.microsoft.com/office/powerpoint/2010/main" val="6301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954A-E467-65B2-E439-3EEC6E88D5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37C6AC-B163-7D7A-8CF9-AD691C6D76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00F9FC8B-FC95-56E4-FF08-CD6387F44876}"/>
              </a:ext>
            </a:extLst>
          </p:cNvPr>
          <p:cNvSpPr>
            <a:spLocks noGrp="1"/>
          </p:cNvSpPr>
          <p:nvPr>
            <p:ph type="ftr" sz="quarter" idx="11"/>
          </p:nvPr>
        </p:nvSpPr>
        <p:spPr/>
        <p:txBody>
          <a:bodyPr/>
          <a:lstStyle/>
          <a:p>
            <a:r>
              <a:rPr lang="en-US" dirty="0"/>
              <a:t>© 2024 OWASP Foundation, Inc. </a:t>
            </a:r>
            <a:br>
              <a:rPr lang="en-US" dirty="0"/>
            </a:br>
            <a:r>
              <a:rPr lang="en-US" dirty="0"/>
              <a:t>Licensed Under CC-By-SA 4.0</a:t>
            </a:r>
          </a:p>
        </p:txBody>
      </p:sp>
      <p:sp>
        <p:nvSpPr>
          <p:cNvPr id="6" name="Slide Number Placeholder 5">
            <a:extLst>
              <a:ext uri="{FF2B5EF4-FFF2-40B4-BE49-F238E27FC236}">
                <a16:creationId xmlns:a16="http://schemas.microsoft.com/office/drawing/2014/main" id="{A1F38870-6463-F7CC-90C0-02189D32CD24}"/>
              </a:ext>
            </a:extLst>
          </p:cNvPr>
          <p:cNvSpPr>
            <a:spLocks noGrp="1"/>
          </p:cNvSpPr>
          <p:nvPr>
            <p:ph type="sldNum" sz="quarter" idx="12"/>
          </p:nvPr>
        </p:nvSpPr>
        <p:spPr/>
        <p:txBody>
          <a:bodyPr/>
          <a:lstStyle/>
          <a:p>
            <a:fld id="{3FCDFFC0-046E-4040-A1F0-EF3D093845F8}" type="slidenum">
              <a:rPr lang="en-US" smtClean="0"/>
              <a:t>‹#›</a:t>
            </a:fld>
            <a:endParaRPr lang="en-US"/>
          </a:p>
        </p:txBody>
      </p:sp>
    </p:spTree>
    <p:extLst>
      <p:ext uri="{BB962C8B-B14F-4D97-AF65-F5344CB8AC3E}">
        <p14:creationId xmlns:p14="http://schemas.microsoft.com/office/powerpoint/2010/main" val="1411614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7A7B-BE5A-39A1-4C10-0266D787FD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8D463D-1B08-44DC-A055-B0C73A4DC9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F7813-261A-30F4-EC60-FD5209901F17}"/>
              </a:ext>
            </a:extLst>
          </p:cNvPr>
          <p:cNvSpPr>
            <a:spLocks noGrp="1"/>
          </p:cNvSpPr>
          <p:nvPr>
            <p:ph type="dt" sz="half" idx="10"/>
          </p:nvPr>
        </p:nvSpPr>
        <p:spPr>
          <a:xfrm>
            <a:off x="838200" y="6356350"/>
            <a:ext cx="2743200" cy="365125"/>
          </a:xfrm>
          <a:prstGeom prst="rect">
            <a:avLst/>
          </a:prstGeom>
        </p:spPr>
        <p:txBody>
          <a:bodyPr/>
          <a:lstStyle/>
          <a:p>
            <a:fld id="{3C66DFB3-F47B-4ED1-A411-C21FCCCCCD21}" type="datetimeFigureOut">
              <a:rPr lang="en-US" smtClean="0"/>
              <a:t>1/7/25</a:t>
            </a:fld>
            <a:endParaRPr lang="en-US"/>
          </a:p>
        </p:txBody>
      </p:sp>
      <p:sp>
        <p:nvSpPr>
          <p:cNvPr id="5" name="Footer Placeholder 4">
            <a:extLst>
              <a:ext uri="{FF2B5EF4-FFF2-40B4-BE49-F238E27FC236}">
                <a16:creationId xmlns:a16="http://schemas.microsoft.com/office/drawing/2014/main" id="{CC8256C4-76E0-1382-7FF9-F8E48A349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EB499-0F29-A906-5443-56BE1DBABD8B}"/>
              </a:ext>
            </a:extLst>
          </p:cNvPr>
          <p:cNvSpPr>
            <a:spLocks noGrp="1"/>
          </p:cNvSpPr>
          <p:nvPr>
            <p:ph type="sldNum" sz="quarter" idx="12"/>
          </p:nvPr>
        </p:nvSpPr>
        <p:spPr/>
        <p:txBody>
          <a:bodyPr/>
          <a:lstStyle/>
          <a:p>
            <a:fld id="{3FCDFFC0-046E-4040-A1F0-EF3D093845F8}" type="slidenum">
              <a:rPr lang="en-US" smtClean="0"/>
              <a:t>‹#›</a:t>
            </a:fld>
            <a:endParaRPr lang="en-US"/>
          </a:p>
        </p:txBody>
      </p:sp>
    </p:spTree>
    <p:extLst>
      <p:ext uri="{BB962C8B-B14F-4D97-AF65-F5344CB8AC3E}">
        <p14:creationId xmlns:p14="http://schemas.microsoft.com/office/powerpoint/2010/main" val="15682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6F186-5716-0205-BF20-F9BA2630F6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371A6F-E04A-E4EF-6C72-3993C13A2E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3AA18CF0-B9CF-21AC-7306-45BFF1E09751}"/>
              </a:ext>
            </a:extLst>
          </p:cNvPr>
          <p:cNvSpPr>
            <a:spLocks noGrp="1"/>
          </p:cNvSpPr>
          <p:nvPr>
            <p:ph type="ftr" sz="quarter" idx="11"/>
          </p:nvPr>
        </p:nvSpPr>
        <p:spPr/>
        <p:txBody>
          <a:bodyPr/>
          <a:lstStyle/>
          <a:p>
            <a:r>
              <a:rPr lang="en-US" dirty="0"/>
              <a:t>© 2024 OWASP Foundation, Inc. </a:t>
            </a:r>
            <a:br>
              <a:rPr lang="en-US" dirty="0"/>
            </a:br>
            <a:r>
              <a:rPr lang="en-US" dirty="0"/>
              <a:t>Licensed Under CC-By-SA 4.0</a:t>
            </a:r>
          </a:p>
        </p:txBody>
      </p:sp>
      <p:sp>
        <p:nvSpPr>
          <p:cNvPr id="6" name="Slide Number Placeholder 5">
            <a:extLst>
              <a:ext uri="{FF2B5EF4-FFF2-40B4-BE49-F238E27FC236}">
                <a16:creationId xmlns:a16="http://schemas.microsoft.com/office/drawing/2014/main" id="{58BF1F14-E441-71C9-B0EB-3428FCE412B5}"/>
              </a:ext>
            </a:extLst>
          </p:cNvPr>
          <p:cNvSpPr>
            <a:spLocks noGrp="1"/>
          </p:cNvSpPr>
          <p:nvPr>
            <p:ph type="sldNum" sz="quarter" idx="12"/>
          </p:nvPr>
        </p:nvSpPr>
        <p:spPr/>
        <p:txBody>
          <a:bodyPr/>
          <a:lstStyle/>
          <a:p>
            <a:fld id="{3FCDFFC0-046E-4040-A1F0-EF3D093845F8}" type="slidenum">
              <a:rPr lang="en-US" smtClean="0"/>
              <a:t>‹#›</a:t>
            </a:fld>
            <a:endParaRPr lang="en-US"/>
          </a:p>
        </p:txBody>
      </p:sp>
    </p:spTree>
    <p:extLst>
      <p:ext uri="{BB962C8B-B14F-4D97-AF65-F5344CB8AC3E}">
        <p14:creationId xmlns:p14="http://schemas.microsoft.com/office/powerpoint/2010/main" val="4053078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ABBA-6EA5-B31E-C7C4-F72D2C355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1D8CE2-B5F6-3D3F-11CF-D7EB4747B5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D84182F0-BAAB-72AC-D3CE-5747768D1C3F}"/>
              </a:ext>
            </a:extLst>
          </p:cNvPr>
          <p:cNvSpPr>
            <a:spLocks noGrp="1"/>
          </p:cNvSpPr>
          <p:nvPr>
            <p:ph type="ftr" sz="quarter" idx="11"/>
          </p:nvPr>
        </p:nvSpPr>
        <p:spPr/>
        <p:txBody>
          <a:bodyPr/>
          <a:lstStyle/>
          <a:p>
            <a:r>
              <a:rPr lang="en-US" dirty="0"/>
              <a:t>© 2024 OWASP Foundation, Inc. </a:t>
            </a:r>
            <a:br>
              <a:rPr lang="en-US" dirty="0"/>
            </a:br>
            <a:r>
              <a:rPr lang="en-US" dirty="0"/>
              <a:t>Licensed Under CC-By-SA 4.0</a:t>
            </a:r>
          </a:p>
        </p:txBody>
      </p:sp>
      <p:sp>
        <p:nvSpPr>
          <p:cNvPr id="6" name="Slide Number Placeholder 5">
            <a:extLst>
              <a:ext uri="{FF2B5EF4-FFF2-40B4-BE49-F238E27FC236}">
                <a16:creationId xmlns:a16="http://schemas.microsoft.com/office/drawing/2014/main" id="{04BDAEE8-B94C-1520-E002-AC64D874AEAB}"/>
              </a:ext>
            </a:extLst>
          </p:cNvPr>
          <p:cNvSpPr>
            <a:spLocks noGrp="1"/>
          </p:cNvSpPr>
          <p:nvPr>
            <p:ph type="sldNum" sz="quarter" idx="12"/>
          </p:nvPr>
        </p:nvSpPr>
        <p:spPr/>
        <p:txBody>
          <a:bodyPr/>
          <a:lstStyle/>
          <a:p>
            <a:fld id="{3FCDFFC0-046E-4040-A1F0-EF3D093845F8}" type="slidenum">
              <a:rPr lang="en-US" smtClean="0"/>
              <a:t>‹#›</a:t>
            </a:fld>
            <a:endParaRPr lang="en-US"/>
          </a:p>
        </p:txBody>
      </p:sp>
    </p:spTree>
    <p:extLst>
      <p:ext uri="{BB962C8B-B14F-4D97-AF65-F5344CB8AC3E}">
        <p14:creationId xmlns:p14="http://schemas.microsoft.com/office/powerpoint/2010/main" val="59950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F573-61D6-FC01-D9AD-12C887394D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B1CE8C-9D00-C608-C833-8BBF9661B7A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F90AE8F2-D1A6-40C2-B2A0-2DAF9615E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F2D8E-1C69-F093-3EF9-6FD7FC6C14BA}"/>
              </a:ext>
            </a:extLst>
          </p:cNvPr>
          <p:cNvSpPr>
            <a:spLocks noGrp="1"/>
          </p:cNvSpPr>
          <p:nvPr>
            <p:ph type="sldNum" sz="quarter" idx="12"/>
          </p:nvPr>
        </p:nvSpPr>
        <p:spPr/>
        <p:txBody>
          <a:bodyPr/>
          <a:lstStyle/>
          <a:p>
            <a:fld id="{3FCDFFC0-046E-4040-A1F0-EF3D093845F8}" type="slidenum">
              <a:rPr lang="en-US" smtClean="0"/>
              <a:t>‹#›</a:t>
            </a:fld>
            <a:endParaRPr lang="en-US"/>
          </a:p>
        </p:txBody>
      </p:sp>
    </p:spTree>
    <p:extLst>
      <p:ext uri="{BB962C8B-B14F-4D97-AF65-F5344CB8AC3E}">
        <p14:creationId xmlns:p14="http://schemas.microsoft.com/office/powerpoint/2010/main" val="413176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D977-7CE9-41E9-E0D3-E12FEF07EDF2}"/>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A3589651-0ADD-4135-C409-0F2A0B29D9A8}"/>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A9832A0-3D9B-8566-48F4-9BD74BCB5C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E3E5F4B5-D8AD-23A7-5039-D5621071B502}"/>
              </a:ext>
            </a:extLst>
          </p:cNvPr>
          <p:cNvSpPr>
            <a:spLocks noGrp="1"/>
          </p:cNvSpPr>
          <p:nvPr>
            <p:ph type="ftr" sz="quarter" idx="11"/>
          </p:nvPr>
        </p:nvSpPr>
        <p:spPr/>
        <p:txBody>
          <a:bodyPr/>
          <a:lstStyle/>
          <a:p>
            <a:r>
              <a:rPr lang="en-US" dirty="0"/>
              <a:t>© 2024 OWASP Foundation, Inc. </a:t>
            </a:r>
            <a:br>
              <a:rPr lang="en-US" dirty="0"/>
            </a:br>
            <a:r>
              <a:rPr lang="en-US" dirty="0"/>
              <a:t>Licensed Under CC-By-SA 4.0</a:t>
            </a:r>
          </a:p>
        </p:txBody>
      </p:sp>
      <p:sp>
        <p:nvSpPr>
          <p:cNvPr id="7" name="Slide Number Placeholder 6">
            <a:extLst>
              <a:ext uri="{FF2B5EF4-FFF2-40B4-BE49-F238E27FC236}">
                <a16:creationId xmlns:a16="http://schemas.microsoft.com/office/drawing/2014/main" id="{A9789083-86EE-7857-19A5-EC97DE29FF8D}"/>
              </a:ext>
            </a:extLst>
          </p:cNvPr>
          <p:cNvSpPr>
            <a:spLocks noGrp="1"/>
          </p:cNvSpPr>
          <p:nvPr>
            <p:ph type="sldNum" sz="quarter" idx="12"/>
          </p:nvPr>
        </p:nvSpPr>
        <p:spPr/>
        <p:txBody>
          <a:bodyPr/>
          <a:lstStyle/>
          <a:p>
            <a:fld id="{3FCDFFC0-046E-4040-A1F0-EF3D093845F8}" type="slidenum">
              <a:rPr lang="en-US" smtClean="0"/>
              <a:t>‹#›</a:t>
            </a:fld>
            <a:endParaRPr lang="en-US"/>
          </a:p>
        </p:txBody>
      </p:sp>
    </p:spTree>
    <p:extLst>
      <p:ext uri="{BB962C8B-B14F-4D97-AF65-F5344CB8AC3E}">
        <p14:creationId xmlns:p14="http://schemas.microsoft.com/office/powerpoint/2010/main" val="2672142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8EB83-B668-352D-8FE7-217B7AFA83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06FA01-DE0F-F833-1F21-215B53F8D8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6A0711-54B7-257F-7D39-946EBD719F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8DC568-76A8-1414-593E-953979F32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F1F38C-0260-6957-BECF-C95C2F7090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03ED836A-84F1-A7E2-E82B-14EEDA371D53}"/>
              </a:ext>
            </a:extLst>
          </p:cNvPr>
          <p:cNvSpPr>
            <a:spLocks noGrp="1"/>
          </p:cNvSpPr>
          <p:nvPr>
            <p:ph type="ftr" sz="quarter" idx="11"/>
          </p:nvPr>
        </p:nvSpPr>
        <p:spPr/>
        <p:txBody>
          <a:bodyPr/>
          <a:lstStyle/>
          <a:p>
            <a:r>
              <a:rPr lang="en-US" dirty="0"/>
              <a:t>© 2024 OWASP Foundation, Inc. </a:t>
            </a:r>
            <a:br>
              <a:rPr lang="en-US" dirty="0"/>
            </a:br>
            <a:r>
              <a:rPr lang="en-US" dirty="0"/>
              <a:t>Licensed Under CC-By-SA 4.0</a:t>
            </a:r>
          </a:p>
        </p:txBody>
      </p:sp>
      <p:sp>
        <p:nvSpPr>
          <p:cNvPr id="9" name="Slide Number Placeholder 8">
            <a:extLst>
              <a:ext uri="{FF2B5EF4-FFF2-40B4-BE49-F238E27FC236}">
                <a16:creationId xmlns:a16="http://schemas.microsoft.com/office/drawing/2014/main" id="{BB93FA62-8DDD-6A72-907A-4973A9C5D535}"/>
              </a:ext>
            </a:extLst>
          </p:cNvPr>
          <p:cNvSpPr>
            <a:spLocks noGrp="1"/>
          </p:cNvSpPr>
          <p:nvPr>
            <p:ph type="sldNum" sz="quarter" idx="12"/>
          </p:nvPr>
        </p:nvSpPr>
        <p:spPr/>
        <p:txBody>
          <a:bodyPr/>
          <a:lstStyle/>
          <a:p>
            <a:fld id="{3FCDFFC0-046E-4040-A1F0-EF3D093845F8}" type="slidenum">
              <a:rPr lang="en-US" smtClean="0"/>
              <a:t>‹#›</a:t>
            </a:fld>
            <a:endParaRPr lang="en-US"/>
          </a:p>
        </p:txBody>
      </p:sp>
    </p:spTree>
    <p:extLst>
      <p:ext uri="{BB962C8B-B14F-4D97-AF65-F5344CB8AC3E}">
        <p14:creationId xmlns:p14="http://schemas.microsoft.com/office/powerpoint/2010/main" val="147053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6D36-215E-4580-B1D3-7F871998B4BA}"/>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439E91E7-E7BB-12A8-0437-462CCC4C2AFB}"/>
              </a:ext>
            </a:extLst>
          </p:cNvPr>
          <p:cNvSpPr>
            <a:spLocks noGrp="1"/>
          </p:cNvSpPr>
          <p:nvPr>
            <p:ph type="ftr" sz="quarter" idx="11"/>
          </p:nvPr>
        </p:nvSpPr>
        <p:spPr/>
        <p:txBody>
          <a:bodyPr/>
          <a:lstStyle/>
          <a:p>
            <a:r>
              <a:rPr lang="en-US" dirty="0"/>
              <a:t>© 2024 OWASP Foundation, Inc. </a:t>
            </a:r>
            <a:br>
              <a:rPr lang="en-US" dirty="0"/>
            </a:br>
            <a:r>
              <a:rPr lang="en-US" dirty="0"/>
              <a:t>Licensed Under CC-By-SA 4.0</a:t>
            </a:r>
          </a:p>
        </p:txBody>
      </p:sp>
      <p:sp>
        <p:nvSpPr>
          <p:cNvPr id="5" name="Slide Number Placeholder 4">
            <a:extLst>
              <a:ext uri="{FF2B5EF4-FFF2-40B4-BE49-F238E27FC236}">
                <a16:creationId xmlns:a16="http://schemas.microsoft.com/office/drawing/2014/main" id="{E9B27716-AF8A-6D7B-79D8-42C7F0FDC79C}"/>
              </a:ext>
            </a:extLst>
          </p:cNvPr>
          <p:cNvSpPr>
            <a:spLocks noGrp="1"/>
          </p:cNvSpPr>
          <p:nvPr>
            <p:ph type="sldNum" sz="quarter" idx="12"/>
          </p:nvPr>
        </p:nvSpPr>
        <p:spPr/>
        <p:txBody>
          <a:bodyPr/>
          <a:lstStyle/>
          <a:p>
            <a:fld id="{3FCDFFC0-046E-4040-A1F0-EF3D093845F8}" type="slidenum">
              <a:rPr lang="en-US" smtClean="0"/>
              <a:t>‹#›</a:t>
            </a:fld>
            <a:endParaRPr lang="en-US"/>
          </a:p>
        </p:txBody>
      </p:sp>
    </p:spTree>
    <p:extLst>
      <p:ext uri="{BB962C8B-B14F-4D97-AF65-F5344CB8AC3E}">
        <p14:creationId xmlns:p14="http://schemas.microsoft.com/office/powerpoint/2010/main" val="42616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A747D8A-F5BA-5835-C504-53207FC91191}"/>
              </a:ext>
            </a:extLst>
          </p:cNvPr>
          <p:cNvSpPr>
            <a:spLocks noGrp="1"/>
          </p:cNvSpPr>
          <p:nvPr>
            <p:ph type="ftr" sz="quarter" idx="11"/>
          </p:nvPr>
        </p:nvSpPr>
        <p:spPr/>
        <p:txBody>
          <a:bodyPr/>
          <a:lstStyle/>
          <a:p>
            <a:r>
              <a:rPr lang="en-US" dirty="0"/>
              <a:t>© 2024 OWASP Foundation, Inc. </a:t>
            </a:r>
            <a:br>
              <a:rPr lang="en-US" dirty="0"/>
            </a:br>
            <a:r>
              <a:rPr lang="en-US" dirty="0"/>
              <a:t>Licensed Under CC-By-SA 4.0</a:t>
            </a:r>
          </a:p>
        </p:txBody>
      </p:sp>
      <p:sp>
        <p:nvSpPr>
          <p:cNvPr id="4" name="Slide Number Placeholder 3">
            <a:extLst>
              <a:ext uri="{FF2B5EF4-FFF2-40B4-BE49-F238E27FC236}">
                <a16:creationId xmlns:a16="http://schemas.microsoft.com/office/drawing/2014/main" id="{9AC3B388-B67A-74A0-F6F2-C63F9E3FBCC9}"/>
              </a:ext>
            </a:extLst>
          </p:cNvPr>
          <p:cNvSpPr>
            <a:spLocks noGrp="1"/>
          </p:cNvSpPr>
          <p:nvPr>
            <p:ph type="sldNum" sz="quarter" idx="12"/>
          </p:nvPr>
        </p:nvSpPr>
        <p:spPr/>
        <p:txBody>
          <a:bodyPr/>
          <a:lstStyle/>
          <a:p>
            <a:fld id="{3FCDFFC0-046E-4040-A1F0-EF3D093845F8}" type="slidenum">
              <a:rPr lang="en-US" smtClean="0"/>
              <a:t>‹#›</a:t>
            </a:fld>
            <a:endParaRPr lang="en-US"/>
          </a:p>
        </p:txBody>
      </p:sp>
    </p:spTree>
    <p:extLst>
      <p:ext uri="{BB962C8B-B14F-4D97-AF65-F5344CB8AC3E}">
        <p14:creationId xmlns:p14="http://schemas.microsoft.com/office/powerpoint/2010/main" val="337895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9D3F-1DB7-ED74-1525-7D503161D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3D812F-1A66-8B5B-5D0C-641714A3AD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1431F2-A319-80FA-C3C8-D49DEF89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DC02F81-830E-8846-1AD7-B0877B25E63A}"/>
              </a:ext>
            </a:extLst>
          </p:cNvPr>
          <p:cNvSpPr>
            <a:spLocks noGrp="1"/>
          </p:cNvSpPr>
          <p:nvPr>
            <p:ph type="ftr" sz="quarter" idx="11"/>
          </p:nvPr>
        </p:nvSpPr>
        <p:spPr/>
        <p:txBody>
          <a:bodyPr/>
          <a:lstStyle/>
          <a:p>
            <a:r>
              <a:rPr lang="en-US" dirty="0"/>
              <a:t>© 2024 OWASP Foundation, Inc. </a:t>
            </a:r>
            <a:br>
              <a:rPr lang="en-US" dirty="0"/>
            </a:br>
            <a:r>
              <a:rPr lang="en-US" dirty="0"/>
              <a:t>Licensed Under CC-By-SA 4.0</a:t>
            </a:r>
          </a:p>
        </p:txBody>
      </p:sp>
      <p:sp>
        <p:nvSpPr>
          <p:cNvPr id="7" name="Slide Number Placeholder 6">
            <a:extLst>
              <a:ext uri="{FF2B5EF4-FFF2-40B4-BE49-F238E27FC236}">
                <a16:creationId xmlns:a16="http://schemas.microsoft.com/office/drawing/2014/main" id="{61CCAA47-8717-2EC8-C1F6-8FBF380A253B}"/>
              </a:ext>
            </a:extLst>
          </p:cNvPr>
          <p:cNvSpPr>
            <a:spLocks noGrp="1"/>
          </p:cNvSpPr>
          <p:nvPr>
            <p:ph type="sldNum" sz="quarter" idx="12"/>
          </p:nvPr>
        </p:nvSpPr>
        <p:spPr/>
        <p:txBody>
          <a:bodyPr/>
          <a:lstStyle/>
          <a:p>
            <a:fld id="{3FCDFFC0-046E-4040-A1F0-EF3D093845F8}" type="slidenum">
              <a:rPr lang="en-US" smtClean="0"/>
              <a:t>‹#›</a:t>
            </a:fld>
            <a:endParaRPr lang="en-US"/>
          </a:p>
        </p:txBody>
      </p:sp>
    </p:spTree>
    <p:extLst>
      <p:ext uri="{BB962C8B-B14F-4D97-AF65-F5344CB8AC3E}">
        <p14:creationId xmlns:p14="http://schemas.microsoft.com/office/powerpoint/2010/main" val="408518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DD436-804D-4C05-B060-5E7D23C24F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0CCDA0-20BA-6B89-AD75-22A97713B3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EE2297-4DC3-9D9C-13C8-E79B36144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3D9B60C9-25B2-1310-9E5C-224FEA749DB6}"/>
              </a:ext>
            </a:extLst>
          </p:cNvPr>
          <p:cNvSpPr>
            <a:spLocks noGrp="1"/>
          </p:cNvSpPr>
          <p:nvPr>
            <p:ph type="ftr" sz="quarter" idx="11"/>
          </p:nvPr>
        </p:nvSpPr>
        <p:spPr/>
        <p:txBody>
          <a:bodyPr/>
          <a:lstStyle/>
          <a:p>
            <a:r>
              <a:rPr lang="en-US" dirty="0"/>
              <a:t>© 2024 OWASP Foundation, Inc. </a:t>
            </a:r>
            <a:br>
              <a:rPr lang="en-US" dirty="0"/>
            </a:br>
            <a:r>
              <a:rPr lang="en-US" dirty="0"/>
              <a:t>Licensed Under CC-By-SA 4.0</a:t>
            </a:r>
          </a:p>
        </p:txBody>
      </p:sp>
      <p:sp>
        <p:nvSpPr>
          <p:cNvPr id="7" name="Slide Number Placeholder 6">
            <a:extLst>
              <a:ext uri="{FF2B5EF4-FFF2-40B4-BE49-F238E27FC236}">
                <a16:creationId xmlns:a16="http://schemas.microsoft.com/office/drawing/2014/main" id="{5D07C0DD-9A9D-A4BB-BD14-242FA2B0CB18}"/>
              </a:ext>
            </a:extLst>
          </p:cNvPr>
          <p:cNvSpPr>
            <a:spLocks noGrp="1"/>
          </p:cNvSpPr>
          <p:nvPr>
            <p:ph type="sldNum" sz="quarter" idx="12"/>
          </p:nvPr>
        </p:nvSpPr>
        <p:spPr/>
        <p:txBody>
          <a:bodyPr/>
          <a:lstStyle/>
          <a:p>
            <a:fld id="{3FCDFFC0-046E-4040-A1F0-EF3D093845F8}" type="slidenum">
              <a:rPr lang="en-US" smtClean="0"/>
              <a:t>‹#›</a:t>
            </a:fld>
            <a:endParaRPr lang="en-US"/>
          </a:p>
        </p:txBody>
      </p:sp>
    </p:spTree>
    <p:extLst>
      <p:ext uri="{BB962C8B-B14F-4D97-AF65-F5344CB8AC3E}">
        <p14:creationId xmlns:p14="http://schemas.microsoft.com/office/powerpoint/2010/main" val="2377718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3594"/>
            </a:gs>
            <a:gs pos="81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C236BD-EF48-7A9F-F510-25B04B4E7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E8D0BA-9676-8566-53E3-378BD5DED5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D084754-34D8-88A0-664F-5BDB951A5A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dirty="0"/>
              <a:t>© 2024 OWASP Foundation, Inc. </a:t>
            </a:r>
            <a:br>
              <a:rPr lang="en-US" dirty="0"/>
            </a:br>
            <a:r>
              <a:rPr lang="en-US" dirty="0"/>
              <a:t>Licensed Under CC-By-SA 4.0</a:t>
            </a:r>
          </a:p>
        </p:txBody>
      </p:sp>
      <p:sp>
        <p:nvSpPr>
          <p:cNvPr id="6" name="Slide Number Placeholder 5">
            <a:extLst>
              <a:ext uri="{FF2B5EF4-FFF2-40B4-BE49-F238E27FC236}">
                <a16:creationId xmlns:a16="http://schemas.microsoft.com/office/drawing/2014/main" id="{63F16871-B74C-F6CA-5BE1-C0AC9AA298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FCDFFC0-046E-4040-A1F0-EF3D093845F8}" type="slidenum">
              <a:rPr lang="en-US" smtClean="0"/>
              <a:pPr/>
              <a:t>‹#›</a:t>
            </a:fld>
            <a:endParaRPr lang="en-US" dirty="0"/>
          </a:p>
        </p:txBody>
      </p:sp>
      <p:pic>
        <p:nvPicPr>
          <p:cNvPr id="11" name="Picture 10">
            <a:extLst>
              <a:ext uri="{FF2B5EF4-FFF2-40B4-BE49-F238E27FC236}">
                <a16:creationId xmlns:a16="http://schemas.microsoft.com/office/drawing/2014/main" id="{8650C88C-5887-2CE8-BEF4-B6D7574AB967}"/>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p:blipFill>
        <p:spPr>
          <a:xfrm>
            <a:off x="10958945" y="-270163"/>
            <a:ext cx="1489364" cy="1489364"/>
          </a:xfrm>
          <a:prstGeom prst="rect">
            <a:avLst/>
          </a:prstGeom>
        </p:spPr>
      </p:pic>
    </p:spTree>
    <p:extLst>
      <p:ext uri="{BB962C8B-B14F-4D97-AF65-F5344CB8AC3E}">
        <p14:creationId xmlns:p14="http://schemas.microsoft.com/office/powerpoint/2010/main" val="64702242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1F79C-2CB7-7A01-9CB6-FC43FC5E43EC}"/>
              </a:ext>
            </a:extLst>
          </p:cNvPr>
          <p:cNvSpPr>
            <a:spLocks noGrp="1"/>
          </p:cNvSpPr>
          <p:nvPr>
            <p:ph type="ctrTitle"/>
          </p:nvPr>
        </p:nvSpPr>
        <p:spPr/>
        <p:txBody>
          <a:bodyPr/>
          <a:lstStyle/>
          <a:p>
            <a:r>
              <a:rPr lang="en-US" dirty="0"/>
              <a:t>OWASP Seattle Chapter Meeting</a:t>
            </a:r>
          </a:p>
        </p:txBody>
      </p:sp>
      <p:sp>
        <p:nvSpPr>
          <p:cNvPr id="3" name="Subtitle 2">
            <a:extLst>
              <a:ext uri="{FF2B5EF4-FFF2-40B4-BE49-F238E27FC236}">
                <a16:creationId xmlns:a16="http://schemas.microsoft.com/office/drawing/2014/main" id="{ACFDC26A-58EF-3E80-6B08-B1CDE5750909}"/>
              </a:ext>
            </a:extLst>
          </p:cNvPr>
          <p:cNvSpPr>
            <a:spLocks noGrp="1"/>
          </p:cNvSpPr>
          <p:nvPr>
            <p:ph type="subTitle" idx="1"/>
          </p:nvPr>
        </p:nvSpPr>
        <p:spPr/>
        <p:txBody>
          <a:bodyPr/>
          <a:lstStyle/>
          <a:p>
            <a:r>
              <a:rPr lang="en-US" dirty="0"/>
              <a:t>January 2025</a:t>
            </a:r>
          </a:p>
        </p:txBody>
      </p:sp>
    </p:spTree>
    <p:extLst>
      <p:ext uri="{BB962C8B-B14F-4D97-AF65-F5344CB8AC3E}">
        <p14:creationId xmlns:p14="http://schemas.microsoft.com/office/powerpoint/2010/main" val="1268875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7BE5-885E-7DC3-794A-81F60D272E63}"/>
              </a:ext>
            </a:extLst>
          </p:cNvPr>
          <p:cNvSpPr>
            <a:spLocks noGrp="1"/>
          </p:cNvSpPr>
          <p:nvPr>
            <p:ph type="title"/>
          </p:nvPr>
        </p:nvSpPr>
        <p:spPr/>
        <p:txBody>
          <a:bodyPr/>
          <a:lstStyle/>
          <a:p>
            <a:r>
              <a:rPr lang="en-US" dirty="0"/>
              <a:t>Become a member today!</a:t>
            </a:r>
          </a:p>
        </p:txBody>
      </p:sp>
      <p:sp>
        <p:nvSpPr>
          <p:cNvPr id="3" name="Content Placeholder 2">
            <a:extLst>
              <a:ext uri="{FF2B5EF4-FFF2-40B4-BE49-F238E27FC236}">
                <a16:creationId xmlns:a16="http://schemas.microsoft.com/office/drawing/2014/main" id="{E8653298-8367-FFF9-7B87-FB7EED917BFB}"/>
              </a:ext>
            </a:extLst>
          </p:cNvPr>
          <p:cNvSpPr>
            <a:spLocks noGrp="1"/>
          </p:cNvSpPr>
          <p:nvPr>
            <p:ph idx="1"/>
          </p:nvPr>
        </p:nvSpPr>
        <p:spPr/>
        <p:txBody>
          <a:bodyPr/>
          <a:lstStyle/>
          <a:p>
            <a:r>
              <a:rPr lang="en-US" dirty="0"/>
              <a:t>Networking!</a:t>
            </a:r>
          </a:p>
          <a:p>
            <a:r>
              <a:rPr lang="en-US" dirty="0"/>
              <a:t>Volunteer for your chapter or project</a:t>
            </a:r>
          </a:p>
          <a:p>
            <a:r>
              <a:rPr lang="en-US" dirty="0"/>
              <a:t>Discounts on Global AppSec events and training</a:t>
            </a:r>
          </a:p>
          <a:p>
            <a:r>
              <a:rPr lang="en-US" dirty="0"/>
              <a:t>Member Benefits</a:t>
            </a:r>
          </a:p>
          <a:p>
            <a:r>
              <a:rPr lang="en-US" dirty="0" err="1"/>
              <a:t>GSuite</a:t>
            </a:r>
            <a:r>
              <a:rPr lang="en-US" dirty="0"/>
              <a:t> account</a:t>
            </a:r>
          </a:p>
          <a:p>
            <a:r>
              <a:rPr lang="en-US" dirty="0"/>
              <a:t>Vote in our elections</a:t>
            </a:r>
          </a:p>
          <a:p>
            <a:r>
              <a:rPr lang="en-US" dirty="0"/>
              <a:t>Stand for the Board!</a:t>
            </a:r>
          </a:p>
        </p:txBody>
      </p:sp>
    </p:spTree>
    <p:extLst>
      <p:ext uri="{BB962C8B-B14F-4D97-AF65-F5344CB8AC3E}">
        <p14:creationId xmlns:p14="http://schemas.microsoft.com/office/powerpoint/2010/main" val="2454001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7BE5-885E-7DC3-794A-81F60D272E63}"/>
              </a:ext>
            </a:extLst>
          </p:cNvPr>
          <p:cNvSpPr>
            <a:spLocks noGrp="1"/>
          </p:cNvSpPr>
          <p:nvPr>
            <p:ph type="title"/>
          </p:nvPr>
        </p:nvSpPr>
        <p:spPr/>
        <p:txBody>
          <a:bodyPr/>
          <a:lstStyle/>
          <a:p>
            <a:r>
              <a:rPr lang="en-US" dirty="0"/>
              <a:t>Become a corporate supporter today!</a:t>
            </a:r>
          </a:p>
        </p:txBody>
      </p:sp>
      <p:sp>
        <p:nvSpPr>
          <p:cNvPr id="3" name="Content Placeholder 2">
            <a:extLst>
              <a:ext uri="{FF2B5EF4-FFF2-40B4-BE49-F238E27FC236}">
                <a16:creationId xmlns:a16="http://schemas.microsoft.com/office/drawing/2014/main" id="{E8653298-8367-FFF9-7B87-FB7EED917BFB}"/>
              </a:ext>
            </a:extLst>
          </p:cNvPr>
          <p:cNvSpPr>
            <a:spLocks noGrp="1"/>
          </p:cNvSpPr>
          <p:nvPr>
            <p:ph idx="1"/>
          </p:nvPr>
        </p:nvSpPr>
        <p:spPr/>
        <p:txBody>
          <a:bodyPr>
            <a:normAutofit fontScale="92500" lnSpcReduction="10000"/>
          </a:bodyPr>
          <a:lstStyle/>
          <a:p>
            <a:r>
              <a:rPr lang="en-US" dirty="0"/>
              <a:t>Support OWASP’s mission!</a:t>
            </a:r>
          </a:p>
          <a:p>
            <a:endParaRPr lang="en-US" dirty="0"/>
          </a:p>
          <a:p>
            <a:r>
              <a:rPr lang="en-US" dirty="0"/>
              <a:t>Event sponsorship discounts and priority placement</a:t>
            </a:r>
          </a:p>
          <a:p>
            <a:r>
              <a:rPr lang="en-US" dirty="0"/>
              <a:t>Logo and blurb on OWASP website &gt; 2m impressions/month</a:t>
            </a:r>
          </a:p>
          <a:p>
            <a:r>
              <a:rPr lang="en-US" dirty="0"/>
              <a:t>Reach 250,000+ participants globally (depends on package)</a:t>
            </a:r>
          </a:p>
          <a:p>
            <a:r>
              <a:rPr lang="en-US" dirty="0"/>
              <a:t>Tax deductible in the USA</a:t>
            </a:r>
          </a:p>
          <a:p>
            <a:endParaRPr lang="en-US" dirty="0"/>
          </a:p>
          <a:p>
            <a:r>
              <a:rPr lang="en-US" dirty="0"/>
              <a:t>Prices start at $2k USD per year</a:t>
            </a:r>
          </a:p>
          <a:p>
            <a:r>
              <a:rPr lang="en-US" dirty="0"/>
              <a:t>Packages and benefits for all budgets</a:t>
            </a:r>
          </a:p>
          <a:p>
            <a:pPr lvl="1"/>
            <a:r>
              <a:rPr lang="en-US" dirty="0"/>
              <a:t>Email: Kelly.Santalucia@owasp.com</a:t>
            </a:r>
          </a:p>
          <a:p>
            <a:endParaRPr lang="en-US" dirty="0"/>
          </a:p>
          <a:p>
            <a:endParaRPr lang="en-US" dirty="0"/>
          </a:p>
        </p:txBody>
      </p:sp>
    </p:spTree>
    <p:extLst>
      <p:ext uri="{BB962C8B-B14F-4D97-AF65-F5344CB8AC3E}">
        <p14:creationId xmlns:p14="http://schemas.microsoft.com/office/powerpoint/2010/main" val="124415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8BC8F-432A-94FB-B653-4EC78228E2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E76E68-FF26-63BC-0782-6A06A84026B1}"/>
              </a:ext>
            </a:extLst>
          </p:cNvPr>
          <p:cNvSpPr>
            <a:spLocks noGrp="1"/>
          </p:cNvSpPr>
          <p:nvPr>
            <p:ph type="title"/>
          </p:nvPr>
        </p:nvSpPr>
        <p:spPr/>
        <p:txBody>
          <a:bodyPr/>
          <a:lstStyle/>
          <a:p>
            <a:r>
              <a:rPr lang="en-US" dirty="0"/>
              <a:t>Become a chapter event supporter today!</a:t>
            </a:r>
          </a:p>
        </p:txBody>
      </p:sp>
      <p:sp>
        <p:nvSpPr>
          <p:cNvPr id="3" name="Content Placeholder 2">
            <a:extLst>
              <a:ext uri="{FF2B5EF4-FFF2-40B4-BE49-F238E27FC236}">
                <a16:creationId xmlns:a16="http://schemas.microsoft.com/office/drawing/2014/main" id="{190E56BF-7123-485F-7CA4-3C2F510B325B}"/>
              </a:ext>
            </a:extLst>
          </p:cNvPr>
          <p:cNvSpPr>
            <a:spLocks noGrp="1"/>
          </p:cNvSpPr>
          <p:nvPr>
            <p:ph idx="1"/>
          </p:nvPr>
        </p:nvSpPr>
        <p:spPr/>
        <p:txBody>
          <a:bodyPr>
            <a:normAutofit/>
          </a:bodyPr>
          <a:lstStyle/>
          <a:p>
            <a:r>
              <a:rPr lang="en-US" dirty="0"/>
              <a:t>Support OWASP’s mission!</a:t>
            </a:r>
          </a:p>
          <a:p>
            <a:endParaRPr lang="en-US" dirty="0"/>
          </a:p>
          <a:p>
            <a:r>
              <a:rPr lang="en-US" dirty="0"/>
              <a:t>We are looking for companies to sponsor quarterly in-person events</a:t>
            </a:r>
          </a:p>
          <a:p>
            <a:endParaRPr lang="en-US" dirty="0"/>
          </a:p>
          <a:p>
            <a:pPr marL="0" indent="0">
              <a:buNone/>
            </a:pPr>
            <a:r>
              <a:rPr lang="en-US" dirty="0"/>
              <a:t>Email: </a:t>
            </a:r>
            <a:r>
              <a:rPr lang="en-US" dirty="0" err="1"/>
              <a:t>seattle-leaders.owasp.org</a:t>
            </a:r>
            <a:endParaRPr lang="en-US" dirty="0"/>
          </a:p>
          <a:p>
            <a:endParaRPr lang="en-US" dirty="0"/>
          </a:p>
          <a:p>
            <a:endParaRPr lang="en-US" dirty="0"/>
          </a:p>
        </p:txBody>
      </p:sp>
    </p:spTree>
    <p:extLst>
      <p:ext uri="{BB962C8B-B14F-4D97-AF65-F5344CB8AC3E}">
        <p14:creationId xmlns:p14="http://schemas.microsoft.com/office/powerpoint/2010/main" val="371863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lose-up of a wave&#10;&#10;Description automatically generated">
            <a:extLst>
              <a:ext uri="{FF2B5EF4-FFF2-40B4-BE49-F238E27FC236}">
                <a16:creationId xmlns:a16="http://schemas.microsoft.com/office/drawing/2014/main" id="{837D0428-9FA8-EAF5-7D5C-9A88C1A351C2}"/>
              </a:ext>
            </a:extLst>
          </p:cNvPr>
          <p:cNvPicPr>
            <a:picLocks noChangeAspect="1"/>
          </p:cNvPicPr>
          <p:nvPr/>
        </p:nvPicPr>
        <p:blipFill>
          <a:blip r:embed="rId3">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798FA-A58D-9F2B-3326-EFAC08682EF8}"/>
              </a:ext>
            </a:extLst>
          </p:cNvPr>
          <p:cNvSpPr>
            <a:spLocks noGrp="1"/>
          </p:cNvSpPr>
          <p:nvPr>
            <p:ph type="title"/>
          </p:nvPr>
        </p:nvSpPr>
        <p:spPr>
          <a:xfrm>
            <a:off x="838200" y="365125"/>
            <a:ext cx="10515600" cy="1325563"/>
          </a:xfrm>
        </p:spPr>
        <p:txBody>
          <a:bodyPr>
            <a:normAutofit/>
          </a:bodyPr>
          <a:lstStyle/>
          <a:p>
            <a:r>
              <a:rPr lang="en-US" dirty="0"/>
              <a:t>Upcoming Security Conferences</a:t>
            </a:r>
          </a:p>
        </p:txBody>
      </p:sp>
      <p:graphicFrame>
        <p:nvGraphicFramePr>
          <p:cNvPr id="12" name="Content Placeholder 2">
            <a:extLst>
              <a:ext uri="{FF2B5EF4-FFF2-40B4-BE49-F238E27FC236}">
                <a16:creationId xmlns:a16="http://schemas.microsoft.com/office/drawing/2014/main" id="{B5D2C536-C258-A245-81CC-6FAD742A6BD2}"/>
              </a:ext>
            </a:extLst>
          </p:cNvPr>
          <p:cNvGraphicFramePr/>
          <p:nvPr>
            <p:extLst>
              <p:ext uri="{D42A27DB-BD31-4B8C-83A1-F6EECF244321}">
                <p14:modId xmlns:p14="http://schemas.microsoft.com/office/powerpoint/2010/main" val="37282860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69449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372466-ED17-CBB7-EDCB-8F2BD3E3D457}"/>
              </a:ext>
            </a:extLst>
          </p:cNvPr>
          <p:cNvSpPr>
            <a:spLocks noGrp="1"/>
          </p:cNvSpPr>
          <p:nvPr>
            <p:ph type="title"/>
          </p:nvPr>
        </p:nvSpPr>
        <p:spPr/>
        <p:txBody>
          <a:bodyPr/>
          <a:lstStyle/>
          <a:p>
            <a:r>
              <a:rPr lang="en-US" dirty="0"/>
              <a:t>Monthly meeting</a:t>
            </a:r>
          </a:p>
        </p:txBody>
      </p:sp>
      <p:sp>
        <p:nvSpPr>
          <p:cNvPr id="4" name="Text Placeholder 3">
            <a:extLst>
              <a:ext uri="{FF2B5EF4-FFF2-40B4-BE49-F238E27FC236}">
                <a16:creationId xmlns:a16="http://schemas.microsoft.com/office/drawing/2014/main" id="{CCE6C19B-EE85-3477-C0B8-80DD76FA0EE1}"/>
              </a:ext>
            </a:extLst>
          </p:cNvPr>
          <p:cNvSpPr>
            <a:spLocks noGrp="1"/>
          </p:cNvSpPr>
          <p:nvPr>
            <p:ph type="body" idx="1"/>
          </p:nvPr>
        </p:nvSpPr>
        <p:spPr/>
        <p:txBody>
          <a:bodyPr/>
          <a:lstStyle/>
          <a:p>
            <a:r>
              <a:rPr lang="en-US" dirty="0"/>
              <a:t>2024</a:t>
            </a:r>
          </a:p>
          <a:p>
            <a:r>
              <a:rPr lang="en-US" dirty="0"/>
              <a:t>Year in Review</a:t>
            </a:r>
          </a:p>
        </p:txBody>
      </p:sp>
    </p:spTree>
    <p:extLst>
      <p:ext uri="{BB962C8B-B14F-4D97-AF65-F5344CB8AC3E}">
        <p14:creationId xmlns:p14="http://schemas.microsoft.com/office/powerpoint/2010/main" val="2612598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F80D-E8DF-F21E-73D6-AD20A3EDE640}"/>
              </a:ext>
            </a:extLst>
          </p:cNvPr>
          <p:cNvSpPr>
            <a:spLocks noGrp="1"/>
          </p:cNvSpPr>
          <p:nvPr>
            <p:ph type="title"/>
          </p:nvPr>
        </p:nvSpPr>
        <p:spPr>
          <a:xfrm>
            <a:off x="831850" y="195073"/>
            <a:ext cx="10515600" cy="1060704"/>
          </a:xfrm>
        </p:spPr>
        <p:txBody>
          <a:bodyPr/>
          <a:lstStyle/>
          <a:p>
            <a:r>
              <a:rPr lang="en-US" dirty="0"/>
              <a:t>2024 Cyber News</a:t>
            </a:r>
          </a:p>
        </p:txBody>
      </p:sp>
      <p:sp>
        <p:nvSpPr>
          <p:cNvPr id="3" name="Text Placeholder 2">
            <a:extLst>
              <a:ext uri="{FF2B5EF4-FFF2-40B4-BE49-F238E27FC236}">
                <a16:creationId xmlns:a16="http://schemas.microsoft.com/office/drawing/2014/main" id="{497F2CB1-E80A-08EA-2F89-3C39300A6245}"/>
              </a:ext>
            </a:extLst>
          </p:cNvPr>
          <p:cNvSpPr>
            <a:spLocks noGrp="1"/>
          </p:cNvSpPr>
          <p:nvPr>
            <p:ph type="body" idx="1"/>
          </p:nvPr>
        </p:nvSpPr>
        <p:spPr>
          <a:xfrm>
            <a:off x="831850" y="1524000"/>
            <a:ext cx="10515600" cy="4565650"/>
          </a:xfrm>
        </p:spPr>
        <p:txBody>
          <a:bodyPr>
            <a:normAutofit fontScale="92500" lnSpcReduction="10000"/>
          </a:bodyPr>
          <a:lstStyle/>
          <a:p>
            <a:pPr marL="457200" indent="-457200">
              <a:lnSpc>
                <a:spcPct val="200000"/>
              </a:lnSpc>
              <a:buAutoNum type="arabicPeriod"/>
            </a:pPr>
            <a:r>
              <a:rPr lang="en-US" b="1" dirty="0" err="1"/>
              <a:t>LockBit</a:t>
            </a:r>
            <a:r>
              <a:rPr lang="en-US" b="1" dirty="0"/>
              <a:t> taken down</a:t>
            </a:r>
          </a:p>
          <a:p>
            <a:pPr marL="457200" indent="-457200">
              <a:lnSpc>
                <a:spcPct val="200000"/>
              </a:lnSpc>
              <a:buFont typeface="Arial" panose="020B0604020202020204" pitchFamily="34" charset="0"/>
              <a:buAutoNum type="arabicPeriod"/>
            </a:pPr>
            <a:r>
              <a:rPr lang="en-US" b="1" dirty="0" err="1"/>
              <a:t>LoanDepot</a:t>
            </a:r>
            <a:r>
              <a:rPr lang="en-US" b="1" dirty="0"/>
              <a:t> Attack Disrupts Mortgage Payments (Ransomware)</a:t>
            </a:r>
          </a:p>
          <a:p>
            <a:pPr marL="457200" indent="-457200">
              <a:lnSpc>
                <a:spcPct val="200000"/>
              </a:lnSpc>
              <a:buFont typeface="Arial" panose="020B0604020202020204" pitchFamily="34" charset="0"/>
              <a:buAutoNum type="arabicPeriod"/>
            </a:pPr>
            <a:r>
              <a:rPr lang="en-US" b="1" dirty="0"/>
              <a:t>Change Healthcare Ransomware Attack Delays Prescriptions(Ransomware)</a:t>
            </a:r>
          </a:p>
          <a:p>
            <a:pPr marL="457200" indent="-457200">
              <a:lnSpc>
                <a:spcPct val="200000"/>
              </a:lnSpc>
              <a:buFont typeface="Arial" panose="020B0604020202020204" pitchFamily="34" charset="0"/>
              <a:buAutoNum type="arabicPeriod"/>
            </a:pPr>
            <a:r>
              <a:rPr lang="en-US" b="1" dirty="0"/>
              <a:t>CISA breached via Ivanti zero-day vulnerabilities</a:t>
            </a:r>
          </a:p>
          <a:p>
            <a:pPr marL="457200" indent="-457200">
              <a:lnSpc>
                <a:spcPct val="200000"/>
              </a:lnSpc>
              <a:buFont typeface="Arial" panose="020B0604020202020204" pitchFamily="34" charset="0"/>
              <a:buAutoNum type="arabicPeriod"/>
            </a:pPr>
            <a:r>
              <a:rPr lang="en-US" b="1" dirty="0"/>
              <a:t>Cisco closes $28 billion acquisition of Splunk</a:t>
            </a:r>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1349228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C441-C758-8511-D117-E1ED8EBCE8DD}"/>
              </a:ext>
            </a:extLst>
          </p:cNvPr>
          <p:cNvSpPr>
            <a:spLocks noGrp="1"/>
          </p:cNvSpPr>
          <p:nvPr>
            <p:ph type="title"/>
          </p:nvPr>
        </p:nvSpPr>
        <p:spPr>
          <a:xfrm>
            <a:off x="831850" y="377953"/>
            <a:ext cx="10515600" cy="1011936"/>
          </a:xfrm>
        </p:spPr>
        <p:txBody>
          <a:bodyPr/>
          <a:lstStyle/>
          <a:p>
            <a:r>
              <a:rPr lang="en-US" dirty="0"/>
              <a:t>2024 Cyber News (continued)</a:t>
            </a:r>
          </a:p>
        </p:txBody>
      </p:sp>
      <p:sp>
        <p:nvSpPr>
          <p:cNvPr id="3" name="Text Placeholder 2">
            <a:extLst>
              <a:ext uri="{FF2B5EF4-FFF2-40B4-BE49-F238E27FC236}">
                <a16:creationId xmlns:a16="http://schemas.microsoft.com/office/drawing/2014/main" id="{1E9548E4-FF75-8107-9B1F-E5445FAE2F00}"/>
              </a:ext>
            </a:extLst>
          </p:cNvPr>
          <p:cNvSpPr>
            <a:spLocks noGrp="1"/>
          </p:cNvSpPr>
          <p:nvPr>
            <p:ph type="body" idx="1"/>
          </p:nvPr>
        </p:nvSpPr>
        <p:spPr>
          <a:xfrm>
            <a:off x="831850" y="1767840"/>
            <a:ext cx="10515600" cy="4437887"/>
          </a:xfrm>
        </p:spPr>
        <p:txBody>
          <a:bodyPr>
            <a:normAutofit fontScale="92500" lnSpcReduction="10000"/>
          </a:bodyPr>
          <a:lstStyle/>
          <a:p>
            <a:pPr marL="457200" indent="-457200">
              <a:lnSpc>
                <a:spcPct val="200000"/>
              </a:lnSpc>
              <a:buAutoNum type="arabicPeriod" startAt="6"/>
            </a:pPr>
            <a:r>
              <a:rPr lang="en-US" b="1" dirty="0"/>
              <a:t>CrowdStrike causes massive IT outage</a:t>
            </a:r>
          </a:p>
          <a:p>
            <a:pPr marL="457200" indent="-457200">
              <a:lnSpc>
                <a:spcPct val="200000"/>
              </a:lnSpc>
              <a:buAutoNum type="arabicPeriod" startAt="6"/>
            </a:pPr>
            <a:r>
              <a:rPr lang="en-US" b="1" dirty="0"/>
              <a:t>Dark Angels gang receives $75 million ransom payment</a:t>
            </a:r>
          </a:p>
          <a:p>
            <a:pPr marL="457200" indent="-457200">
              <a:lnSpc>
                <a:spcPct val="200000"/>
              </a:lnSpc>
              <a:buAutoNum type="arabicPeriod" startAt="6"/>
            </a:pPr>
            <a:r>
              <a:rPr lang="en-US" b="1" dirty="0"/>
              <a:t>China breaches several major telecom companies</a:t>
            </a:r>
          </a:p>
          <a:p>
            <a:pPr marL="457200" indent="-457200">
              <a:lnSpc>
                <a:spcPct val="200000"/>
              </a:lnSpc>
              <a:buAutoNum type="arabicPeriod" startAt="6"/>
            </a:pPr>
            <a:r>
              <a:rPr lang="en-US" b="1" dirty="0"/>
              <a:t>Cyber-Attack Causes Chaos at Seattle Airport</a:t>
            </a:r>
          </a:p>
          <a:p>
            <a:pPr marL="457200" indent="-457200">
              <a:lnSpc>
                <a:spcPct val="200000"/>
              </a:lnSpc>
              <a:buAutoNum type="arabicPeriod" startAt="6"/>
            </a:pPr>
            <a:r>
              <a:rPr lang="en-US" b="1" dirty="0"/>
              <a:t>Internet Archive was attacked by two attacks at once (data breach and DDoS)</a:t>
            </a:r>
          </a:p>
          <a:p>
            <a:endParaRPr lang="en-US" dirty="0"/>
          </a:p>
        </p:txBody>
      </p:sp>
    </p:spTree>
    <p:extLst>
      <p:ext uri="{BB962C8B-B14F-4D97-AF65-F5344CB8AC3E}">
        <p14:creationId xmlns:p14="http://schemas.microsoft.com/office/powerpoint/2010/main" val="2858913842"/>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WASP">
      <a:majorFont>
        <a:latin typeface="Barlow Medium"/>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261</TotalTime>
  <Words>337</Words>
  <Application>Microsoft Macintosh PowerPoint</Application>
  <PresentationFormat>Widescreen</PresentationFormat>
  <Paragraphs>59</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Barlow Medium</vt:lpstr>
      <vt:lpstr>Poppins</vt:lpstr>
      <vt:lpstr>Office Theme</vt:lpstr>
      <vt:lpstr>OWASP Seattle Chapter Meeting</vt:lpstr>
      <vt:lpstr>Become a member today!</vt:lpstr>
      <vt:lpstr>Become a corporate supporter today!</vt:lpstr>
      <vt:lpstr>Become a chapter event supporter today!</vt:lpstr>
      <vt:lpstr>Upcoming Security Conferences</vt:lpstr>
      <vt:lpstr>Monthly meeting</vt:lpstr>
      <vt:lpstr>2024 Cyber News</vt:lpstr>
      <vt:lpstr>2024 Cyber News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van der Stock</dc:creator>
  <cp:lastModifiedBy>Clara Andress</cp:lastModifiedBy>
  <cp:revision>8</cp:revision>
  <dcterms:created xsi:type="dcterms:W3CDTF">2024-08-22T16:50:02Z</dcterms:created>
  <dcterms:modified xsi:type="dcterms:W3CDTF">2025-01-08T05:18:54Z</dcterms:modified>
</cp:coreProperties>
</file>