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60" r:id="rId6"/>
    <p:sldId id="261" r:id="rId7"/>
    <p:sldId id="262"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1B397F-FDE2-4202-AD74-57DC0F0CDDDC}">
          <p14:sldIdLst>
            <p14:sldId id="256"/>
            <p14:sldId id="257"/>
            <p14:sldId id="263"/>
            <p14:sldId id="258"/>
            <p14:sldId id="260"/>
            <p14:sldId id="261"/>
            <p14:sldId id="262"/>
            <p14:sldId id="259"/>
          </p14:sldIdLst>
        </p14:section>
        <p14:section name="Your content goes here" id="{6A92F071-459B-4556-BEA7-A6B6995F58D0}">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4"/>
    <a:srgbClr val="898B8E"/>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BD8BD-8584-433B-A5C2-712D9208DF70}" v="114" dt="2024-08-28T19:41:0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1" autoAdjust="0"/>
    <p:restoredTop sz="94660"/>
  </p:normalViewPr>
  <p:slideViewPr>
    <p:cSldViewPr snapToGrid="0">
      <p:cViewPr varScale="1">
        <p:scale>
          <a:sx n="111" d="100"/>
          <a:sy n="111" d="100"/>
        </p:scale>
        <p:origin x="76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19ABD8BD-8584-433B-A5C2-712D9208DF70}"/>
    <pc:docChg chg="undo custSel addSld modSld modMainMaster addSection modSection">
      <pc:chgData name="Andrew van der Stock" userId="dd17ceffa52ddf7f" providerId="LiveId" clId="{19ABD8BD-8584-433B-A5C2-712D9208DF70}" dt="2024-08-28T19:43:07.454" v="3338" actId="20577"/>
      <pc:docMkLst>
        <pc:docMk/>
      </pc:docMkLst>
      <pc:sldChg chg="modNotesTx">
        <pc:chgData name="Andrew van der Stock" userId="dd17ceffa52ddf7f" providerId="LiveId" clId="{19ABD8BD-8584-433B-A5C2-712D9208DF70}" dt="2024-08-28T19:25:48.631" v="2569" actId="20577"/>
        <pc:sldMkLst>
          <pc:docMk/>
          <pc:sldMk cId="1268875455" sldId="256"/>
        </pc:sldMkLst>
      </pc:sldChg>
      <pc:sldChg chg="modSp mod">
        <pc:chgData name="Andrew van der Stock" userId="dd17ceffa52ddf7f" providerId="LiveId" clId="{19ABD8BD-8584-433B-A5C2-712D9208DF70}" dt="2024-08-28T17:49:13.636" v="249" actId="20577"/>
        <pc:sldMkLst>
          <pc:docMk/>
          <pc:sldMk cId="2454001250" sldId="257"/>
        </pc:sldMkLst>
        <pc:spChg chg="mod">
          <ac:chgData name="Andrew van der Stock" userId="dd17ceffa52ddf7f" providerId="LiveId" clId="{19ABD8BD-8584-433B-A5C2-712D9208DF70}" dt="2024-08-28T17:47:39.678" v="21" actId="20577"/>
          <ac:spMkLst>
            <pc:docMk/>
            <pc:sldMk cId="2454001250" sldId="257"/>
            <ac:spMk id="2" creationId="{0C427BE5-885E-7DC3-794A-81F60D272E63}"/>
          </ac:spMkLst>
        </pc:spChg>
        <pc:spChg chg="mod">
          <ac:chgData name="Andrew van der Stock" userId="dd17ceffa52ddf7f" providerId="LiveId" clId="{19ABD8BD-8584-433B-A5C2-712D9208DF70}" dt="2024-08-28T17:49:13.636" v="249" actId="20577"/>
          <ac:spMkLst>
            <pc:docMk/>
            <pc:sldMk cId="2454001250" sldId="257"/>
            <ac:spMk id="3" creationId="{E8653298-8367-FFF9-7B87-FB7EED917BFB}"/>
          </ac:spMkLst>
        </pc:spChg>
      </pc:sldChg>
      <pc:sldChg chg="addSp delSp modSp mod setBg modClrScheme addAnim chgLayout">
        <pc:chgData name="Andrew van der Stock" userId="dd17ceffa52ddf7f" providerId="LiveId" clId="{19ABD8BD-8584-433B-A5C2-712D9208DF70}" dt="2024-08-28T19:06:13.564" v="279"/>
        <pc:sldMkLst>
          <pc:docMk/>
          <pc:sldMk cId="1384717192" sldId="258"/>
        </pc:sldMkLst>
        <pc:spChg chg="mod ord">
          <ac:chgData name="Andrew van der Stock" userId="dd17ceffa52ddf7f" providerId="LiveId" clId="{19ABD8BD-8584-433B-A5C2-712D9208DF70}" dt="2024-08-28T19:06:13.559" v="278" actId="26606"/>
          <ac:spMkLst>
            <pc:docMk/>
            <pc:sldMk cId="1384717192" sldId="258"/>
            <ac:spMk id="4" creationId="{E6A44948-7057-44C3-0CDB-EA5C612948D1}"/>
          </ac:spMkLst>
        </pc:spChg>
        <pc:spChg chg="del">
          <ac:chgData name="Andrew van der Stock" userId="dd17ceffa52ddf7f" providerId="LiveId" clId="{19ABD8BD-8584-433B-A5C2-712D9208DF70}" dt="2024-08-28T19:05:00.390" v="250" actId="700"/>
          <ac:spMkLst>
            <pc:docMk/>
            <pc:sldMk cId="1384717192" sldId="258"/>
            <ac:spMk id="5" creationId="{13D66BF2-1A34-30AD-E18C-D9E7B658DD36}"/>
          </ac:spMkLst>
        </pc:spChg>
        <pc:spChg chg="add">
          <ac:chgData name="Andrew van der Stock" userId="dd17ceffa52ddf7f" providerId="LiveId" clId="{19ABD8BD-8584-433B-A5C2-712D9208DF70}" dt="2024-08-28T19:06:13.559" v="278" actId="26606"/>
          <ac:spMkLst>
            <pc:docMk/>
            <pc:sldMk cId="1384717192" sldId="258"/>
            <ac:spMk id="9" creationId="{B6924B03-77BD-EAE3-2854-43363FF8E6BB}"/>
          </ac:spMkLst>
        </pc:spChg>
        <pc:spChg chg="add">
          <ac:chgData name="Andrew van der Stock" userId="dd17ceffa52ddf7f" providerId="LiveId" clId="{19ABD8BD-8584-433B-A5C2-712D9208DF70}" dt="2024-08-28T19:06:13.559" v="278" actId="26606"/>
          <ac:spMkLst>
            <pc:docMk/>
            <pc:sldMk cId="1384717192" sldId="258"/>
            <ac:spMk id="11" creationId="{4D60F200-5EB0-B223-2439-C96C67F0FEE1}"/>
          </ac:spMkLst>
        </pc:spChg>
        <pc:spChg chg="add">
          <ac:chgData name="Andrew van der Stock" userId="dd17ceffa52ddf7f" providerId="LiveId" clId="{19ABD8BD-8584-433B-A5C2-712D9208DF70}" dt="2024-08-28T19:06:13.559" v="278" actId="26606"/>
          <ac:spMkLst>
            <pc:docMk/>
            <pc:sldMk cId="1384717192" sldId="258"/>
            <ac:spMk id="13" creationId="{1740453C-744F-DB3A-47EC-15EACE1DC117}"/>
          </ac:spMkLst>
        </pc:spChg>
        <pc:spChg chg="add">
          <ac:chgData name="Andrew van der Stock" userId="dd17ceffa52ddf7f" providerId="LiveId" clId="{19ABD8BD-8584-433B-A5C2-712D9208DF70}" dt="2024-08-28T19:06:13.559" v="278" actId="26606"/>
          <ac:spMkLst>
            <pc:docMk/>
            <pc:sldMk cId="1384717192" sldId="258"/>
            <ac:spMk id="15" creationId="{01EB5855-8EB7-1AE5-9030-5D0AA3C1AF4B}"/>
          </ac:spMkLst>
        </pc:spChg>
        <pc:picChg chg="add mod">
          <ac:chgData name="Andrew van der Stock" userId="dd17ceffa52ddf7f" providerId="LiveId" clId="{19ABD8BD-8584-433B-A5C2-712D9208DF70}" dt="2024-08-28T19:06:13.559" v="278" actId="26606"/>
          <ac:picMkLst>
            <pc:docMk/>
            <pc:sldMk cId="1384717192" sldId="258"/>
            <ac:picMk id="3" creationId="{9F6071B6-0C2B-8FC9-8EBA-18E09069CD41}"/>
          </ac:picMkLst>
        </pc:picChg>
      </pc:sldChg>
      <pc:sldChg chg="addSp delSp modSp mod modNotesTx">
        <pc:chgData name="Andrew van der Stock" userId="dd17ceffa52ddf7f" providerId="LiveId" clId="{19ABD8BD-8584-433B-A5C2-712D9208DF70}" dt="2024-08-28T19:43:07.454" v="3338" actId="20577"/>
        <pc:sldMkLst>
          <pc:docMk/>
          <pc:sldMk cId="2004504552" sldId="259"/>
        </pc:sldMkLst>
        <pc:spChg chg="mod">
          <ac:chgData name="Andrew van der Stock" userId="dd17ceffa52ddf7f" providerId="LiveId" clId="{19ABD8BD-8584-433B-A5C2-712D9208DF70}" dt="2024-08-28T19:06:25.070" v="310" actId="20577"/>
          <ac:spMkLst>
            <pc:docMk/>
            <pc:sldMk cId="2004504552" sldId="259"/>
            <ac:spMk id="4" creationId="{C5FBC298-A38B-5F9D-8429-4908DFD50CA2}"/>
          </ac:spMkLst>
        </pc:spChg>
        <pc:spChg chg="add mod ord">
          <ac:chgData name="Andrew van der Stock" userId="dd17ceffa52ddf7f" providerId="LiveId" clId="{19ABD8BD-8584-433B-A5C2-712D9208DF70}" dt="2024-08-28T19:42:03.141" v="3181" actId="14100"/>
          <ac:spMkLst>
            <pc:docMk/>
            <pc:sldMk cId="2004504552" sldId="259"/>
            <ac:spMk id="19" creationId="{40C17F30-1763-2808-95EA-93C03F5D7C39}"/>
          </ac:spMkLst>
        </pc:spChg>
        <pc:picChg chg="add mod">
          <ac:chgData name="Andrew van der Stock" userId="dd17ceffa52ddf7f" providerId="LiveId" clId="{19ABD8BD-8584-433B-A5C2-712D9208DF70}" dt="2024-08-28T19:42:13.973" v="3213" actId="1035"/>
          <ac:picMkLst>
            <pc:docMk/>
            <pc:sldMk cId="2004504552" sldId="259"/>
            <ac:picMk id="3" creationId="{57EA9186-51FA-56CC-75BA-38A66948D6CF}"/>
          </ac:picMkLst>
        </pc:picChg>
        <pc:picChg chg="add mod">
          <ac:chgData name="Andrew van der Stock" userId="dd17ceffa52ddf7f" providerId="LiveId" clId="{19ABD8BD-8584-433B-A5C2-712D9208DF70}" dt="2024-08-28T19:42:13.973" v="3213" actId="1035"/>
          <ac:picMkLst>
            <pc:docMk/>
            <pc:sldMk cId="2004504552" sldId="259"/>
            <ac:picMk id="6" creationId="{12853112-A10A-3768-17C0-20DDE1690DC8}"/>
          </ac:picMkLst>
        </pc:picChg>
        <pc:picChg chg="add mod">
          <ac:chgData name="Andrew van der Stock" userId="dd17ceffa52ddf7f" providerId="LiveId" clId="{19ABD8BD-8584-433B-A5C2-712D9208DF70}" dt="2024-08-28T19:42:13.973" v="3213" actId="1035"/>
          <ac:picMkLst>
            <pc:docMk/>
            <pc:sldMk cId="2004504552" sldId="259"/>
            <ac:picMk id="8" creationId="{BB934A42-C932-572A-F776-0044D7BFA380}"/>
          </ac:picMkLst>
        </pc:picChg>
        <pc:picChg chg="add mod">
          <ac:chgData name="Andrew van der Stock" userId="dd17ceffa52ddf7f" providerId="LiveId" clId="{19ABD8BD-8584-433B-A5C2-712D9208DF70}" dt="2024-08-28T19:42:13.973" v="3213" actId="1035"/>
          <ac:picMkLst>
            <pc:docMk/>
            <pc:sldMk cId="2004504552" sldId="259"/>
            <ac:picMk id="10" creationId="{8EDD10B1-0ECC-6670-3F56-2A07143021AB}"/>
          </ac:picMkLst>
        </pc:picChg>
        <pc:picChg chg="add mod">
          <ac:chgData name="Andrew van der Stock" userId="dd17ceffa52ddf7f" providerId="LiveId" clId="{19ABD8BD-8584-433B-A5C2-712D9208DF70}" dt="2024-08-28T19:42:13.973" v="3213" actId="1035"/>
          <ac:picMkLst>
            <pc:docMk/>
            <pc:sldMk cId="2004504552" sldId="259"/>
            <ac:picMk id="12" creationId="{9DF64DD2-CB5E-E3AD-35E2-8DD381127181}"/>
          </ac:picMkLst>
        </pc:picChg>
        <pc:picChg chg="add mod">
          <ac:chgData name="Andrew van der Stock" userId="dd17ceffa52ddf7f" providerId="LiveId" clId="{19ABD8BD-8584-433B-A5C2-712D9208DF70}" dt="2024-08-28T19:42:13.973" v="3213" actId="1035"/>
          <ac:picMkLst>
            <pc:docMk/>
            <pc:sldMk cId="2004504552" sldId="259"/>
            <ac:picMk id="14" creationId="{80D99CE9-62FA-4B15-870A-68E9EDFB7C9D}"/>
          </ac:picMkLst>
        </pc:picChg>
        <pc:picChg chg="add del mod">
          <ac:chgData name="Andrew van der Stock" userId="dd17ceffa52ddf7f" providerId="LiveId" clId="{19ABD8BD-8584-433B-A5C2-712D9208DF70}" dt="2024-08-28T19:35:20.681" v="2996" actId="478"/>
          <ac:picMkLst>
            <pc:docMk/>
            <pc:sldMk cId="2004504552" sldId="259"/>
            <ac:picMk id="16" creationId="{631D9E69-EB28-7C67-CFB4-ECE4D46B14E6}"/>
          </ac:picMkLst>
        </pc:picChg>
        <pc:picChg chg="add mod">
          <ac:chgData name="Andrew van der Stock" userId="dd17ceffa52ddf7f" providerId="LiveId" clId="{19ABD8BD-8584-433B-A5C2-712D9208DF70}" dt="2024-08-28T19:42:13.973" v="3213" actId="1035"/>
          <ac:picMkLst>
            <pc:docMk/>
            <pc:sldMk cId="2004504552" sldId="259"/>
            <ac:picMk id="18" creationId="{4F2B0B8E-7B19-2505-FF96-D552E58B4B3F}"/>
          </ac:picMkLst>
        </pc:picChg>
        <pc:picChg chg="add mod">
          <ac:chgData name="Andrew van der Stock" userId="dd17ceffa52ddf7f" providerId="LiveId" clId="{19ABD8BD-8584-433B-A5C2-712D9208DF70}" dt="2024-08-28T19:42:13.973" v="3213" actId="1035"/>
          <ac:picMkLst>
            <pc:docMk/>
            <pc:sldMk cId="2004504552" sldId="259"/>
            <ac:picMk id="21" creationId="{035ED428-67EB-08E6-C8EE-A6318AFCADC7}"/>
          </ac:picMkLst>
        </pc:picChg>
        <pc:picChg chg="add mod">
          <ac:chgData name="Andrew van der Stock" userId="dd17ceffa52ddf7f" providerId="LiveId" clId="{19ABD8BD-8584-433B-A5C2-712D9208DF70}" dt="2024-08-28T19:42:13.973" v="3213" actId="1035"/>
          <ac:picMkLst>
            <pc:docMk/>
            <pc:sldMk cId="2004504552" sldId="259"/>
            <ac:picMk id="23" creationId="{06008F65-8016-5EF0-E7FF-AFE25CF11174}"/>
          </ac:picMkLst>
        </pc:picChg>
      </pc:sldChg>
      <pc:sldChg chg="addSp delSp modSp new mod setBg modClrScheme chgLayout modNotesTx">
        <pc:chgData name="Andrew van der Stock" userId="dd17ceffa52ddf7f" providerId="LiveId" clId="{19ABD8BD-8584-433B-A5C2-712D9208DF70}" dt="2024-08-28T19:26:35.027" v="2591" actId="20577"/>
        <pc:sldMkLst>
          <pc:docMk/>
          <pc:sldMk cId="3269449281" sldId="260"/>
        </pc:sldMkLst>
        <pc:spChg chg="mod ord">
          <ac:chgData name="Andrew van der Stock" userId="dd17ceffa52ddf7f" providerId="LiveId" clId="{19ABD8BD-8584-433B-A5C2-712D9208DF70}" dt="2024-08-28T19:12:24.569" v="1067" actId="26606"/>
          <ac:spMkLst>
            <pc:docMk/>
            <pc:sldMk cId="3269449281" sldId="260"/>
            <ac:spMk id="2" creationId="{B70798FA-A58D-9F2B-3326-EFAC08682EF8}"/>
          </ac:spMkLst>
        </pc:spChg>
        <pc:spChg chg="add del mod ord">
          <ac:chgData name="Andrew van der Stock" userId="dd17ceffa52ddf7f" providerId="LiveId" clId="{19ABD8BD-8584-433B-A5C2-712D9208DF70}" dt="2024-08-28T19:12:24.569" v="1067" actId="26606"/>
          <ac:spMkLst>
            <pc:docMk/>
            <pc:sldMk cId="3269449281" sldId="260"/>
            <ac:spMk id="3" creationId="{A535E86C-A16C-2F37-CAC4-DA451F4B0E21}"/>
          </ac:spMkLst>
        </pc:spChg>
        <pc:spChg chg="add">
          <ac:chgData name="Andrew van der Stock" userId="dd17ceffa52ddf7f" providerId="LiveId" clId="{19ABD8BD-8584-433B-A5C2-712D9208DF70}" dt="2024-08-28T19:12:24.569" v="1067" actId="26606"/>
          <ac:spMkLst>
            <pc:docMk/>
            <pc:sldMk cId="3269449281" sldId="260"/>
            <ac:spMk id="10" creationId="{B50AB553-2A96-4A92-96F2-93548E096954}"/>
          </ac:spMkLst>
        </pc:spChg>
        <pc:graphicFrameChg chg="add del mod">
          <ac:chgData name="Andrew van der Stock" userId="dd17ceffa52ddf7f" providerId="LiveId" clId="{19ABD8BD-8584-433B-A5C2-712D9208DF70}" dt="2024-08-28T19:15:15.413" v="1145" actId="26606"/>
          <ac:graphicFrameMkLst>
            <pc:docMk/>
            <pc:sldMk cId="3269449281" sldId="260"/>
            <ac:graphicFrameMk id="5" creationId="{425005E9-F91B-D900-75B4-15457A2D1592}"/>
          </ac:graphicFrameMkLst>
        </pc:graphicFrameChg>
        <pc:graphicFrameChg chg="add mod">
          <ac:chgData name="Andrew van der Stock" userId="dd17ceffa52ddf7f" providerId="LiveId" clId="{19ABD8BD-8584-433B-A5C2-712D9208DF70}" dt="2024-08-28T19:26:35.027" v="2591" actId="20577"/>
          <ac:graphicFrameMkLst>
            <pc:docMk/>
            <pc:sldMk cId="3269449281" sldId="260"/>
            <ac:graphicFrameMk id="12" creationId="{B5D2C536-C258-A245-81CC-6FAD742A6BD2}"/>
          </ac:graphicFrameMkLst>
        </pc:graphicFrameChg>
        <pc:picChg chg="add mod">
          <ac:chgData name="Andrew van der Stock" userId="dd17ceffa52ddf7f" providerId="LiveId" clId="{19ABD8BD-8584-433B-A5C2-712D9208DF70}" dt="2024-08-28T19:15:47.176" v="1146" actId="27614"/>
          <ac:picMkLst>
            <pc:docMk/>
            <pc:sldMk cId="3269449281" sldId="260"/>
            <ac:picMk id="6" creationId="{837D0428-9FA8-EAF5-7D5C-9A88C1A351C2}"/>
          </ac:picMkLst>
        </pc:picChg>
      </pc:sldChg>
      <pc:sldChg chg="modSp new mod">
        <pc:chgData name="Andrew van der Stock" userId="dd17ceffa52ddf7f" providerId="LiveId" clId="{19ABD8BD-8584-433B-A5C2-712D9208DF70}" dt="2024-08-28T19:27:08.890" v="2607" actId="20577"/>
        <pc:sldMkLst>
          <pc:docMk/>
          <pc:sldMk cId="2779837999" sldId="261"/>
        </pc:sldMkLst>
        <pc:spChg chg="mod">
          <ac:chgData name="Andrew van der Stock" userId="dd17ceffa52ddf7f" providerId="LiveId" clId="{19ABD8BD-8584-433B-A5C2-712D9208DF70}" dt="2024-08-28T19:16:02.024" v="1180" actId="20577"/>
          <ac:spMkLst>
            <pc:docMk/>
            <pc:sldMk cId="2779837999" sldId="261"/>
            <ac:spMk id="2" creationId="{5F7248D5-08B8-8E4A-C0F3-2F530AE6A9F4}"/>
          </ac:spMkLst>
        </pc:spChg>
        <pc:spChg chg="mod">
          <ac:chgData name="Andrew van der Stock" userId="dd17ceffa52ddf7f" providerId="LiveId" clId="{19ABD8BD-8584-433B-A5C2-712D9208DF70}" dt="2024-08-28T19:27:08.890" v="2607" actId="20577"/>
          <ac:spMkLst>
            <pc:docMk/>
            <pc:sldMk cId="2779837999" sldId="261"/>
            <ac:spMk id="3" creationId="{FDE5B589-A34E-559C-769F-CA65AD386122}"/>
          </ac:spMkLst>
        </pc:spChg>
      </pc:sldChg>
      <pc:sldChg chg="modSp new mod">
        <pc:chgData name="Andrew van der Stock" userId="dd17ceffa52ddf7f" providerId="LiveId" clId="{19ABD8BD-8584-433B-A5C2-712D9208DF70}" dt="2024-08-28T19:19:59.047" v="1790" actId="20577"/>
        <pc:sldMkLst>
          <pc:docMk/>
          <pc:sldMk cId="3137449273" sldId="262"/>
        </pc:sldMkLst>
        <pc:spChg chg="mod">
          <ac:chgData name="Andrew van der Stock" userId="dd17ceffa52ddf7f" providerId="LiveId" clId="{19ABD8BD-8584-433B-A5C2-712D9208DF70}" dt="2024-08-28T19:17:35.872" v="1444" actId="20577"/>
          <ac:spMkLst>
            <pc:docMk/>
            <pc:sldMk cId="3137449273" sldId="262"/>
            <ac:spMk id="2" creationId="{696FB09B-C279-D430-FC3F-0A6D4CAF4BCD}"/>
          </ac:spMkLst>
        </pc:spChg>
        <pc:spChg chg="mod">
          <ac:chgData name="Andrew van der Stock" userId="dd17ceffa52ddf7f" providerId="LiveId" clId="{19ABD8BD-8584-433B-A5C2-712D9208DF70}" dt="2024-08-28T19:19:59.047" v="1790" actId="20577"/>
          <ac:spMkLst>
            <pc:docMk/>
            <pc:sldMk cId="3137449273" sldId="262"/>
            <ac:spMk id="3" creationId="{B60378FC-258B-4DB6-7F1D-08A3EA70BC6C}"/>
          </ac:spMkLst>
        </pc:spChg>
      </pc:sldChg>
      <pc:sldChg chg="modSp add mod">
        <pc:chgData name="Andrew van der Stock" userId="dd17ceffa52ddf7f" providerId="LiveId" clId="{19ABD8BD-8584-433B-A5C2-712D9208DF70}" dt="2024-08-28T19:23:59.195" v="2233" actId="20577"/>
        <pc:sldMkLst>
          <pc:docMk/>
          <pc:sldMk cId="124415609" sldId="263"/>
        </pc:sldMkLst>
        <pc:spChg chg="mod">
          <ac:chgData name="Andrew van der Stock" userId="dd17ceffa52ddf7f" providerId="LiveId" clId="{19ABD8BD-8584-433B-A5C2-712D9208DF70}" dt="2024-08-28T19:22:01.048" v="2037" actId="20577"/>
          <ac:spMkLst>
            <pc:docMk/>
            <pc:sldMk cId="124415609" sldId="263"/>
            <ac:spMk id="2" creationId="{0C427BE5-885E-7DC3-794A-81F60D272E63}"/>
          </ac:spMkLst>
        </pc:spChg>
        <pc:spChg chg="mod">
          <ac:chgData name="Andrew van der Stock" userId="dd17ceffa52ddf7f" providerId="LiveId" clId="{19ABD8BD-8584-433B-A5C2-712D9208DF70}" dt="2024-08-28T19:23:59.195" v="2233" actId="20577"/>
          <ac:spMkLst>
            <pc:docMk/>
            <pc:sldMk cId="124415609" sldId="263"/>
            <ac:spMk id="3" creationId="{E8653298-8367-FFF9-7B87-FB7EED917BFB}"/>
          </ac:spMkLst>
        </pc:spChg>
      </pc:sldChg>
      <pc:sldChg chg="addSp delSp modSp new mod modClrScheme chgLayout modNotesTx">
        <pc:chgData name="Andrew van der Stock" userId="dd17ceffa52ddf7f" providerId="LiveId" clId="{19ABD8BD-8584-433B-A5C2-712D9208DF70}" dt="2024-08-28T19:31:27.743" v="2968" actId="20577"/>
        <pc:sldMkLst>
          <pc:docMk/>
          <pc:sldMk cId="2612598302" sldId="264"/>
        </pc:sldMkLst>
        <pc:spChg chg="del mod ord">
          <ac:chgData name="Andrew van der Stock" userId="dd17ceffa52ddf7f" providerId="LiveId" clId="{19ABD8BD-8584-433B-A5C2-712D9208DF70}" dt="2024-08-28T19:27:39.423" v="2611" actId="700"/>
          <ac:spMkLst>
            <pc:docMk/>
            <pc:sldMk cId="2612598302" sldId="264"/>
            <ac:spMk id="2" creationId="{81FD68BC-8356-E4B8-21F1-D2A410A82BB6}"/>
          </ac:spMkLst>
        </pc:spChg>
        <pc:spChg chg="add mod ord">
          <ac:chgData name="Andrew van der Stock" userId="dd17ceffa52ddf7f" providerId="LiveId" clId="{19ABD8BD-8584-433B-A5C2-712D9208DF70}" dt="2024-08-28T19:27:48.981" v="2626" actId="20577"/>
          <ac:spMkLst>
            <pc:docMk/>
            <pc:sldMk cId="2612598302" sldId="264"/>
            <ac:spMk id="3" creationId="{6D372466-ED17-CBB7-EDCB-8F2BD3E3D457}"/>
          </ac:spMkLst>
        </pc:spChg>
        <pc:spChg chg="add mod ord">
          <ac:chgData name="Andrew van der Stock" userId="dd17ceffa52ddf7f" providerId="LiveId" clId="{19ABD8BD-8584-433B-A5C2-712D9208DF70}" dt="2024-08-28T19:27:39.423" v="2611" actId="700"/>
          <ac:spMkLst>
            <pc:docMk/>
            <pc:sldMk cId="2612598302" sldId="264"/>
            <ac:spMk id="4" creationId="{CCE6C19B-EE85-3477-C0B8-80DD76FA0EE1}"/>
          </ac:spMkLst>
        </pc:spChg>
      </pc:sldChg>
      <pc:sldChg chg="addSp delSp modSp new mod setBg modClrScheme chgLayout modNotesTx">
        <pc:chgData name="Andrew van der Stock" userId="dd17ceffa52ddf7f" providerId="LiveId" clId="{19ABD8BD-8584-433B-A5C2-712D9208DF70}" dt="2024-08-28T19:31:04.119" v="2876" actId="20577"/>
        <pc:sldMkLst>
          <pc:docMk/>
          <pc:sldMk cId="2478827121" sldId="265"/>
        </pc:sldMkLst>
        <pc:spChg chg="del mod ord">
          <ac:chgData name="Andrew van der Stock" userId="dd17ceffa52ddf7f" providerId="LiveId" clId="{19ABD8BD-8584-433B-A5C2-712D9208DF70}" dt="2024-08-28T19:27:58.898" v="2628" actId="700"/>
          <ac:spMkLst>
            <pc:docMk/>
            <pc:sldMk cId="2478827121" sldId="265"/>
            <ac:spMk id="2" creationId="{4A0A016F-A74C-2A78-99AB-CFB84151F82D}"/>
          </ac:spMkLst>
        </pc:spChg>
        <pc:spChg chg="del mod ord">
          <ac:chgData name="Andrew van der Stock" userId="dd17ceffa52ddf7f" providerId="LiveId" clId="{19ABD8BD-8584-433B-A5C2-712D9208DF70}" dt="2024-08-28T19:27:58.898" v="2628" actId="700"/>
          <ac:spMkLst>
            <pc:docMk/>
            <pc:sldMk cId="2478827121" sldId="265"/>
            <ac:spMk id="3" creationId="{BD26E888-053A-447E-8835-E67938171CA8}"/>
          </ac:spMkLst>
        </pc:spChg>
        <pc:spChg chg="add mod ord">
          <ac:chgData name="Andrew van der Stock" userId="dd17ceffa52ddf7f" providerId="LiveId" clId="{19ABD8BD-8584-433B-A5C2-712D9208DF70}" dt="2024-08-28T19:29:09.818" v="2646" actId="26606"/>
          <ac:spMkLst>
            <pc:docMk/>
            <pc:sldMk cId="2478827121" sldId="265"/>
            <ac:spMk id="4" creationId="{9584DFB8-2F01-F03F-8F33-1676938CBFCD}"/>
          </ac:spMkLst>
        </pc:spChg>
        <pc:spChg chg="add del mod ord">
          <ac:chgData name="Andrew van der Stock" userId="dd17ceffa52ddf7f" providerId="LiveId" clId="{19ABD8BD-8584-433B-A5C2-712D9208DF70}" dt="2024-08-28T19:29:03.605" v="2643" actId="931"/>
          <ac:spMkLst>
            <pc:docMk/>
            <pc:sldMk cId="2478827121" sldId="265"/>
            <ac:spMk id="5" creationId="{69687D77-F8A9-7F4C-27B7-6153669DC9E1}"/>
          </ac:spMkLst>
        </pc:spChg>
        <pc:spChg chg="add mod ord">
          <ac:chgData name="Andrew van der Stock" userId="dd17ceffa52ddf7f" providerId="LiveId" clId="{19ABD8BD-8584-433B-A5C2-712D9208DF70}" dt="2024-08-28T19:29:09.818" v="2646" actId="26606"/>
          <ac:spMkLst>
            <pc:docMk/>
            <pc:sldMk cId="2478827121" sldId="265"/>
            <ac:spMk id="6" creationId="{9EAB285F-49FD-2E64-8A3A-96993B8A5690}"/>
          </ac:spMkLst>
        </pc:spChg>
        <pc:spChg chg="add">
          <ac:chgData name="Andrew van der Stock" userId="dd17ceffa52ddf7f" providerId="LiveId" clId="{19ABD8BD-8584-433B-A5C2-712D9208DF70}" dt="2024-08-28T19:29:09.818" v="2646" actId="26606"/>
          <ac:spMkLst>
            <pc:docMk/>
            <pc:sldMk cId="2478827121" sldId="265"/>
            <ac:spMk id="13" creationId="{D009D6D5-DAC2-4A8B-A17A-E206B9012D09}"/>
          </ac:spMkLst>
        </pc:spChg>
        <pc:picChg chg="add mod ord">
          <ac:chgData name="Andrew van der Stock" userId="dd17ceffa52ddf7f" providerId="LiveId" clId="{19ABD8BD-8584-433B-A5C2-712D9208DF70}" dt="2024-08-28T19:29:09.818" v="2646" actId="26606"/>
          <ac:picMkLst>
            <pc:docMk/>
            <pc:sldMk cId="2478827121" sldId="265"/>
            <ac:picMk id="8" creationId="{DC78C6A5-ABCB-34F9-FE97-98AC8730B0B9}"/>
          </ac:picMkLst>
        </pc:picChg>
      </pc:sldChg>
      <pc:sldMasterChg chg="modSldLayout">
        <pc:chgData name="Andrew van der Stock" userId="dd17ceffa52ddf7f" providerId="LiveId" clId="{19ABD8BD-8584-433B-A5C2-712D9208DF70}" dt="2024-08-28T19:36:03.024" v="3006" actId="478"/>
        <pc:sldMasterMkLst>
          <pc:docMk/>
          <pc:sldMasterMk cId="647022420" sldId="2147483648"/>
        </pc:sldMasterMkLst>
        <pc:sldLayoutChg chg="delSp mod">
          <pc:chgData name="Andrew van der Stock" userId="dd17ceffa52ddf7f" providerId="LiveId" clId="{19ABD8BD-8584-433B-A5C2-712D9208DF70}" dt="2024-08-28T19:36:03.024" v="3006" actId="478"/>
          <pc:sldLayoutMkLst>
            <pc:docMk/>
            <pc:sldMasterMk cId="647022420" sldId="2147483648"/>
            <pc:sldLayoutMk cId="1470530854" sldId="2147483653"/>
          </pc:sldLayoutMkLst>
          <pc:picChg chg="del">
            <ac:chgData name="Andrew van der Stock" userId="dd17ceffa52ddf7f" providerId="LiveId" clId="{19ABD8BD-8584-433B-A5C2-712D9208DF70}" dt="2024-08-28T19:36:03.024" v="3006" actId="478"/>
            <ac:picMkLst>
              <pc:docMk/>
              <pc:sldMasterMk cId="647022420" sldId="2147483648"/>
              <pc:sldLayoutMk cId="1470530854" sldId="2147483653"/>
              <ac:picMk id="10" creationId="{A19FFD5B-AE21-458B-D70D-1C22BAC3909D}"/>
            </ac:picMkLst>
          </pc:picChg>
        </pc:sldLayoutChg>
        <pc:sldLayoutChg chg="delSp mod">
          <pc:chgData name="Andrew van der Stock" userId="dd17ceffa52ddf7f" providerId="LiveId" clId="{19ABD8BD-8584-433B-A5C2-712D9208DF70}" dt="2024-08-28T19:35:43.967" v="3000" actId="478"/>
          <pc:sldLayoutMkLst>
            <pc:docMk/>
            <pc:sldMasterMk cId="647022420" sldId="2147483648"/>
            <pc:sldLayoutMk cId="42616468" sldId="2147483654"/>
          </pc:sldLayoutMkLst>
          <pc:picChg chg="del">
            <ac:chgData name="Andrew van der Stock" userId="dd17ceffa52ddf7f" providerId="LiveId" clId="{19ABD8BD-8584-433B-A5C2-712D9208DF70}" dt="2024-08-28T19:35:43.967" v="3000" actId="478"/>
            <ac:picMkLst>
              <pc:docMk/>
              <pc:sldMasterMk cId="647022420" sldId="2147483648"/>
              <pc:sldLayoutMk cId="42616468" sldId="2147483654"/>
              <ac:picMk id="6" creationId="{6897F5E0-61F8-46D8-5F24-4EE3C7BA7572}"/>
            </ac:picMkLst>
          </pc:picChg>
        </pc:sldLayoutChg>
        <pc:sldLayoutChg chg="delSp mod">
          <pc:chgData name="Andrew van der Stock" userId="dd17ceffa52ddf7f" providerId="LiveId" clId="{19ABD8BD-8584-433B-A5C2-712D9208DF70}" dt="2024-08-28T19:35:57.558" v="3005" actId="478"/>
          <pc:sldLayoutMkLst>
            <pc:docMk/>
            <pc:sldMasterMk cId="647022420" sldId="2147483648"/>
            <pc:sldLayoutMk cId="3378951189" sldId="2147483655"/>
          </pc:sldLayoutMkLst>
          <pc:picChg chg="del">
            <ac:chgData name="Andrew van der Stock" userId="dd17ceffa52ddf7f" providerId="LiveId" clId="{19ABD8BD-8584-433B-A5C2-712D9208DF70}" dt="2024-08-28T19:35:57.558" v="3005" actId="478"/>
            <ac:picMkLst>
              <pc:docMk/>
              <pc:sldMasterMk cId="647022420" sldId="2147483648"/>
              <pc:sldLayoutMk cId="3378951189" sldId="2147483655"/>
              <ac:picMk id="5" creationId="{45EBEFA5-E593-6526-4044-2375890E8ED2}"/>
            </ac:picMkLst>
          </pc:picChg>
        </pc:sldLayoutChg>
        <pc:sldLayoutChg chg="delSp mod">
          <pc:chgData name="Andrew van der Stock" userId="dd17ceffa52ddf7f" providerId="LiveId" clId="{19ABD8BD-8584-433B-A5C2-712D9208DF70}" dt="2024-08-28T19:35:54.879" v="3004" actId="478"/>
          <pc:sldLayoutMkLst>
            <pc:docMk/>
            <pc:sldMasterMk cId="647022420" sldId="2147483648"/>
            <pc:sldLayoutMk cId="4085187411" sldId="2147483656"/>
          </pc:sldLayoutMkLst>
          <pc:picChg chg="del">
            <ac:chgData name="Andrew van der Stock" userId="dd17ceffa52ddf7f" providerId="LiveId" clId="{19ABD8BD-8584-433B-A5C2-712D9208DF70}" dt="2024-08-28T19:35:54.879" v="3004" actId="478"/>
            <ac:picMkLst>
              <pc:docMk/>
              <pc:sldMasterMk cId="647022420" sldId="2147483648"/>
              <pc:sldLayoutMk cId="4085187411" sldId="2147483656"/>
              <ac:picMk id="8" creationId="{5F730171-D488-2543-0EF6-0DC61C3C0D9A}"/>
            </ac:picMkLst>
          </pc:picChg>
        </pc:sldLayoutChg>
        <pc:sldLayoutChg chg="delSp mod">
          <pc:chgData name="Andrew van der Stock" userId="dd17ceffa52ddf7f" providerId="LiveId" clId="{19ABD8BD-8584-433B-A5C2-712D9208DF70}" dt="2024-08-28T19:35:52.855" v="3003" actId="478"/>
          <pc:sldLayoutMkLst>
            <pc:docMk/>
            <pc:sldMasterMk cId="647022420" sldId="2147483648"/>
            <pc:sldLayoutMk cId="2377718754" sldId="2147483657"/>
          </pc:sldLayoutMkLst>
          <pc:picChg chg="del">
            <ac:chgData name="Andrew van der Stock" userId="dd17ceffa52ddf7f" providerId="LiveId" clId="{19ABD8BD-8584-433B-A5C2-712D9208DF70}" dt="2024-08-28T19:35:52.855" v="3003" actId="478"/>
            <ac:picMkLst>
              <pc:docMk/>
              <pc:sldMasterMk cId="647022420" sldId="2147483648"/>
              <pc:sldLayoutMk cId="2377718754" sldId="2147483657"/>
              <ac:picMk id="8" creationId="{0BD706AB-5045-EA47-D7AA-102B26F27822}"/>
            </ac:picMkLst>
          </pc:picChg>
        </pc:sldLayoutChg>
        <pc:sldLayoutChg chg="delSp mod">
          <pc:chgData name="Andrew van der Stock" userId="dd17ceffa52ddf7f" providerId="LiveId" clId="{19ABD8BD-8584-433B-A5C2-712D9208DF70}" dt="2024-08-28T19:35:50.695" v="3002" actId="478"/>
          <pc:sldLayoutMkLst>
            <pc:docMk/>
            <pc:sldMasterMk cId="647022420" sldId="2147483648"/>
            <pc:sldLayoutMk cId="156824165" sldId="2147483658"/>
          </pc:sldLayoutMkLst>
          <pc:picChg chg="del">
            <ac:chgData name="Andrew van der Stock" userId="dd17ceffa52ddf7f" providerId="LiveId" clId="{19ABD8BD-8584-433B-A5C2-712D9208DF70}" dt="2024-08-28T19:35:50.695" v="3002" actId="478"/>
            <ac:picMkLst>
              <pc:docMk/>
              <pc:sldMasterMk cId="647022420" sldId="2147483648"/>
              <pc:sldLayoutMk cId="156824165" sldId="2147483658"/>
              <ac:picMk id="7" creationId="{58E417E5-2A68-8FDB-5543-BA118C4036B4}"/>
            </ac:picMkLst>
          </pc:picChg>
        </pc:sldLayoutChg>
        <pc:sldLayoutChg chg="delSp mod">
          <pc:chgData name="Andrew van der Stock" userId="dd17ceffa52ddf7f" providerId="LiveId" clId="{19ABD8BD-8584-433B-A5C2-712D9208DF70}" dt="2024-08-28T19:35:48.332" v="3001" actId="478"/>
          <pc:sldLayoutMkLst>
            <pc:docMk/>
            <pc:sldMasterMk cId="647022420" sldId="2147483648"/>
            <pc:sldLayoutMk cId="4053078765" sldId="2147483659"/>
          </pc:sldLayoutMkLst>
          <pc:picChg chg="del">
            <ac:chgData name="Andrew van der Stock" userId="dd17ceffa52ddf7f" providerId="LiveId" clId="{19ABD8BD-8584-433B-A5C2-712D9208DF70}" dt="2024-08-28T19:35:48.332" v="3001" actId="478"/>
            <ac:picMkLst>
              <pc:docMk/>
              <pc:sldMasterMk cId="647022420" sldId="2147483648"/>
              <pc:sldLayoutMk cId="4053078765" sldId="2147483659"/>
              <ac:picMk id="7" creationId="{A8072A62-0631-6B20-0D3A-B4713DC5AF86}"/>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52F4A-5DA0-4507-999B-A0E37849373E}"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AB809B8C-134D-4C25-BA24-48687F626E32}">
      <dgm:prSet/>
      <dgm:spPr/>
      <dgm:t>
        <a:bodyPr/>
        <a:lstStyle/>
        <a:p>
          <a:r>
            <a:rPr lang="en-US"/>
            <a:t>11–13 Sep.</a:t>
          </a:r>
        </a:p>
      </dgm:t>
    </dgm:pt>
    <dgm:pt modelId="{4F954434-1B7B-4E90-81AA-D8FB37F41461}" type="parTrans" cxnId="{AEB9BE60-5356-4A92-9E7F-6E6303214582}">
      <dgm:prSet/>
      <dgm:spPr/>
      <dgm:t>
        <a:bodyPr/>
        <a:lstStyle/>
        <a:p>
          <a:endParaRPr lang="en-US"/>
        </a:p>
      </dgm:t>
    </dgm:pt>
    <dgm:pt modelId="{BBBE35BC-F657-48CD-B616-178E77E454A7}" type="sibTrans" cxnId="{AEB9BE60-5356-4A92-9E7F-6E6303214582}">
      <dgm:prSet/>
      <dgm:spPr/>
      <dgm:t>
        <a:bodyPr/>
        <a:lstStyle/>
        <a:p>
          <a:endParaRPr lang="en-US"/>
        </a:p>
      </dgm:t>
    </dgm:pt>
    <dgm:pt modelId="{503BD559-9EC2-45D4-8F2D-8A53425307EC}">
      <dgm:prSet/>
      <dgm:spPr/>
      <dgm:t>
        <a:bodyPr/>
        <a:lstStyle/>
        <a:p>
          <a:r>
            <a:rPr lang="en-US"/>
            <a:t>AppSec Days</a:t>
          </a:r>
        </a:p>
      </dgm:t>
    </dgm:pt>
    <dgm:pt modelId="{9A63B885-6188-4AED-B7C4-0412D4415045}" type="parTrans" cxnId="{0A3331E8-92A6-44EA-BB00-40F0BE7BBACE}">
      <dgm:prSet/>
      <dgm:spPr/>
      <dgm:t>
        <a:bodyPr/>
        <a:lstStyle/>
        <a:p>
          <a:endParaRPr lang="en-US"/>
        </a:p>
      </dgm:t>
    </dgm:pt>
    <dgm:pt modelId="{AAAC2282-68E0-45AE-B715-6A068C8C7510}" type="sibTrans" cxnId="{0A3331E8-92A6-44EA-BB00-40F0BE7BBACE}">
      <dgm:prSet/>
      <dgm:spPr/>
      <dgm:t>
        <a:bodyPr/>
        <a:lstStyle/>
        <a:p>
          <a:endParaRPr lang="en-US"/>
        </a:p>
      </dgm:t>
    </dgm:pt>
    <dgm:pt modelId="{25246856-CDB8-4982-BE1B-FE47F170CFDA}">
      <dgm:prSet/>
      <dgm:spPr/>
      <dgm:t>
        <a:bodyPr/>
        <a:lstStyle/>
        <a:p>
          <a:r>
            <a:rPr lang="en-US"/>
            <a:t>Panama</a:t>
          </a:r>
        </a:p>
      </dgm:t>
    </dgm:pt>
    <dgm:pt modelId="{5D10B8E5-12F7-48F1-A68F-51D9A9FEB04A}" type="parTrans" cxnId="{62EB6BFB-24EB-4DAD-A7A2-BBF56C80F3F8}">
      <dgm:prSet/>
      <dgm:spPr/>
      <dgm:t>
        <a:bodyPr/>
        <a:lstStyle/>
        <a:p>
          <a:endParaRPr lang="en-US"/>
        </a:p>
      </dgm:t>
    </dgm:pt>
    <dgm:pt modelId="{6FF6C941-BB41-4418-A627-2BF3B81E0066}" type="sibTrans" cxnId="{62EB6BFB-24EB-4DAD-A7A2-BBF56C80F3F8}">
      <dgm:prSet/>
      <dgm:spPr/>
      <dgm:t>
        <a:bodyPr/>
        <a:lstStyle/>
        <a:p>
          <a:endParaRPr lang="en-US"/>
        </a:p>
      </dgm:t>
    </dgm:pt>
    <dgm:pt modelId="{A0DEFD38-AD6B-4891-8860-50A34570B676}">
      <dgm:prSet/>
      <dgm:spPr/>
      <dgm:t>
        <a:bodyPr/>
        <a:lstStyle/>
        <a:p>
          <a:r>
            <a:rPr lang="en-US"/>
            <a:t>27–28 Sep.</a:t>
          </a:r>
        </a:p>
      </dgm:t>
    </dgm:pt>
    <dgm:pt modelId="{BB2E2D37-AE77-4878-AEDE-C32CB05F0E27}" type="parTrans" cxnId="{CC3EE0E9-8A5C-4E5B-ACC2-6EDB52AD33BD}">
      <dgm:prSet/>
      <dgm:spPr/>
      <dgm:t>
        <a:bodyPr/>
        <a:lstStyle/>
        <a:p>
          <a:endParaRPr lang="en-US"/>
        </a:p>
      </dgm:t>
    </dgm:pt>
    <dgm:pt modelId="{07273BF5-7036-46A4-BE63-58F99C3D8343}" type="sibTrans" cxnId="{CC3EE0E9-8A5C-4E5B-ACC2-6EDB52AD33BD}">
      <dgm:prSet/>
      <dgm:spPr/>
      <dgm:t>
        <a:bodyPr/>
        <a:lstStyle/>
        <a:p>
          <a:endParaRPr lang="en-US"/>
        </a:p>
      </dgm:t>
    </dgm:pt>
    <dgm:pt modelId="{D0007BD5-8998-4365-8C4B-38E471F07BD6}">
      <dgm:prSet/>
      <dgm:spPr/>
      <dgm:t>
        <a:bodyPr/>
        <a:lstStyle/>
        <a:p>
          <a:r>
            <a:rPr lang="en-US" b="1" dirty="0"/>
            <a:t>Partner event</a:t>
          </a:r>
        </a:p>
        <a:p>
          <a:r>
            <a:rPr lang="en-US" dirty="0" err="1"/>
            <a:t>ThreatModCon</a:t>
          </a:r>
          <a:r>
            <a:rPr lang="en-US" dirty="0"/>
            <a:t> 2024</a:t>
          </a:r>
        </a:p>
      </dgm:t>
    </dgm:pt>
    <dgm:pt modelId="{9A5AB9E7-AF42-4B9A-97FB-3A7805FC7A6C}" type="parTrans" cxnId="{2BDBFE34-76A8-4492-9C74-8F01BC22E22D}">
      <dgm:prSet/>
      <dgm:spPr/>
      <dgm:t>
        <a:bodyPr/>
        <a:lstStyle/>
        <a:p>
          <a:endParaRPr lang="en-US"/>
        </a:p>
      </dgm:t>
    </dgm:pt>
    <dgm:pt modelId="{0757FD95-6D8E-42BF-8565-C7A2F579B4D6}" type="sibTrans" cxnId="{2BDBFE34-76A8-4492-9C74-8F01BC22E22D}">
      <dgm:prSet/>
      <dgm:spPr/>
      <dgm:t>
        <a:bodyPr/>
        <a:lstStyle/>
        <a:p>
          <a:endParaRPr lang="en-US"/>
        </a:p>
      </dgm:t>
    </dgm:pt>
    <dgm:pt modelId="{47AE4DCD-8556-4235-8903-5D1BFEBF8950}">
      <dgm:prSet/>
      <dgm:spPr/>
      <dgm:t>
        <a:bodyPr/>
        <a:lstStyle/>
        <a:p>
          <a:r>
            <a:rPr lang="en-US"/>
            <a:t>San Francisco</a:t>
          </a:r>
        </a:p>
      </dgm:t>
    </dgm:pt>
    <dgm:pt modelId="{7DAFE316-64C6-4618-BEC2-CBCD8618B369}" type="parTrans" cxnId="{4DD6121E-8A72-4216-A120-11D76E175C39}">
      <dgm:prSet/>
      <dgm:spPr/>
      <dgm:t>
        <a:bodyPr/>
        <a:lstStyle/>
        <a:p>
          <a:endParaRPr lang="en-US"/>
        </a:p>
      </dgm:t>
    </dgm:pt>
    <dgm:pt modelId="{0360C7F3-F0EF-467D-9327-A32DCF332D20}" type="sibTrans" cxnId="{4DD6121E-8A72-4216-A120-11D76E175C39}">
      <dgm:prSet/>
      <dgm:spPr/>
      <dgm:t>
        <a:bodyPr/>
        <a:lstStyle/>
        <a:p>
          <a:endParaRPr lang="en-US"/>
        </a:p>
      </dgm:t>
    </dgm:pt>
    <dgm:pt modelId="{988D2E33-1D45-491E-A4DB-2BB415173072}">
      <dgm:prSet/>
      <dgm:spPr/>
      <dgm:t>
        <a:bodyPr/>
        <a:lstStyle/>
        <a:p>
          <a:r>
            <a:rPr lang="en-US"/>
            <a:t>1–2 Oct.</a:t>
          </a:r>
        </a:p>
      </dgm:t>
    </dgm:pt>
    <dgm:pt modelId="{8694B544-6995-4427-B56D-A3BC960375FD}" type="parTrans" cxnId="{5853FE85-FA11-429B-8E27-E97FEEA3AE29}">
      <dgm:prSet/>
      <dgm:spPr/>
      <dgm:t>
        <a:bodyPr/>
        <a:lstStyle/>
        <a:p>
          <a:endParaRPr lang="en-US"/>
        </a:p>
      </dgm:t>
    </dgm:pt>
    <dgm:pt modelId="{DB4E8859-1D55-4A6C-8163-599D9B0A7D9D}" type="sibTrans" cxnId="{5853FE85-FA11-429B-8E27-E97FEEA3AE29}">
      <dgm:prSet/>
      <dgm:spPr/>
      <dgm:t>
        <a:bodyPr/>
        <a:lstStyle/>
        <a:p>
          <a:endParaRPr lang="en-US"/>
        </a:p>
      </dgm:t>
    </dgm:pt>
    <dgm:pt modelId="{E9A2D49C-9EB7-4259-9F61-57072E632693}">
      <dgm:prSet/>
      <dgm:spPr/>
      <dgm:t>
        <a:bodyPr/>
        <a:lstStyle/>
        <a:p>
          <a:r>
            <a:rPr lang="en-US" dirty="0"/>
            <a:t>AppSec Days</a:t>
          </a:r>
        </a:p>
      </dgm:t>
    </dgm:pt>
    <dgm:pt modelId="{8B317C9B-D53E-4496-8CE2-733181336A7D}" type="parTrans" cxnId="{9CBB70A9-FCC5-4A2B-B5F9-2C4F5523CA43}">
      <dgm:prSet/>
      <dgm:spPr/>
      <dgm:t>
        <a:bodyPr/>
        <a:lstStyle/>
        <a:p>
          <a:endParaRPr lang="en-US"/>
        </a:p>
      </dgm:t>
    </dgm:pt>
    <dgm:pt modelId="{02652923-90E7-42BF-B5AD-340BF6C05C32}" type="sibTrans" cxnId="{9CBB70A9-FCC5-4A2B-B5F9-2C4F5523CA43}">
      <dgm:prSet/>
      <dgm:spPr/>
      <dgm:t>
        <a:bodyPr/>
        <a:lstStyle/>
        <a:p>
          <a:endParaRPr lang="en-US"/>
        </a:p>
      </dgm:t>
    </dgm:pt>
    <dgm:pt modelId="{15C9CADB-71A4-409D-ACBA-E0ADD09923B6}">
      <dgm:prSet/>
      <dgm:spPr/>
      <dgm:t>
        <a:bodyPr/>
        <a:lstStyle/>
        <a:p>
          <a:r>
            <a:rPr lang="en-US"/>
            <a:t>Singapore</a:t>
          </a:r>
        </a:p>
      </dgm:t>
    </dgm:pt>
    <dgm:pt modelId="{9179C2B4-0DB6-4513-90EA-0765310D0DAC}" type="parTrans" cxnId="{3C897864-8735-4900-9045-E1D9A15A42F5}">
      <dgm:prSet/>
      <dgm:spPr/>
      <dgm:t>
        <a:bodyPr/>
        <a:lstStyle/>
        <a:p>
          <a:endParaRPr lang="en-US"/>
        </a:p>
      </dgm:t>
    </dgm:pt>
    <dgm:pt modelId="{9B206E36-4678-4283-9737-321D14BFB3DC}" type="sibTrans" cxnId="{3C897864-8735-4900-9045-E1D9A15A42F5}">
      <dgm:prSet/>
      <dgm:spPr/>
      <dgm:t>
        <a:bodyPr/>
        <a:lstStyle/>
        <a:p>
          <a:endParaRPr lang="en-US"/>
        </a:p>
      </dgm:t>
    </dgm:pt>
    <dgm:pt modelId="{8A51EC73-CCB6-4757-8D22-FCEA9BEFAB3B}">
      <dgm:prSet/>
      <dgm:spPr/>
      <dgm:t>
        <a:bodyPr/>
        <a:lstStyle/>
        <a:p>
          <a:r>
            <a:rPr lang="en-US"/>
            <a:t>24–25 Oct.</a:t>
          </a:r>
        </a:p>
      </dgm:t>
    </dgm:pt>
    <dgm:pt modelId="{B505BF59-C2CB-4F9E-9202-243E6D3062F9}" type="parTrans" cxnId="{534B4D54-1EB7-467B-B825-80687189C152}">
      <dgm:prSet/>
      <dgm:spPr/>
      <dgm:t>
        <a:bodyPr/>
        <a:lstStyle/>
        <a:p>
          <a:endParaRPr lang="en-US"/>
        </a:p>
      </dgm:t>
    </dgm:pt>
    <dgm:pt modelId="{6F4089EB-9482-46A2-A894-C3E75E445780}" type="sibTrans" cxnId="{534B4D54-1EB7-467B-B825-80687189C152}">
      <dgm:prSet/>
      <dgm:spPr/>
      <dgm:t>
        <a:bodyPr/>
        <a:lstStyle/>
        <a:p>
          <a:endParaRPr lang="en-US"/>
        </a:p>
      </dgm:t>
    </dgm:pt>
    <dgm:pt modelId="{9EBC87D7-341F-41C5-B6F9-9C875048AB96}">
      <dgm:prSet/>
      <dgm:spPr/>
      <dgm:t>
        <a:bodyPr/>
        <a:lstStyle/>
        <a:p>
          <a:r>
            <a:rPr lang="en-US" dirty="0"/>
            <a:t>OWASP LASCON</a:t>
          </a:r>
        </a:p>
        <a:p>
          <a:r>
            <a:rPr lang="en-US" dirty="0"/>
            <a:t>Austin TX USA</a:t>
          </a:r>
        </a:p>
      </dgm:t>
    </dgm:pt>
    <dgm:pt modelId="{B6DFA036-58A2-4383-98B2-86D5720F74F9}" type="parTrans" cxnId="{3DDB9C3C-19B7-487D-87BA-D77C6DAA3163}">
      <dgm:prSet/>
      <dgm:spPr/>
      <dgm:t>
        <a:bodyPr/>
        <a:lstStyle/>
        <a:p>
          <a:endParaRPr lang="en-US"/>
        </a:p>
      </dgm:t>
    </dgm:pt>
    <dgm:pt modelId="{F063CAE1-C994-4BD4-8378-CF6F45F95AC1}" type="sibTrans" cxnId="{3DDB9C3C-19B7-487D-87BA-D77C6DAA3163}">
      <dgm:prSet/>
      <dgm:spPr/>
      <dgm:t>
        <a:bodyPr/>
        <a:lstStyle/>
        <a:p>
          <a:endParaRPr lang="en-US"/>
        </a:p>
      </dgm:t>
    </dgm:pt>
    <dgm:pt modelId="{4E262D34-1A9C-4BFC-AC3C-120835CB467E}">
      <dgm:prSet/>
      <dgm:spPr/>
      <dgm:t>
        <a:bodyPr/>
        <a:lstStyle/>
        <a:p>
          <a:r>
            <a:rPr lang="en-US"/>
            <a:t>26 Oct.</a:t>
          </a:r>
        </a:p>
      </dgm:t>
    </dgm:pt>
    <dgm:pt modelId="{5AA80181-66FD-46D8-B697-D1400A83948D}" type="parTrans" cxnId="{805F4CA3-D7C6-4068-A8DF-79BDBFC203A4}">
      <dgm:prSet/>
      <dgm:spPr/>
      <dgm:t>
        <a:bodyPr/>
        <a:lstStyle/>
        <a:p>
          <a:endParaRPr lang="en-US"/>
        </a:p>
      </dgm:t>
    </dgm:pt>
    <dgm:pt modelId="{134ECBFA-1EE3-4721-AC79-FF47E3EA2622}" type="sibTrans" cxnId="{805F4CA3-D7C6-4068-A8DF-79BDBFC203A4}">
      <dgm:prSet/>
      <dgm:spPr/>
      <dgm:t>
        <a:bodyPr/>
        <a:lstStyle/>
        <a:p>
          <a:endParaRPr lang="en-US"/>
        </a:p>
      </dgm:t>
    </dgm:pt>
    <dgm:pt modelId="{7EAC4D10-16B0-486C-B151-E59EFE8AB590}">
      <dgm:prSet/>
      <dgm:spPr/>
      <dgm:t>
        <a:bodyPr/>
        <a:lstStyle/>
        <a:p>
          <a:r>
            <a:rPr lang="en-US"/>
            <a:t>AppSec Days Spain</a:t>
          </a:r>
        </a:p>
      </dgm:t>
    </dgm:pt>
    <dgm:pt modelId="{AAD1BC84-3A24-4B6B-B675-59EB2D431AAA}" type="parTrans" cxnId="{F0FC63E4-367B-4BE7-A950-719DE24261D3}">
      <dgm:prSet/>
      <dgm:spPr/>
      <dgm:t>
        <a:bodyPr/>
        <a:lstStyle/>
        <a:p>
          <a:endParaRPr lang="en-US"/>
        </a:p>
      </dgm:t>
    </dgm:pt>
    <dgm:pt modelId="{4D3393EE-8069-48ED-8BEC-DBA77B7F1297}" type="sibTrans" cxnId="{F0FC63E4-367B-4BE7-A950-719DE24261D3}">
      <dgm:prSet/>
      <dgm:spPr/>
      <dgm:t>
        <a:bodyPr/>
        <a:lstStyle/>
        <a:p>
          <a:endParaRPr lang="en-US"/>
        </a:p>
      </dgm:t>
    </dgm:pt>
    <dgm:pt modelId="{02A15306-00A9-4A77-98C7-1377E131ABAF}">
      <dgm:prSet/>
      <dgm:spPr/>
      <dgm:t>
        <a:bodyPr/>
        <a:lstStyle/>
        <a:p>
          <a:r>
            <a:rPr lang="en-US"/>
            <a:t>Barcelona</a:t>
          </a:r>
        </a:p>
      </dgm:t>
    </dgm:pt>
    <dgm:pt modelId="{6F44A46E-FB3B-4F12-860E-9D9F26CE1E8B}" type="parTrans" cxnId="{EFEDB0B8-73C4-474A-8B3E-04AE30B5D926}">
      <dgm:prSet/>
      <dgm:spPr/>
      <dgm:t>
        <a:bodyPr/>
        <a:lstStyle/>
        <a:p>
          <a:endParaRPr lang="en-US"/>
        </a:p>
      </dgm:t>
    </dgm:pt>
    <dgm:pt modelId="{797118F8-5C36-486F-A423-BA59D01ED5F4}" type="sibTrans" cxnId="{EFEDB0B8-73C4-474A-8B3E-04AE30B5D926}">
      <dgm:prSet/>
      <dgm:spPr/>
      <dgm:t>
        <a:bodyPr/>
        <a:lstStyle/>
        <a:p>
          <a:endParaRPr lang="en-US"/>
        </a:p>
      </dgm:t>
    </dgm:pt>
    <dgm:pt modelId="{82319E4D-A704-4996-BE4F-A1A55443DA23}">
      <dgm:prSet/>
      <dgm:spPr/>
      <dgm:t>
        <a:bodyPr/>
        <a:lstStyle/>
        <a:p>
          <a:r>
            <a:rPr lang="en-US"/>
            <a:t>14–15 Nov.</a:t>
          </a:r>
        </a:p>
      </dgm:t>
    </dgm:pt>
    <dgm:pt modelId="{E82F1BA7-8BF2-4248-9C4D-1B5ADDA79324}" type="parTrans" cxnId="{4BEAA806-039B-4F86-8DFF-E278FB2547E5}">
      <dgm:prSet/>
      <dgm:spPr/>
      <dgm:t>
        <a:bodyPr/>
        <a:lstStyle/>
        <a:p>
          <a:endParaRPr lang="en-US"/>
        </a:p>
      </dgm:t>
    </dgm:pt>
    <dgm:pt modelId="{762E69AC-C8ED-457B-AC37-5807F7F3CA8B}" type="sibTrans" cxnId="{4BEAA806-039B-4F86-8DFF-E278FB2547E5}">
      <dgm:prSet/>
      <dgm:spPr/>
      <dgm:t>
        <a:bodyPr/>
        <a:lstStyle/>
        <a:p>
          <a:endParaRPr lang="en-US"/>
        </a:p>
      </dgm:t>
    </dgm:pt>
    <dgm:pt modelId="{54417728-003C-4C73-B793-608E0EA6B7F9}">
      <dgm:prSet/>
      <dgm:spPr/>
      <dgm:t>
        <a:bodyPr/>
        <a:lstStyle/>
        <a:p>
          <a:r>
            <a:rPr lang="en-US" dirty="0"/>
            <a:t>Virtual AppSec Days </a:t>
          </a:r>
        </a:p>
        <a:p>
          <a:r>
            <a:rPr lang="en-US" dirty="0"/>
            <a:t>India</a:t>
          </a:r>
        </a:p>
      </dgm:t>
    </dgm:pt>
    <dgm:pt modelId="{2C743843-1318-45F4-917F-B2F97B4D3FA0}" type="parTrans" cxnId="{43A75835-06A8-49A9-9267-33754DCC7FE2}">
      <dgm:prSet/>
      <dgm:spPr/>
      <dgm:t>
        <a:bodyPr/>
        <a:lstStyle/>
        <a:p>
          <a:endParaRPr lang="en-US"/>
        </a:p>
      </dgm:t>
    </dgm:pt>
    <dgm:pt modelId="{169E316C-3A90-49E9-802F-2C809042C43C}" type="sibTrans" cxnId="{43A75835-06A8-49A9-9267-33754DCC7FE2}">
      <dgm:prSet/>
      <dgm:spPr/>
      <dgm:t>
        <a:bodyPr/>
        <a:lstStyle/>
        <a:p>
          <a:endParaRPr lang="en-US"/>
        </a:p>
      </dgm:t>
    </dgm:pt>
    <dgm:pt modelId="{A36E8D73-EAD3-41C3-AD1A-C13409B48ACB}">
      <dgm:prSet/>
      <dgm:spPr/>
      <dgm:t>
        <a:bodyPr/>
        <a:lstStyle/>
        <a:p>
          <a:r>
            <a:rPr lang="en-US"/>
            <a:t>28–29 Nov.</a:t>
          </a:r>
        </a:p>
      </dgm:t>
    </dgm:pt>
    <dgm:pt modelId="{00A7D044-C2FE-4FF7-9B94-C68998C5F73A}" type="parTrans" cxnId="{EC66939D-9936-4A52-976A-21016D6ED2A6}">
      <dgm:prSet/>
      <dgm:spPr/>
      <dgm:t>
        <a:bodyPr/>
        <a:lstStyle/>
        <a:p>
          <a:endParaRPr lang="en-US"/>
        </a:p>
      </dgm:t>
    </dgm:pt>
    <dgm:pt modelId="{44876C23-A7F6-4E34-AF73-33567758213F}" type="sibTrans" cxnId="{EC66939D-9936-4A52-976A-21016D6ED2A6}">
      <dgm:prSet/>
      <dgm:spPr/>
      <dgm:t>
        <a:bodyPr/>
        <a:lstStyle/>
        <a:p>
          <a:endParaRPr lang="en-US"/>
        </a:p>
      </dgm:t>
    </dgm:pt>
    <dgm:pt modelId="{F37F89C6-7B6A-466F-B8C1-9628518A0558}">
      <dgm:prSet/>
      <dgm:spPr/>
      <dgm:t>
        <a:bodyPr/>
        <a:lstStyle/>
        <a:p>
          <a:r>
            <a:rPr lang="en-US"/>
            <a:t>OWASP BeNeLux Days</a:t>
          </a:r>
        </a:p>
      </dgm:t>
    </dgm:pt>
    <dgm:pt modelId="{41CEE0AB-ED31-4CA4-BFCD-F4B3BC8B3CCA}" type="parTrans" cxnId="{42E95894-89A5-4E33-B4EC-7C21C2E91BB5}">
      <dgm:prSet/>
      <dgm:spPr/>
      <dgm:t>
        <a:bodyPr/>
        <a:lstStyle/>
        <a:p>
          <a:endParaRPr lang="en-US"/>
        </a:p>
      </dgm:t>
    </dgm:pt>
    <dgm:pt modelId="{BFDD798D-8647-446A-8668-AF8DCCA552AA}" type="sibTrans" cxnId="{42E95894-89A5-4E33-B4EC-7C21C2E91BB5}">
      <dgm:prSet/>
      <dgm:spPr/>
      <dgm:t>
        <a:bodyPr/>
        <a:lstStyle/>
        <a:p>
          <a:endParaRPr lang="en-US"/>
        </a:p>
      </dgm:t>
    </dgm:pt>
    <dgm:pt modelId="{1CBF0AAA-C951-4DDF-84CC-9E64E9088008}">
      <dgm:prSet/>
      <dgm:spPr/>
      <dgm:t>
        <a:bodyPr/>
        <a:lstStyle/>
        <a:p>
          <a:r>
            <a:rPr lang="en-US"/>
            <a:t>Netherlands</a:t>
          </a:r>
        </a:p>
      </dgm:t>
    </dgm:pt>
    <dgm:pt modelId="{48D57D97-F03C-4ED8-91B6-0BD56959A9B0}" type="parTrans" cxnId="{72B70BB1-275B-4337-BD96-4C294018F95A}">
      <dgm:prSet/>
      <dgm:spPr/>
      <dgm:t>
        <a:bodyPr/>
        <a:lstStyle/>
        <a:p>
          <a:endParaRPr lang="en-US"/>
        </a:p>
      </dgm:t>
    </dgm:pt>
    <dgm:pt modelId="{6C84ED9F-1ED9-4425-9477-ACFE1C4B508B}" type="sibTrans" cxnId="{72B70BB1-275B-4337-BD96-4C294018F95A}">
      <dgm:prSet/>
      <dgm:spPr/>
      <dgm:t>
        <a:bodyPr/>
        <a:lstStyle/>
        <a:p>
          <a:endParaRPr lang="en-US"/>
        </a:p>
      </dgm:t>
    </dgm:pt>
    <dgm:pt modelId="{AC8D1052-26F2-40AC-8F73-B340D3C75E78}" type="pres">
      <dgm:prSet presAssocID="{B0952F4A-5DA0-4507-999B-A0E37849373E}" presName="Name0" presStyleCnt="0">
        <dgm:presLayoutVars>
          <dgm:chMax/>
          <dgm:chPref/>
          <dgm:animLvl val="lvl"/>
        </dgm:presLayoutVars>
      </dgm:prSet>
      <dgm:spPr/>
    </dgm:pt>
    <dgm:pt modelId="{DA353741-3763-4CF7-A603-910F64DB3AC0}" type="pres">
      <dgm:prSet presAssocID="{AB809B8C-134D-4C25-BA24-48687F626E32}" presName="composite1" presStyleCnt="0"/>
      <dgm:spPr/>
    </dgm:pt>
    <dgm:pt modelId="{57E4253C-A1C7-4E49-8FF8-05DEDD99F16C}" type="pres">
      <dgm:prSet presAssocID="{AB809B8C-134D-4C25-BA24-48687F626E32}" presName="parent1" presStyleLbl="alignNode1" presStyleIdx="0" presStyleCnt="7">
        <dgm:presLayoutVars>
          <dgm:chMax val="1"/>
          <dgm:chPref val="1"/>
          <dgm:bulletEnabled val="1"/>
        </dgm:presLayoutVars>
      </dgm:prSet>
      <dgm:spPr/>
    </dgm:pt>
    <dgm:pt modelId="{767A81F9-E4FF-4F9C-91F6-6BBA6B645584}" type="pres">
      <dgm:prSet presAssocID="{AB809B8C-134D-4C25-BA24-48687F626E32}" presName="Childtext1" presStyleLbl="revTx" presStyleIdx="0" presStyleCnt="7">
        <dgm:presLayoutVars>
          <dgm:bulletEnabled val="1"/>
        </dgm:presLayoutVars>
      </dgm:prSet>
      <dgm:spPr/>
    </dgm:pt>
    <dgm:pt modelId="{6300D2FA-6401-4FD8-B970-3B9726085B05}" type="pres">
      <dgm:prSet presAssocID="{AB809B8C-134D-4C25-BA24-48687F626E32}" presName="ConnectLine1" presStyleLbl="sibTrans1D1" presStyleIdx="0" presStyleCnt="7"/>
      <dgm:spPr>
        <a:noFill/>
        <a:ln w="12700" cap="flat" cmpd="sng" algn="ctr">
          <a:solidFill>
            <a:schemeClr val="accent1">
              <a:hueOff val="0"/>
              <a:satOff val="0"/>
              <a:lumOff val="0"/>
              <a:alphaOff val="0"/>
            </a:schemeClr>
          </a:solidFill>
          <a:prstDash val="dash"/>
          <a:miter lim="800000"/>
        </a:ln>
        <a:effectLst/>
      </dgm:spPr>
    </dgm:pt>
    <dgm:pt modelId="{7DCA354A-E2D3-44CD-BE49-CFAF4FC39DB0}" type="pres">
      <dgm:prSet presAssocID="{AB809B8C-134D-4C25-BA24-48687F626E32}" presName="ConnectLineEnd1" presStyleLbl="lnNode1" presStyleIdx="0" presStyleCnt="7"/>
      <dgm:spPr/>
    </dgm:pt>
    <dgm:pt modelId="{2403C244-337F-41E8-8D40-9C320C23147A}" type="pres">
      <dgm:prSet presAssocID="{AB809B8C-134D-4C25-BA24-48687F626E32}" presName="EmptyPane1" presStyleCnt="0"/>
      <dgm:spPr/>
    </dgm:pt>
    <dgm:pt modelId="{93BBBE10-8674-403D-B6DB-FE9EFC754A92}" type="pres">
      <dgm:prSet presAssocID="{BBBE35BC-F657-48CD-B616-178E77E454A7}" presName="spaceBetweenRectangles1" presStyleCnt="0"/>
      <dgm:spPr/>
    </dgm:pt>
    <dgm:pt modelId="{09B208D0-CAE0-4363-94CB-5A0094829F02}" type="pres">
      <dgm:prSet presAssocID="{A0DEFD38-AD6B-4891-8860-50A34570B676}" presName="composite1" presStyleCnt="0"/>
      <dgm:spPr/>
    </dgm:pt>
    <dgm:pt modelId="{FBD7BAD3-972B-409A-8BE7-1B6074056AAC}" type="pres">
      <dgm:prSet presAssocID="{A0DEFD38-AD6B-4891-8860-50A34570B676}" presName="parent1" presStyleLbl="alignNode1" presStyleIdx="1" presStyleCnt="7">
        <dgm:presLayoutVars>
          <dgm:chMax val="1"/>
          <dgm:chPref val="1"/>
          <dgm:bulletEnabled val="1"/>
        </dgm:presLayoutVars>
      </dgm:prSet>
      <dgm:spPr/>
    </dgm:pt>
    <dgm:pt modelId="{5E98B6E9-C032-4ADB-B3EB-495DC7A41538}" type="pres">
      <dgm:prSet presAssocID="{A0DEFD38-AD6B-4891-8860-50A34570B676}" presName="Childtext1" presStyleLbl="revTx" presStyleIdx="1" presStyleCnt="7">
        <dgm:presLayoutVars>
          <dgm:bulletEnabled val="1"/>
        </dgm:presLayoutVars>
      </dgm:prSet>
      <dgm:spPr/>
    </dgm:pt>
    <dgm:pt modelId="{5C17ACAC-7B30-4E12-9193-52CB9D7587DE}" type="pres">
      <dgm:prSet presAssocID="{A0DEFD38-AD6B-4891-8860-50A34570B676}" presName="ConnectLine1" presStyleLbl="sibTrans1D1" presStyleIdx="1" presStyleCnt="7"/>
      <dgm:spPr>
        <a:noFill/>
        <a:ln w="12700" cap="flat" cmpd="sng" algn="ctr">
          <a:solidFill>
            <a:schemeClr val="accent1">
              <a:hueOff val="0"/>
              <a:satOff val="0"/>
              <a:lumOff val="0"/>
              <a:alphaOff val="0"/>
            </a:schemeClr>
          </a:solidFill>
          <a:prstDash val="dash"/>
          <a:miter lim="800000"/>
        </a:ln>
        <a:effectLst/>
      </dgm:spPr>
    </dgm:pt>
    <dgm:pt modelId="{27264E94-BE10-4960-B485-C6A590DA0CF4}" type="pres">
      <dgm:prSet presAssocID="{A0DEFD38-AD6B-4891-8860-50A34570B676}" presName="ConnectLineEnd1" presStyleLbl="lnNode1" presStyleIdx="1" presStyleCnt="7"/>
      <dgm:spPr/>
    </dgm:pt>
    <dgm:pt modelId="{7F276CCF-6421-49A4-8558-126D51D4C96C}" type="pres">
      <dgm:prSet presAssocID="{A0DEFD38-AD6B-4891-8860-50A34570B676}" presName="EmptyPane1" presStyleCnt="0"/>
      <dgm:spPr/>
    </dgm:pt>
    <dgm:pt modelId="{F80DADDF-D3CC-421A-A0FD-CEC131830DF8}" type="pres">
      <dgm:prSet presAssocID="{07273BF5-7036-46A4-BE63-58F99C3D8343}" presName="spaceBetweenRectangles1" presStyleCnt="0"/>
      <dgm:spPr/>
    </dgm:pt>
    <dgm:pt modelId="{DB841802-5C85-4241-A33C-9B29D4230027}" type="pres">
      <dgm:prSet presAssocID="{988D2E33-1D45-491E-A4DB-2BB415173072}" presName="composite1" presStyleCnt="0"/>
      <dgm:spPr/>
    </dgm:pt>
    <dgm:pt modelId="{3578B558-228C-4095-8854-DD83A8BEE0EE}" type="pres">
      <dgm:prSet presAssocID="{988D2E33-1D45-491E-A4DB-2BB415173072}" presName="parent1" presStyleLbl="alignNode1" presStyleIdx="2" presStyleCnt="7">
        <dgm:presLayoutVars>
          <dgm:chMax val="1"/>
          <dgm:chPref val="1"/>
          <dgm:bulletEnabled val="1"/>
        </dgm:presLayoutVars>
      </dgm:prSet>
      <dgm:spPr/>
    </dgm:pt>
    <dgm:pt modelId="{EFEC5992-14CD-431E-AF89-952594A347DD}" type="pres">
      <dgm:prSet presAssocID="{988D2E33-1D45-491E-A4DB-2BB415173072}" presName="Childtext1" presStyleLbl="revTx" presStyleIdx="2" presStyleCnt="7">
        <dgm:presLayoutVars>
          <dgm:bulletEnabled val="1"/>
        </dgm:presLayoutVars>
      </dgm:prSet>
      <dgm:spPr/>
    </dgm:pt>
    <dgm:pt modelId="{89B4D104-AFFB-4739-847E-FD4FFB56DB67}" type="pres">
      <dgm:prSet presAssocID="{988D2E33-1D45-491E-A4DB-2BB415173072}" presName="ConnectLine1" presStyleLbl="sibTrans1D1" presStyleIdx="2" presStyleCnt="7"/>
      <dgm:spPr>
        <a:noFill/>
        <a:ln w="12700" cap="flat" cmpd="sng" algn="ctr">
          <a:solidFill>
            <a:schemeClr val="accent1">
              <a:hueOff val="0"/>
              <a:satOff val="0"/>
              <a:lumOff val="0"/>
              <a:alphaOff val="0"/>
            </a:schemeClr>
          </a:solidFill>
          <a:prstDash val="dash"/>
          <a:miter lim="800000"/>
        </a:ln>
        <a:effectLst/>
      </dgm:spPr>
    </dgm:pt>
    <dgm:pt modelId="{4DB07711-0CAF-45BD-916C-A73B8C66B818}" type="pres">
      <dgm:prSet presAssocID="{988D2E33-1D45-491E-A4DB-2BB415173072}" presName="ConnectLineEnd1" presStyleLbl="lnNode1" presStyleIdx="2" presStyleCnt="7"/>
      <dgm:spPr/>
    </dgm:pt>
    <dgm:pt modelId="{A17B5A13-DC2D-4D63-A3EE-B8AED43EE414}" type="pres">
      <dgm:prSet presAssocID="{988D2E33-1D45-491E-A4DB-2BB415173072}" presName="EmptyPane1" presStyleCnt="0"/>
      <dgm:spPr/>
    </dgm:pt>
    <dgm:pt modelId="{A9C68E81-792F-40E4-9A3A-FFB48776C04C}" type="pres">
      <dgm:prSet presAssocID="{DB4E8859-1D55-4A6C-8163-599D9B0A7D9D}" presName="spaceBetweenRectangles1" presStyleCnt="0"/>
      <dgm:spPr/>
    </dgm:pt>
    <dgm:pt modelId="{BB2AA9F1-EA69-4F05-A33C-CAF8DA6303A3}" type="pres">
      <dgm:prSet presAssocID="{8A51EC73-CCB6-4757-8D22-FCEA9BEFAB3B}" presName="composite1" presStyleCnt="0"/>
      <dgm:spPr/>
    </dgm:pt>
    <dgm:pt modelId="{EF0A15B1-15E6-4A1E-B0F0-490587DB25DD}" type="pres">
      <dgm:prSet presAssocID="{8A51EC73-CCB6-4757-8D22-FCEA9BEFAB3B}" presName="parent1" presStyleLbl="alignNode1" presStyleIdx="3" presStyleCnt="7">
        <dgm:presLayoutVars>
          <dgm:chMax val="1"/>
          <dgm:chPref val="1"/>
          <dgm:bulletEnabled val="1"/>
        </dgm:presLayoutVars>
      </dgm:prSet>
      <dgm:spPr/>
    </dgm:pt>
    <dgm:pt modelId="{228190A7-1D4E-4932-BD0A-A1B9FAD75B11}" type="pres">
      <dgm:prSet presAssocID="{8A51EC73-CCB6-4757-8D22-FCEA9BEFAB3B}" presName="Childtext1" presStyleLbl="revTx" presStyleIdx="3" presStyleCnt="7">
        <dgm:presLayoutVars>
          <dgm:bulletEnabled val="1"/>
        </dgm:presLayoutVars>
      </dgm:prSet>
      <dgm:spPr/>
    </dgm:pt>
    <dgm:pt modelId="{67F762DB-6075-451D-839B-12A93B0E1E2F}" type="pres">
      <dgm:prSet presAssocID="{8A51EC73-CCB6-4757-8D22-FCEA9BEFAB3B}" presName="ConnectLine1" presStyleLbl="sibTrans1D1" presStyleIdx="3" presStyleCnt="7"/>
      <dgm:spPr>
        <a:noFill/>
        <a:ln w="12700" cap="flat" cmpd="sng" algn="ctr">
          <a:solidFill>
            <a:schemeClr val="accent1">
              <a:hueOff val="0"/>
              <a:satOff val="0"/>
              <a:lumOff val="0"/>
              <a:alphaOff val="0"/>
            </a:schemeClr>
          </a:solidFill>
          <a:prstDash val="dash"/>
          <a:miter lim="800000"/>
        </a:ln>
        <a:effectLst/>
      </dgm:spPr>
    </dgm:pt>
    <dgm:pt modelId="{DC8687EE-B29E-434E-B4C6-84291F2BD8F5}" type="pres">
      <dgm:prSet presAssocID="{8A51EC73-CCB6-4757-8D22-FCEA9BEFAB3B}" presName="ConnectLineEnd1" presStyleLbl="lnNode1" presStyleIdx="3" presStyleCnt="7"/>
      <dgm:spPr/>
    </dgm:pt>
    <dgm:pt modelId="{3A28E2AC-8D8C-429D-A96A-ACD01F0218F7}" type="pres">
      <dgm:prSet presAssocID="{8A51EC73-CCB6-4757-8D22-FCEA9BEFAB3B}" presName="EmptyPane1" presStyleCnt="0"/>
      <dgm:spPr/>
    </dgm:pt>
    <dgm:pt modelId="{4F931870-8A67-4536-98F4-8145270725F5}" type="pres">
      <dgm:prSet presAssocID="{6F4089EB-9482-46A2-A894-C3E75E445780}" presName="spaceBetweenRectangles1" presStyleCnt="0"/>
      <dgm:spPr/>
    </dgm:pt>
    <dgm:pt modelId="{54FAAAEA-9EA3-452F-8835-47533A7DCEB9}" type="pres">
      <dgm:prSet presAssocID="{4E262D34-1A9C-4BFC-AC3C-120835CB467E}" presName="composite1" presStyleCnt="0"/>
      <dgm:spPr/>
    </dgm:pt>
    <dgm:pt modelId="{3195BC14-AFE9-408D-9DC6-51DD641278E8}" type="pres">
      <dgm:prSet presAssocID="{4E262D34-1A9C-4BFC-AC3C-120835CB467E}" presName="parent1" presStyleLbl="alignNode1" presStyleIdx="4" presStyleCnt="7">
        <dgm:presLayoutVars>
          <dgm:chMax val="1"/>
          <dgm:chPref val="1"/>
          <dgm:bulletEnabled val="1"/>
        </dgm:presLayoutVars>
      </dgm:prSet>
      <dgm:spPr/>
    </dgm:pt>
    <dgm:pt modelId="{D7E72935-435B-4ABB-8181-09CCC8F58D16}" type="pres">
      <dgm:prSet presAssocID="{4E262D34-1A9C-4BFC-AC3C-120835CB467E}" presName="Childtext1" presStyleLbl="revTx" presStyleIdx="4" presStyleCnt="7">
        <dgm:presLayoutVars>
          <dgm:bulletEnabled val="1"/>
        </dgm:presLayoutVars>
      </dgm:prSet>
      <dgm:spPr/>
    </dgm:pt>
    <dgm:pt modelId="{1A45B584-941E-4FDA-9C66-85AAB20E3C12}" type="pres">
      <dgm:prSet presAssocID="{4E262D34-1A9C-4BFC-AC3C-120835CB467E}" presName="ConnectLine1" presStyleLbl="sibTrans1D1" presStyleIdx="4" presStyleCnt="7"/>
      <dgm:spPr>
        <a:noFill/>
        <a:ln w="12700" cap="flat" cmpd="sng" algn="ctr">
          <a:solidFill>
            <a:schemeClr val="accent1">
              <a:hueOff val="0"/>
              <a:satOff val="0"/>
              <a:lumOff val="0"/>
              <a:alphaOff val="0"/>
            </a:schemeClr>
          </a:solidFill>
          <a:prstDash val="dash"/>
          <a:miter lim="800000"/>
        </a:ln>
        <a:effectLst/>
      </dgm:spPr>
    </dgm:pt>
    <dgm:pt modelId="{40AB2061-0228-4ADF-BBD2-2B716594797D}" type="pres">
      <dgm:prSet presAssocID="{4E262D34-1A9C-4BFC-AC3C-120835CB467E}" presName="ConnectLineEnd1" presStyleLbl="lnNode1" presStyleIdx="4" presStyleCnt="7"/>
      <dgm:spPr/>
    </dgm:pt>
    <dgm:pt modelId="{A50B8979-48C7-41AA-8727-9DAC05A9FDA5}" type="pres">
      <dgm:prSet presAssocID="{4E262D34-1A9C-4BFC-AC3C-120835CB467E}" presName="EmptyPane1" presStyleCnt="0"/>
      <dgm:spPr/>
    </dgm:pt>
    <dgm:pt modelId="{DDD6D86C-C5C0-4686-8C97-9E4515D4C11E}" type="pres">
      <dgm:prSet presAssocID="{134ECBFA-1EE3-4721-AC79-FF47E3EA2622}" presName="spaceBetweenRectangles1" presStyleCnt="0"/>
      <dgm:spPr/>
    </dgm:pt>
    <dgm:pt modelId="{FF3E8CCB-5E18-4DFC-AA5D-2381580751D7}" type="pres">
      <dgm:prSet presAssocID="{82319E4D-A704-4996-BE4F-A1A55443DA23}" presName="composite1" presStyleCnt="0"/>
      <dgm:spPr/>
    </dgm:pt>
    <dgm:pt modelId="{2557E458-AEDD-494D-A310-89C60300D6F7}" type="pres">
      <dgm:prSet presAssocID="{82319E4D-A704-4996-BE4F-A1A55443DA23}" presName="parent1" presStyleLbl="alignNode1" presStyleIdx="5" presStyleCnt="7">
        <dgm:presLayoutVars>
          <dgm:chMax val="1"/>
          <dgm:chPref val="1"/>
          <dgm:bulletEnabled val="1"/>
        </dgm:presLayoutVars>
      </dgm:prSet>
      <dgm:spPr/>
    </dgm:pt>
    <dgm:pt modelId="{C7F4477B-0528-42F0-BD5C-D5EA560350D7}" type="pres">
      <dgm:prSet presAssocID="{82319E4D-A704-4996-BE4F-A1A55443DA23}" presName="Childtext1" presStyleLbl="revTx" presStyleIdx="5" presStyleCnt="7">
        <dgm:presLayoutVars>
          <dgm:bulletEnabled val="1"/>
        </dgm:presLayoutVars>
      </dgm:prSet>
      <dgm:spPr/>
    </dgm:pt>
    <dgm:pt modelId="{B2589D7C-B2A3-48E0-AD65-892AD058D9D7}" type="pres">
      <dgm:prSet presAssocID="{82319E4D-A704-4996-BE4F-A1A55443DA23}" presName="ConnectLine1" presStyleLbl="sibTrans1D1" presStyleIdx="5" presStyleCnt="7"/>
      <dgm:spPr>
        <a:noFill/>
        <a:ln w="12700" cap="flat" cmpd="sng" algn="ctr">
          <a:solidFill>
            <a:schemeClr val="accent1">
              <a:hueOff val="0"/>
              <a:satOff val="0"/>
              <a:lumOff val="0"/>
              <a:alphaOff val="0"/>
            </a:schemeClr>
          </a:solidFill>
          <a:prstDash val="dash"/>
          <a:miter lim="800000"/>
        </a:ln>
        <a:effectLst/>
      </dgm:spPr>
    </dgm:pt>
    <dgm:pt modelId="{2C37F51D-ABBF-45D2-A011-A312FBE10E41}" type="pres">
      <dgm:prSet presAssocID="{82319E4D-A704-4996-BE4F-A1A55443DA23}" presName="ConnectLineEnd1" presStyleLbl="lnNode1" presStyleIdx="5" presStyleCnt="7"/>
      <dgm:spPr/>
    </dgm:pt>
    <dgm:pt modelId="{486F9178-D0A7-4AF8-8A47-E5CF937AA6E7}" type="pres">
      <dgm:prSet presAssocID="{82319E4D-A704-4996-BE4F-A1A55443DA23}" presName="EmptyPane1" presStyleCnt="0"/>
      <dgm:spPr/>
    </dgm:pt>
    <dgm:pt modelId="{97E28626-C435-4366-8A55-61AF206C2BE1}" type="pres">
      <dgm:prSet presAssocID="{762E69AC-C8ED-457B-AC37-5807F7F3CA8B}" presName="spaceBetweenRectangles1" presStyleCnt="0"/>
      <dgm:spPr/>
    </dgm:pt>
    <dgm:pt modelId="{4D5F965B-75C5-4988-B663-B41CB2595E08}" type="pres">
      <dgm:prSet presAssocID="{A36E8D73-EAD3-41C3-AD1A-C13409B48ACB}" presName="composite1" presStyleCnt="0"/>
      <dgm:spPr/>
    </dgm:pt>
    <dgm:pt modelId="{FBC34CEB-1489-475B-AF05-CB1AE0266354}" type="pres">
      <dgm:prSet presAssocID="{A36E8D73-EAD3-41C3-AD1A-C13409B48ACB}" presName="parent1" presStyleLbl="alignNode1" presStyleIdx="6" presStyleCnt="7">
        <dgm:presLayoutVars>
          <dgm:chMax val="1"/>
          <dgm:chPref val="1"/>
          <dgm:bulletEnabled val="1"/>
        </dgm:presLayoutVars>
      </dgm:prSet>
      <dgm:spPr/>
    </dgm:pt>
    <dgm:pt modelId="{D307F2AF-7FCD-4517-A1D8-C50DD5D1C0C6}" type="pres">
      <dgm:prSet presAssocID="{A36E8D73-EAD3-41C3-AD1A-C13409B48ACB}" presName="Childtext1" presStyleLbl="revTx" presStyleIdx="6" presStyleCnt="7">
        <dgm:presLayoutVars>
          <dgm:bulletEnabled val="1"/>
        </dgm:presLayoutVars>
      </dgm:prSet>
      <dgm:spPr/>
    </dgm:pt>
    <dgm:pt modelId="{21D26D7E-4C97-4A23-8092-A4BD9A2F8A0D}" type="pres">
      <dgm:prSet presAssocID="{A36E8D73-EAD3-41C3-AD1A-C13409B48ACB}" presName="ConnectLine1" presStyleLbl="sibTrans1D1" presStyleIdx="6" presStyleCnt="7"/>
      <dgm:spPr>
        <a:noFill/>
        <a:ln w="12700" cap="flat" cmpd="sng" algn="ctr">
          <a:solidFill>
            <a:schemeClr val="accent1">
              <a:hueOff val="0"/>
              <a:satOff val="0"/>
              <a:lumOff val="0"/>
              <a:alphaOff val="0"/>
            </a:schemeClr>
          </a:solidFill>
          <a:prstDash val="dash"/>
          <a:miter lim="800000"/>
        </a:ln>
        <a:effectLst/>
      </dgm:spPr>
    </dgm:pt>
    <dgm:pt modelId="{E2CC8A51-CDC4-4B45-AA69-F950F9A829E3}" type="pres">
      <dgm:prSet presAssocID="{A36E8D73-EAD3-41C3-AD1A-C13409B48ACB}" presName="ConnectLineEnd1" presStyleLbl="lnNode1" presStyleIdx="6" presStyleCnt="7"/>
      <dgm:spPr/>
    </dgm:pt>
    <dgm:pt modelId="{B5E59398-1816-46F6-944E-415758263B31}" type="pres">
      <dgm:prSet presAssocID="{A36E8D73-EAD3-41C3-AD1A-C13409B48ACB}" presName="EmptyPane1" presStyleCnt="0"/>
      <dgm:spPr/>
    </dgm:pt>
  </dgm:ptLst>
  <dgm:cxnLst>
    <dgm:cxn modelId="{4BEAA806-039B-4F86-8DFF-E278FB2547E5}" srcId="{B0952F4A-5DA0-4507-999B-A0E37849373E}" destId="{82319E4D-A704-4996-BE4F-A1A55443DA23}" srcOrd="5" destOrd="0" parTransId="{E82F1BA7-8BF2-4248-9C4D-1B5ADDA79324}" sibTransId="{762E69AC-C8ED-457B-AC37-5807F7F3CA8B}"/>
    <dgm:cxn modelId="{B3811F0D-521C-45FA-B7A5-BA9F0A16D0CC}" type="presOf" srcId="{AB809B8C-134D-4C25-BA24-48687F626E32}" destId="{57E4253C-A1C7-4E49-8FF8-05DEDD99F16C}" srcOrd="0" destOrd="0" presId="urn:microsoft.com/office/officeart/2016/7/layout/RoundedRectangleTimeline"/>
    <dgm:cxn modelId="{13E7940F-EC1C-4FA6-9FD0-0448AFD5F7A2}" type="presOf" srcId="{7EAC4D10-16B0-486C-B151-E59EFE8AB590}" destId="{D7E72935-435B-4ABB-8181-09CCC8F58D16}" srcOrd="0" destOrd="0" presId="urn:microsoft.com/office/officeart/2016/7/layout/RoundedRectangleTimeline"/>
    <dgm:cxn modelId="{422C8D16-5DEE-445E-ABFC-A5CD69DFCE2B}" type="presOf" srcId="{D0007BD5-8998-4365-8C4B-38E471F07BD6}" destId="{5E98B6E9-C032-4ADB-B3EB-495DC7A41538}" srcOrd="0" destOrd="0" presId="urn:microsoft.com/office/officeart/2016/7/layout/RoundedRectangleTimeline"/>
    <dgm:cxn modelId="{4DD6121E-8A72-4216-A120-11D76E175C39}" srcId="{A0DEFD38-AD6B-4891-8860-50A34570B676}" destId="{47AE4DCD-8556-4235-8903-5D1BFEBF8950}" srcOrd="1" destOrd="0" parTransId="{7DAFE316-64C6-4618-BEC2-CBCD8618B369}" sibTransId="{0360C7F3-F0EF-467D-9327-A32DCF332D20}"/>
    <dgm:cxn modelId="{664C1C25-A493-4E84-89EB-7D762ACA3A4E}" type="presOf" srcId="{9EBC87D7-341F-41C5-B6F9-9C875048AB96}" destId="{228190A7-1D4E-4932-BD0A-A1B9FAD75B11}" srcOrd="0" destOrd="0" presId="urn:microsoft.com/office/officeart/2016/7/layout/RoundedRectangleTimeline"/>
    <dgm:cxn modelId="{2BDBFE34-76A8-4492-9C74-8F01BC22E22D}" srcId="{A0DEFD38-AD6B-4891-8860-50A34570B676}" destId="{D0007BD5-8998-4365-8C4B-38E471F07BD6}" srcOrd="0" destOrd="0" parTransId="{9A5AB9E7-AF42-4B9A-97FB-3A7805FC7A6C}" sibTransId="{0757FD95-6D8E-42BF-8565-C7A2F579B4D6}"/>
    <dgm:cxn modelId="{43A75835-06A8-49A9-9267-33754DCC7FE2}" srcId="{82319E4D-A704-4996-BE4F-A1A55443DA23}" destId="{54417728-003C-4C73-B793-608E0EA6B7F9}" srcOrd="0" destOrd="0" parTransId="{2C743843-1318-45F4-917F-B2F97B4D3FA0}" sibTransId="{169E316C-3A90-49E9-802F-2C809042C43C}"/>
    <dgm:cxn modelId="{3DDB9C3C-19B7-487D-87BA-D77C6DAA3163}" srcId="{8A51EC73-CCB6-4757-8D22-FCEA9BEFAB3B}" destId="{9EBC87D7-341F-41C5-B6F9-9C875048AB96}" srcOrd="0" destOrd="0" parTransId="{B6DFA036-58A2-4383-98B2-86D5720F74F9}" sibTransId="{F063CAE1-C994-4BD4-8378-CF6F45F95AC1}"/>
    <dgm:cxn modelId="{AEB9BE60-5356-4A92-9E7F-6E6303214582}" srcId="{B0952F4A-5DA0-4507-999B-A0E37849373E}" destId="{AB809B8C-134D-4C25-BA24-48687F626E32}" srcOrd="0" destOrd="0" parTransId="{4F954434-1B7B-4E90-81AA-D8FB37F41461}" sibTransId="{BBBE35BC-F657-48CD-B616-178E77E454A7}"/>
    <dgm:cxn modelId="{8A935861-61C9-4E55-993E-8CB7D039D84C}" type="presOf" srcId="{47AE4DCD-8556-4235-8903-5D1BFEBF8950}" destId="{5E98B6E9-C032-4ADB-B3EB-495DC7A41538}" srcOrd="0" destOrd="1" presId="urn:microsoft.com/office/officeart/2016/7/layout/RoundedRectangleTimeline"/>
    <dgm:cxn modelId="{3C897864-8735-4900-9045-E1D9A15A42F5}" srcId="{988D2E33-1D45-491E-A4DB-2BB415173072}" destId="{15C9CADB-71A4-409D-ACBA-E0ADD09923B6}" srcOrd="1" destOrd="0" parTransId="{9179C2B4-0DB6-4513-90EA-0765310D0DAC}" sibTransId="{9B206E36-4678-4283-9737-321D14BFB3DC}"/>
    <dgm:cxn modelId="{5ED08264-C769-417D-88E9-8F1095AE1B50}" type="presOf" srcId="{8A51EC73-CCB6-4757-8D22-FCEA9BEFAB3B}" destId="{EF0A15B1-15E6-4A1E-B0F0-490587DB25DD}" srcOrd="0" destOrd="0" presId="urn:microsoft.com/office/officeart/2016/7/layout/RoundedRectangleTimeline"/>
    <dgm:cxn modelId="{CAB28944-DC8A-4399-9FF5-AD03D430927A}" type="presOf" srcId="{15C9CADB-71A4-409D-ACBA-E0ADD09923B6}" destId="{EFEC5992-14CD-431E-AF89-952594A347DD}" srcOrd="0" destOrd="1" presId="urn:microsoft.com/office/officeart/2016/7/layout/RoundedRectangleTimeline"/>
    <dgm:cxn modelId="{A8156E46-3C54-4A9D-86FD-883F7CA02E44}" type="presOf" srcId="{503BD559-9EC2-45D4-8F2D-8A53425307EC}" destId="{767A81F9-E4FF-4F9C-91F6-6BBA6B645584}" srcOrd="0" destOrd="0" presId="urn:microsoft.com/office/officeart/2016/7/layout/RoundedRectangleTimeline"/>
    <dgm:cxn modelId="{4AF00570-FF72-4550-816B-A2829455753F}" type="presOf" srcId="{54417728-003C-4C73-B793-608E0EA6B7F9}" destId="{C7F4477B-0528-42F0-BD5C-D5EA560350D7}" srcOrd="0" destOrd="0" presId="urn:microsoft.com/office/officeart/2016/7/layout/RoundedRectangleTimeline"/>
    <dgm:cxn modelId="{707E4B71-6574-401F-928B-6FA944A24CBA}" type="presOf" srcId="{F37F89C6-7B6A-466F-B8C1-9628518A0558}" destId="{D307F2AF-7FCD-4517-A1D8-C50DD5D1C0C6}" srcOrd="0" destOrd="0" presId="urn:microsoft.com/office/officeart/2016/7/layout/RoundedRectangleTimeline"/>
    <dgm:cxn modelId="{534B4D54-1EB7-467B-B825-80687189C152}" srcId="{B0952F4A-5DA0-4507-999B-A0E37849373E}" destId="{8A51EC73-CCB6-4757-8D22-FCEA9BEFAB3B}" srcOrd="3" destOrd="0" parTransId="{B505BF59-C2CB-4F9E-9202-243E6D3062F9}" sibTransId="{6F4089EB-9482-46A2-A894-C3E75E445780}"/>
    <dgm:cxn modelId="{0E033A80-F1E5-45F4-8B53-F8577543A3AD}" type="presOf" srcId="{E9A2D49C-9EB7-4259-9F61-57072E632693}" destId="{EFEC5992-14CD-431E-AF89-952594A347DD}" srcOrd="0" destOrd="0" presId="urn:microsoft.com/office/officeart/2016/7/layout/RoundedRectangleTimeline"/>
    <dgm:cxn modelId="{FE29EA80-5088-4A0B-B257-E72BD132023A}" type="presOf" srcId="{A0DEFD38-AD6B-4891-8860-50A34570B676}" destId="{FBD7BAD3-972B-409A-8BE7-1B6074056AAC}" srcOrd="0" destOrd="0" presId="urn:microsoft.com/office/officeart/2016/7/layout/RoundedRectangleTimeline"/>
    <dgm:cxn modelId="{5853FE85-FA11-429B-8E27-E97FEEA3AE29}" srcId="{B0952F4A-5DA0-4507-999B-A0E37849373E}" destId="{988D2E33-1D45-491E-A4DB-2BB415173072}" srcOrd="2" destOrd="0" parTransId="{8694B544-6995-4427-B56D-A3BC960375FD}" sibTransId="{DB4E8859-1D55-4A6C-8163-599D9B0A7D9D}"/>
    <dgm:cxn modelId="{281E6F89-2532-4942-B64B-5A314AA5941C}" type="presOf" srcId="{02A15306-00A9-4A77-98C7-1377E131ABAF}" destId="{D7E72935-435B-4ABB-8181-09CCC8F58D16}" srcOrd="0" destOrd="1" presId="urn:microsoft.com/office/officeart/2016/7/layout/RoundedRectangleTimeline"/>
    <dgm:cxn modelId="{42E95894-89A5-4E33-B4EC-7C21C2E91BB5}" srcId="{A36E8D73-EAD3-41C3-AD1A-C13409B48ACB}" destId="{F37F89C6-7B6A-466F-B8C1-9628518A0558}" srcOrd="0" destOrd="0" parTransId="{41CEE0AB-ED31-4CA4-BFCD-F4B3BC8B3CCA}" sibTransId="{BFDD798D-8647-446A-8668-AF8DCCA552AA}"/>
    <dgm:cxn modelId="{EC66939D-9936-4A52-976A-21016D6ED2A6}" srcId="{B0952F4A-5DA0-4507-999B-A0E37849373E}" destId="{A36E8D73-EAD3-41C3-AD1A-C13409B48ACB}" srcOrd="6" destOrd="0" parTransId="{00A7D044-C2FE-4FF7-9B94-C68998C5F73A}" sibTransId="{44876C23-A7F6-4E34-AF73-33567758213F}"/>
    <dgm:cxn modelId="{805F4CA3-D7C6-4068-A8DF-79BDBFC203A4}" srcId="{B0952F4A-5DA0-4507-999B-A0E37849373E}" destId="{4E262D34-1A9C-4BFC-AC3C-120835CB467E}" srcOrd="4" destOrd="0" parTransId="{5AA80181-66FD-46D8-B697-D1400A83948D}" sibTransId="{134ECBFA-1EE3-4721-AC79-FF47E3EA2622}"/>
    <dgm:cxn modelId="{214CC6A8-1C84-4B3E-9718-A5DA6A82E382}" type="presOf" srcId="{4E262D34-1A9C-4BFC-AC3C-120835CB467E}" destId="{3195BC14-AFE9-408D-9DC6-51DD641278E8}" srcOrd="0" destOrd="0" presId="urn:microsoft.com/office/officeart/2016/7/layout/RoundedRectangleTimeline"/>
    <dgm:cxn modelId="{9CBB70A9-FCC5-4A2B-B5F9-2C4F5523CA43}" srcId="{988D2E33-1D45-491E-A4DB-2BB415173072}" destId="{E9A2D49C-9EB7-4259-9F61-57072E632693}" srcOrd="0" destOrd="0" parTransId="{8B317C9B-D53E-4496-8CE2-733181336A7D}" sibTransId="{02652923-90E7-42BF-B5AD-340BF6C05C32}"/>
    <dgm:cxn modelId="{72B70BB1-275B-4337-BD96-4C294018F95A}" srcId="{A36E8D73-EAD3-41C3-AD1A-C13409B48ACB}" destId="{1CBF0AAA-C951-4DDF-84CC-9E64E9088008}" srcOrd="1" destOrd="0" parTransId="{48D57D97-F03C-4ED8-91B6-0BD56959A9B0}" sibTransId="{6C84ED9F-1ED9-4425-9477-ACFE1C4B508B}"/>
    <dgm:cxn modelId="{F1104FB1-7459-4EA6-BFF2-BDDB514B7D9A}" type="presOf" srcId="{988D2E33-1D45-491E-A4DB-2BB415173072}" destId="{3578B558-228C-4095-8854-DD83A8BEE0EE}" srcOrd="0" destOrd="0" presId="urn:microsoft.com/office/officeart/2016/7/layout/RoundedRectangleTimeline"/>
    <dgm:cxn modelId="{EFEDB0B8-73C4-474A-8B3E-04AE30B5D926}" srcId="{4E262D34-1A9C-4BFC-AC3C-120835CB467E}" destId="{02A15306-00A9-4A77-98C7-1377E131ABAF}" srcOrd="1" destOrd="0" parTransId="{6F44A46E-FB3B-4F12-860E-9D9F26CE1E8B}" sibTransId="{797118F8-5C36-486F-A423-BA59D01ED5F4}"/>
    <dgm:cxn modelId="{2317F9DE-4559-465A-A70B-F3E12C57FDBA}" type="presOf" srcId="{B0952F4A-5DA0-4507-999B-A0E37849373E}" destId="{AC8D1052-26F2-40AC-8F73-B340D3C75E78}" srcOrd="0" destOrd="0" presId="urn:microsoft.com/office/officeart/2016/7/layout/RoundedRectangleTimeline"/>
    <dgm:cxn modelId="{33245EE3-80E2-494C-930A-C090AB6A3E97}" type="presOf" srcId="{A36E8D73-EAD3-41C3-AD1A-C13409B48ACB}" destId="{FBC34CEB-1489-475B-AF05-CB1AE0266354}" srcOrd="0" destOrd="0" presId="urn:microsoft.com/office/officeart/2016/7/layout/RoundedRectangleTimeline"/>
    <dgm:cxn modelId="{F0FC63E4-367B-4BE7-A950-719DE24261D3}" srcId="{4E262D34-1A9C-4BFC-AC3C-120835CB467E}" destId="{7EAC4D10-16B0-486C-B151-E59EFE8AB590}" srcOrd="0" destOrd="0" parTransId="{AAD1BC84-3A24-4B6B-B675-59EB2D431AAA}" sibTransId="{4D3393EE-8069-48ED-8BEC-DBA77B7F1297}"/>
    <dgm:cxn modelId="{0917F1E6-23F3-4A7B-B679-D41C8C9F7D27}" type="presOf" srcId="{25246856-CDB8-4982-BE1B-FE47F170CFDA}" destId="{767A81F9-E4FF-4F9C-91F6-6BBA6B645584}" srcOrd="0" destOrd="1" presId="urn:microsoft.com/office/officeart/2016/7/layout/RoundedRectangleTimeline"/>
    <dgm:cxn modelId="{0A3331E8-92A6-44EA-BB00-40F0BE7BBACE}" srcId="{AB809B8C-134D-4C25-BA24-48687F626E32}" destId="{503BD559-9EC2-45D4-8F2D-8A53425307EC}" srcOrd="0" destOrd="0" parTransId="{9A63B885-6188-4AED-B7C4-0412D4415045}" sibTransId="{AAAC2282-68E0-45AE-B715-6A068C8C7510}"/>
    <dgm:cxn modelId="{CC3EE0E9-8A5C-4E5B-ACC2-6EDB52AD33BD}" srcId="{B0952F4A-5DA0-4507-999B-A0E37849373E}" destId="{A0DEFD38-AD6B-4891-8860-50A34570B676}" srcOrd="1" destOrd="0" parTransId="{BB2E2D37-AE77-4878-AEDE-C32CB05F0E27}" sibTransId="{07273BF5-7036-46A4-BE63-58F99C3D8343}"/>
    <dgm:cxn modelId="{8ED798F5-A330-4A37-8C17-516F82661A23}" type="presOf" srcId="{82319E4D-A704-4996-BE4F-A1A55443DA23}" destId="{2557E458-AEDD-494D-A310-89C60300D6F7}" srcOrd="0" destOrd="0" presId="urn:microsoft.com/office/officeart/2016/7/layout/RoundedRectangleTimeline"/>
    <dgm:cxn modelId="{6BC6B1F9-69B6-4F82-A464-F54D9A71080F}" type="presOf" srcId="{1CBF0AAA-C951-4DDF-84CC-9E64E9088008}" destId="{D307F2AF-7FCD-4517-A1D8-C50DD5D1C0C6}" srcOrd="0" destOrd="1" presId="urn:microsoft.com/office/officeart/2016/7/layout/RoundedRectangleTimeline"/>
    <dgm:cxn modelId="{62EB6BFB-24EB-4DAD-A7A2-BBF56C80F3F8}" srcId="{AB809B8C-134D-4C25-BA24-48687F626E32}" destId="{25246856-CDB8-4982-BE1B-FE47F170CFDA}" srcOrd="1" destOrd="0" parTransId="{5D10B8E5-12F7-48F1-A68F-51D9A9FEB04A}" sibTransId="{6FF6C941-BB41-4418-A627-2BF3B81E0066}"/>
    <dgm:cxn modelId="{BA63E693-EE1C-450C-929B-F551BB8CF142}" type="presParOf" srcId="{AC8D1052-26F2-40AC-8F73-B340D3C75E78}" destId="{DA353741-3763-4CF7-A603-910F64DB3AC0}" srcOrd="0" destOrd="0" presId="urn:microsoft.com/office/officeart/2016/7/layout/RoundedRectangleTimeline"/>
    <dgm:cxn modelId="{0B707A8F-6E50-4A3C-A9E0-A46CDBC41388}" type="presParOf" srcId="{DA353741-3763-4CF7-A603-910F64DB3AC0}" destId="{57E4253C-A1C7-4E49-8FF8-05DEDD99F16C}" srcOrd="0" destOrd="0" presId="urn:microsoft.com/office/officeart/2016/7/layout/RoundedRectangleTimeline"/>
    <dgm:cxn modelId="{97A62057-F6D1-49CE-89EA-EF1B216111CC}" type="presParOf" srcId="{DA353741-3763-4CF7-A603-910F64DB3AC0}" destId="{767A81F9-E4FF-4F9C-91F6-6BBA6B645584}" srcOrd="1" destOrd="0" presId="urn:microsoft.com/office/officeart/2016/7/layout/RoundedRectangleTimeline"/>
    <dgm:cxn modelId="{AD1D825E-DA59-425B-B4E7-6E02D261E68C}" type="presParOf" srcId="{DA353741-3763-4CF7-A603-910F64DB3AC0}" destId="{6300D2FA-6401-4FD8-B970-3B9726085B05}" srcOrd="2" destOrd="0" presId="urn:microsoft.com/office/officeart/2016/7/layout/RoundedRectangleTimeline"/>
    <dgm:cxn modelId="{CBB9AC32-500D-40A7-9BDA-B005307157A2}" type="presParOf" srcId="{DA353741-3763-4CF7-A603-910F64DB3AC0}" destId="{7DCA354A-E2D3-44CD-BE49-CFAF4FC39DB0}" srcOrd="3" destOrd="0" presId="urn:microsoft.com/office/officeart/2016/7/layout/RoundedRectangleTimeline"/>
    <dgm:cxn modelId="{FD5EB6CD-3591-4B09-8CAD-7BE8AF06FCCA}" type="presParOf" srcId="{DA353741-3763-4CF7-A603-910F64DB3AC0}" destId="{2403C244-337F-41E8-8D40-9C320C23147A}" srcOrd="4" destOrd="0" presId="urn:microsoft.com/office/officeart/2016/7/layout/RoundedRectangleTimeline"/>
    <dgm:cxn modelId="{093D37AB-5CA0-4734-87EB-9D12B612D740}" type="presParOf" srcId="{AC8D1052-26F2-40AC-8F73-B340D3C75E78}" destId="{93BBBE10-8674-403D-B6DB-FE9EFC754A92}" srcOrd="1" destOrd="0" presId="urn:microsoft.com/office/officeart/2016/7/layout/RoundedRectangleTimeline"/>
    <dgm:cxn modelId="{F88CF018-5848-4C06-8C98-977317C66236}" type="presParOf" srcId="{AC8D1052-26F2-40AC-8F73-B340D3C75E78}" destId="{09B208D0-CAE0-4363-94CB-5A0094829F02}" srcOrd="2" destOrd="0" presId="urn:microsoft.com/office/officeart/2016/7/layout/RoundedRectangleTimeline"/>
    <dgm:cxn modelId="{D0BFBEB1-8174-4384-80F1-D5519471E2B0}" type="presParOf" srcId="{09B208D0-CAE0-4363-94CB-5A0094829F02}" destId="{FBD7BAD3-972B-409A-8BE7-1B6074056AAC}" srcOrd="0" destOrd="0" presId="urn:microsoft.com/office/officeart/2016/7/layout/RoundedRectangleTimeline"/>
    <dgm:cxn modelId="{68D67E42-801E-4D04-B5EC-DBF5DCEF4263}" type="presParOf" srcId="{09B208D0-CAE0-4363-94CB-5A0094829F02}" destId="{5E98B6E9-C032-4ADB-B3EB-495DC7A41538}" srcOrd="1" destOrd="0" presId="urn:microsoft.com/office/officeart/2016/7/layout/RoundedRectangleTimeline"/>
    <dgm:cxn modelId="{FDC3B5B0-290B-4F8D-805B-F0420F73D27A}" type="presParOf" srcId="{09B208D0-CAE0-4363-94CB-5A0094829F02}" destId="{5C17ACAC-7B30-4E12-9193-52CB9D7587DE}" srcOrd="2" destOrd="0" presId="urn:microsoft.com/office/officeart/2016/7/layout/RoundedRectangleTimeline"/>
    <dgm:cxn modelId="{F4E59A8A-F5CE-482C-9804-2A06A3E41545}" type="presParOf" srcId="{09B208D0-CAE0-4363-94CB-5A0094829F02}" destId="{27264E94-BE10-4960-B485-C6A590DA0CF4}" srcOrd="3" destOrd="0" presId="urn:microsoft.com/office/officeart/2016/7/layout/RoundedRectangleTimeline"/>
    <dgm:cxn modelId="{83447EBF-92E1-4A35-A591-8A5FC9CB39DA}" type="presParOf" srcId="{09B208D0-CAE0-4363-94CB-5A0094829F02}" destId="{7F276CCF-6421-49A4-8558-126D51D4C96C}" srcOrd="4" destOrd="0" presId="urn:microsoft.com/office/officeart/2016/7/layout/RoundedRectangleTimeline"/>
    <dgm:cxn modelId="{4A3E394E-14E9-4290-93D6-B8B3687CE4A8}" type="presParOf" srcId="{AC8D1052-26F2-40AC-8F73-B340D3C75E78}" destId="{F80DADDF-D3CC-421A-A0FD-CEC131830DF8}" srcOrd="3" destOrd="0" presId="urn:microsoft.com/office/officeart/2016/7/layout/RoundedRectangleTimeline"/>
    <dgm:cxn modelId="{961FFE85-A1E4-4C4F-9A1B-F763A96DC4DD}" type="presParOf" srcId="{AC8D1052-26F2-40AC-8F73-B340D3C75E78}" destId="{DB841802-5C85-4241-A33C-9B29D4230027}" srcOrd="4" destOrd="0" presId="urn:microsoft.com/office/officeart/2016/7/layout/RoundedRectangleTimeline"/>
    <dgm:cxn modelId="{2DB88380-920A-4339-98D4-0F25AC001C1F}" type="presParOf" srcId="{DB841802-5C85-4241-A33C-9B29D4230027}" destId="{3578B558-228C-4095-8854-DD83A8BEE0EE}" srcOrd="0" destOrd="0" presId="urn:microsoft.com/office/officeart/2016/7/layout/RoundedRectangleTimeline"/>
    <dgm:cxn modelId="{55E3F96E-84CC-4A38-9396-6326C2F07DDB}" type="presParOf" srcId="{DB841802-5C85-4241-A33C-9B29D4230027}" destId="{EFEC5992-14CD-431E-AF89-952594A347DD}" srcOrd="1" destOrd="0" presId="urn:microsoft.com/office/officeart/2016/7/layout/RoundedRectangleTimeline"/>
    <dgm:cxn modelId="{306DFB9D-2061-484A-B8C3-C0B634667FD1}" type="presParOf" srcId="{DB841802-5C85-4241-A33C-9B29D4230027}" destId="{89B4D104-AFFB-4739-847E-FD4FFB56DB67}" srcOrd="2" destOrd="0" presId="urn:microsoft.com/office/officeart/2016/7/layout/RoundedRectangleTimeline"/>
    <dgm:cxn modelId="{DA027198-0904-4FD3-9802-573FE83D61B3}" type="presParOf" srcId="{DB841802-5C85-4241-A33C-9B29D4230027}" destId="{4DB07711-0CAF-45BD-916C-A73B8C66B818}" srcOrd="3" destOrd="0" presId="urn:microsoft.com/office/officeart/2016/7/layout/RoundedRectangleTimeline"/>
    <dgm:cxn modelId="{250B795D-95B1-49D5-96B7-D68147D5944F}" type="presParOf" srcId="{DB841802-5C85-4241-A33C-9B29D4230027}" destId="{A17B5A13-DC2D-4D63-A3EE-B8AED43EE414}" srcOrd="4" destOrd="0" presId="urn:microsoft.com/office/officeart/2016/7/layout/RoundedRectangleTimeline"/>
    <dgm:cxn modelId="{29B8CBF1-8630-499D-861A-21FECF4F49DD}" type="presParOf" srcId="{AC8D1052-26F2-40AC-8F73-B340D3C75E78}" destId="{A9C68E81-792F-40E4-9A3A-FFB48776C04C}" srcOrd="5" destOrd="0" presId="urn:microsoft.com/office/officeart/2016/7/layout/RoundedRectangleTimeline"/>
    <dgm:cxn modelId="{E0B98456-B645-4E0C-97CB-FFCF56C383BE}" type="presParOf" srcId="{AC8D1052-26F2-40AC-8F73-B340D3C75E78}" destId="{BB2AA9F1-EA69-4F05-A33C-CAF8DA6303A3}" srcOrd="6" destOrd="0" presId="urn:microsoft.com/office/officeart/2016/7/layout/RoundedRectangleTimeline"/>
    <dgm:cxn modelId="{7D61C57E-FF8D-4BD6-8D07-EE55815B45D7}" type="presParOf" srcId="{BB2AA9F1-EA69-4F05-A33C-CAF8DA6303A3}" destId="{EF0A15B1-15E6-4A1E-B0F0-490587DB25DD}" srcOrd="0" destOrd="0" presId="urn:microsoft.com/office/officeart/2016/7/layout/RoundedRectangleTimeline"/>
    <dgm:cxn modelId="{070498C9-07CE-4D54-8A10-A01D75716183}" type="presParOf" srcId="{BB2AA9F1-EA69-4F05-A33C-CAF8DA6303A3}" destId="{228190A7-1D4E-4932-BD0A-A1B9FAD75B11}" srcOrd="1" destOrd="0" presId="urn:microsoft.com/office/officeart/2016/7/layout/RoundedRectangleTimeline"/>
    <dgm:cxn modelId="{B3712109-84BC-4092-AB10-2E8B679A6F03}" type="presParOf" srcId="{BB2AA9F1-EA69-4F05-A33C-CAF8DA6303A3}" destId="{67F762DB-6075-451D-839B-12A93B0E1E2F}" srcOrd="2" destOrd="0" presId="urn:microsoft.com/office/officeart/2016/7/layout/RoundedRectangleTimeline"/>
    <dgm:cxn modelId="{03285944-32BF-4701-9E0A-6719AC8E4BAA}" type="presParOf" srcId="{BB2AA9F1-EA69-4F05-A33C-CAF8DA6303A3}" destId="{DC8687EE-B29E-434E-B4C6-84291F2BD8F5}" srcOrd="3" destOrd="0" presId="urn:microsoft.com/office/officeart/2016/7/layout/RoundedRectangleTimeline"/>
    <dgm:cxn modelId="{D9CDE74B-2BA0-4D84-939C-EC65E078FB85}" type="presParOf" srcId="{BB2AA9F1-EA69-4F05-A33C-CAF8DA6303A3}" destId="{3A28E2AC-8D8C-429D-A96A-ACD01F0218F7}" srcOrd="4" destOrd="0" presId="urn:microsoft.com/office/officeart/2016/7/layout/RoundedRectangleTimeline"/>
    <dgm:cxn modelId="{DEEA2F34-5D3D-4C1F-81BA-3F5EE999A640}" type="presParOf" srcId="{AC8D1052-26F2-40AC-8F73-B340D3C75E78}" destId="{4F931870-8A67-4536-98F4-8145270725F5}" srcOrd="7" destOrd="0" presId="urn:microsoft.com/office/officeart/2016/7/layout/RoundedRectangleTimeline"/>
    <dgm:cxn modelId="{B401751B-DE86-4399-8729-1DFAAAB9D154}" type="presParOf" srcId="{AC8D1052-26F2-40AC-8F73-B340D3C75E78}" destId="{54FAAAEA-9EA3-452F-8835-47533A7DCEB9}" srcOrd="8" destOrd="0" presId="urn:microsoft.com/office/officeart/2016/7/layout/RoundedRectangleTimeline"/>
    <dgm:cxn modelId="{90E57D87-8837-4B90-AF8A-C9B209A8339B}" type="presParOf" srcId="{54FAAAEA-9EA3-452F-8835-47533A7DCEB9}" destId="{3195BC14-AFE9-408D-9DC6-51DD641278E8}" srcOrd="0" destOrd="0" presId="urn:microsoft.com/office/officeart/2016/7/layout/RoundedRectangleTimeline"/>
    <dgm:cxn modelId="{5A5AC321-4953-440B-9453-425504489C1E}" type="presParOf" srcId="{54FAAAEA-9EA3-452F-8835-47533A7DCEB9}" destId="{D7E72935-435B-4ABB-8181-09CCC8F58D16}" srcOrd="1" destOrd="0" presId="urn:microsoft.com/office/officeart/2016/7/layout/RoundedRectangleTimeline"/>
    <dgm:cxn modelId="{5A4FD05F-E233-4BE0-B8D1-BB5C9F98827C}" type="presParOf" srcId="{54FAAAEA-9EA3-452F-8835-47533A7DCEB9}" destId="{1A45B584-941E-4FDA-9C66-85AAB20E3C12}" srcOrd="2" destOrd="0" presId="urn:microsoft.com/office/officeart/2016/7/layout/RoundedRectangleTimeline"/>
    <dgm:cxn modelId="{40CED098-286A-4127-98AC-4EC85E9C58D1}" type="presParOf" srcId="{54FAAAEA-9EA3-452F-8835-47533A7DCEB9}" destId="{40AB2061-0228-4ADF-BBD2-2B716594797D}" srcOrd="3" destOrd="0" presId="urn:microsoft.com/office/officeart/2016/7/layout/RoundedRectangleTimeline"/>
    <dgm:cxn modelId="{F739A4D6-273F-4DDD-9FC8-9F691815F307}" type="presParOf" srcId="{54FAAAEA-9EA3-452F-8835-47533A7DCEB9}" destId="{A50B8979-48C7-41AA-8727-9DAC05A9FDA5}" srcOrd="4" destOrd="0" presId="urn:microsoft.com/office/officeart/2016/7/layout/RoundedRectangleTimeline"/>
    <dgm:cxn modelId="{B37C29EC-3D1C-41F5-A313-01C01C932E69}" type="presParOf" srcId="{AC8D1052-26F2-40AC-8F73-B340D3C75E78}" destId="{DDD6D86C-C5C0-4686-8C97-9E4515D4C11E}" srcOrd="9" destOrd="0" presId="urn:microsoft.com/office/officeart/2016/7/layout/RoundedRectangleTimeline"/>
    <dgm:cxn modelId="{0F9E4435-C3C1-4C66-8571-12709034C0C5}" type="presParOf" srcId="{AC8D1052-26F2-40AC-8F73-B340D3C75E78}" destId="{FF3E8CCB-5E18-4DFC-AA5D-2381580751D7}" srcOrd="10" destOrd="0" presId="urn:microsoft.com/office/officeart/2016/7/layout/RoundedRectangleTimeline"/>
    <dgm:cxn modelId="{DFF02EEB-A080-4745-B7B7-686AE368C57A}" type="presParOf" srcId="{FF3E8CCB-5E18-4DFC-AA5D-2381580751D7}" destId="{2557E458-AEDD-494D-A310-89C60300D6F7}" srcOrd="0" destOrd="0" presId="urn:microsoft.com/office/officeart/2016/7/layout/RoundedRectangleTimeline"/>
    <dgm:cxn modelId="{68A7953F-251B-4F87-887D-00D66CAA9DC4}" type="presParOf" srcId="{FF3E8CCB-5E18-4DFC-AA5D-2381580751D7}" destId="{C7F4477B-0528-42F0-BD5C-D5EA560350D7}" srcOrd="1" destOrd="0" presId="urn:microsoft.com/office/officeart/2016/7/layout/RoundedRectangleTimeline"/>
    <dgm:cxn modelId="{53A4BD49-0E9D-4A46-A80B-355A4060D4F5}" type="presParOf" srcId="{FF3E8CCB-5E18-4DFC-AA5D-2381580751D7}" destId="{B2589D7C-B2A3-48E0-AD65-892AD058D9D7}" srcOrd="2" destOrd="0" presId="urn:microsoft.com/office/officeart/2016/7/layout/RoundedRectangleTimeline"/>
    <dgm:cxn modelId="{2CDB91FD-9F95-4D39-A76B-E32813C179C9}" type="presParOf" srcId="{FF3E8CCB-5E18-4DFC-AA5D-2381580751D7}" destId="{2C37F51D-ABBF-45D2-A011-A312FBE10E41}" srcOrd="3" destOrd="0" presId="urn:microsoft.com/office/officeart/2016/7/layout/RoundedRectangleTimeline"/>
    <dgm:cxn modelId="{93C054F6-44F2-4819-8217-83A92D315882}" type="presParOf" srcId="{FF3E8CCB-5E18-4DFC-AA5D-2381580751D7}" destId="{486F9178-D0A7-4AF8-8A47-E5CF937AA6E7}" srcOrd="4" destOrd="0" presId="urn:microsoft.com/office/officeart/2016/7/layout/RoundedRectangleTimeline"/>
    <dgm:cxn modelId="{4A3E3639-64A5-43CD-8C47-34F2C3852583}" type="presParOf" srcId="{AC8D1052-26F2-40AC-8F73-B340D3C75E78}" destId="{97E28626-C435-4366-8A55-61AF206C2BE1}" srcOrd="11" destOrd="0" presId="urn:microsoft.com/office/officeart/2016/7/layout/RoundedRectangleTimeline"/>
    <dgm:cxn modelId="{A153E20C-25BF-4E33-BD6C-9755BB45F75A}" type="presParOf" srcId="{AC8D1052-26F2-40AC-8F73-B340D3C75E78}" destId="{4D5F965B-75C5-4988-B663-B41CB2595E08}" srcOrd="12" destOrd="0" presId="urn:microsoft.com/office/officeart/2016/7/layout/RoundedRectangleTimeline"/>
    <dgm:cxn modelId="{198B4E53-2EEF-482E-B845-19914C6FC022}" type="presParOf" srcId="{4D5F965B-75C5-4988-B663-B41CB2595E08}" destId="{FBC34CEB-1489-475B-AF05-CB1AE0266354}" srcOrd="0" destOrd="0" presId="urn:microsoft.com/office/officeart/2016/7/layout/RoundedRectangleTimeline"/>
    <dgm:cxn modelId="{6A42F39A-C5B1-4ADA-8067-6281830EB9B3}" type="presParOf" srcId="{4D5F965B-75C5-4988-B663-B41CB2595E08}" destId="{D307F2AF-7FCD-4517-A1D8-C50DD5D1C0C6}" srcOrd="1" destOrd="0" presId="urn:microsoft.com/office/officeart/2016/7/layout/RoundedRectangleTimeline"/>
    <dgm:cxn modelId="{C2A7C0CF-B74B-426B-AC4A-E7B439890557}" type="presParOf" srcId="{4D5F965B-75C5-4988-B663-B41CB2595E08}" destId="{21D26D7E-4C97-4A23-8092-A4BD9A2F8A0D}" srcOrd="2" destOrd="0" presId="urn:microsoft.com/office/officeart/2016/7/layout/RoundedRectangleTimeline"/>
    <dgm:cxn modelId="{F915FF03-7BAA-4127-B8CC-2B57F2168C1D}" type="presParOf" srcId="{4D5F965B-75C5-4988-B663-B41CB2595E08}" destId="{E2CC8A51-CDC4-4B45-AA69-F950F9A829E3}" srcOrd="3" destOrd="0" presId="urn:microsoft.com/office/officeart/2016/7/layout/RoundedRectangleTimeline"/>
    <dgm:cxn modelId="{CE18E6D3-98CC-4049-BC2F-2122FD353F14}" type="presParOf" srcId="{4D5F965B-75C5-4988-B663-B41CB2595E08}" destId="{B5E59398-1816-46F6-944E-415758263B31}"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4253C-A1C7-4E49-8FF8-05DEDD99F16C}">
      <dsp:nvSpPr>
        <dsp:cNvPr id="0" name=""/>
        <dsp:cNvSpPr/>
      </dsp:nvSpPr>
      <dsp:spPr>
        <a:xfrm rot="16200000">
          <a:off x="927442" y="1490203"/>
          <a:ext cx="435133" cy="1370930"/>
        </a:xfrm>
        <a:prstGeom prst="round2Same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11–13 Sep.</a:t>
          </a:r>
        </a:p>
      </dsp:txBody>
      <dsp:txXfrm rot="5400000">
        <a:off x="480785" y="1979343"/>
        <a:ext cx="1349689" cy="392651"/>
      </dsp:txXfrm>
    </dsp:sp>
    <dsp:sp modelId="{767A81F9-E4FF-4F9C-91F6-6BBA6B645584}">
      <dsp:nvSpPr>
        <dsp:cNvPr id="0" name=""/>
        <dsp:cNvSpPr/>
      </dsp:nvSpPr>
      <dsp:spPr>
        <a:xfrm>
          <a:off x="2567"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AppSec Days</a:t>
          </a:r>
        </a:p>
        <a:p>
          <a:pPr marL="0" lvl="0" indent="0" algn="ctr" defTabSz="533400">
            <a:lnSpc>
              <a:spcPct val="90000"/>
            </a:lnSpc>
            <a:spcBef>
              <a:spcPct val="0"/>
            </a:spcBef>
            <a:spcAft>
              <a:spcPct val="35000"/>
            </a:spcAft>
            <a:buNone/>
          </a:pPr>
          <a:r>
            <a:rPr lang="en-US" sz="1200" kern="1200"/>
            <a:t>Panama</a:t>
          </a:r>
        </a:p>
      </dsp:txBody>
      <dsp:txXfrm>
        <a:off x="2567" y="0"/>
        <a:ext cx="2284883" cy="1522968"/>
      </dsp:txXfrm>
    </dsp:sp>
    <dsp:sp modelId="{6300D2FA-6401-4FD8-B970-3B9726085B05}">
      <dsp:nvSpPr>
        <dsp:cNvPr id="0" name=""/>
        <dsp:cNvSpPr/>
      </dsp:nvSpPr>
      <dsp:spPr>
        <a:xfrm>
          <a:off x="1145009"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DCA354A-E2D3-44CD-BE49-CFAF4FC39DB0}">
      <dsp:nvSpPr>
        <dsp:cNvPr id="0" name=""/>
        <dsp:cNvSpPr/>
      </dsp:nvSpPr>
      <dsp:spPr>
        <a:xfrm>
          <a:off x="1101495"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7BAD3-972B-409A-8BE7-1B6074056AAC}">
      <dsp:nvSpPr>
        <dsp:cNvPr id="0" name=""/>
        <dsp:cNvSpPr/>
      </dsp:nvSpPr>
      <dsp:spPr>
        <a:xfrm>
          <a:off x="1830474" y="1958102"/>
          <a:ext cx="137093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27–28 Sep.</a:t>
          </a:r>
        </a:p>
      </dsp:txBody>
      <dsp:txXfrm>
        <a:off x="1830474" y="1958102"/>
        <a:ext cx="1370930" cy="435133"/>
      </dsp:txXfrm>
    </dsp:sp>
    <dsp:sp modelId="{5E98B6E9-C032-4ADB-B3EB-495DC7A41538}">
      <dsp:nvSpPr>
        <dsp:cNvPr id="0" name=""/>
        <dsp:cNvSpPr/>
      </dsp:nvSpPr>
      <dsp:spPr>
        <a:xfrm>
          <a:off x="1373497"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b="1" kern="1200" dirty="0"/>
            <a:t>Partner event</a:t>
          </a:r>
        </a:p>
        <a:p>
          <a:pPr marL="0" lvl="0" indent="0" algn="ctr" defTabSz="533400">
            <a:lnSpc>
              <a:spcPct val="90000"/>
            </a:lnSpc>
            <a:spcBef>
              <a:spcPct val="0"/>
            </a:spcBef>
            <a:spcAft>
              <a:spcPct val="35000"/>
            </a:spcAft>
            <a:buNone/>
          </a:pPr>
          <a:r>
            <a:rPr lang="en-US" sz="1200" kern="1200" dirty="0" err="1"/>
            <a:t>ThreatModCon</a:t>
          </a:r>
          <a:r>
            <a:rPr lang="en-US" sz="1200" kern="1200" dirty="0"/>
            <a:t> 2024</a:t>
          </a:r>
        </a:p>
        <a:p>
          <a:pPr marL="0" lvl="0" indent="0" algn="ctr" defTabSz="533400">
            <a:lnSpc>
              <a:spcPct val="90000"/>
            </a:lnSpc>
            <a:spcBef>
              <a:spcPct val="0"/>
            </a:spcBef>
            <a:spcAft>
              <a:spcPct val="35000"/>
            </a:spcAft>
            <a:buNone/>
          </a:pPr>
          <a:r>
            <a:rPr lang="en-US" sz="1200" kern="1200"/>
            <a:t>San Francisco</a:t>
          </a:r>
        </a:p>
      </dsp:txBody>
      <dsp:txXfrm>
        <a:off x="1373497" y="2828369"/>
        <a:ext cx="2284883" cy="1522968"/>
      </dsp:txXfrm>
    </dsp:sp>
    <dsp:sp modelId="{5C17ACAC-7B30-4E12-9193-52CB9D7587DE}">
      <dsp:nvSpPr>
        <dsp:cNvPr id="0" name=""/>
        <dsp:cNvSpPr/>
      </dsp:nvSpPr>
      <dsp:spPr>
        <a:xfrm>
          <a:off x="2515939" y="239323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7264E94-BE10-4960-B485-C6A590DA0CF4}">
      <dsp:nvSpPr>
        <dsp:cNvPr id="0" name=""/>
        <dsp:cNvSpPr/>
      </dsp:nvSpPr>
      <dsp:spPr>
        <a:xfrm>
          <a:off x="2472426" y="2741342"/>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8B558-228C-4095-8854-DD83A8BEE0EE}">
      <dsp:nvSpPr>
        <dsp:cNvPr id="0" name=""/>
        <dsp:cNvSpPr/>
      </dsp:nvSpPr>
      <dsp:spPr>
        <a:xfrm>
          <a:off x="3201404" y="1958102"/>
          <a:ext cx="137093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1–2 Oct.</a:t>
          </a:r>
        </a:p>
      </dsp:txBody>
      <dsp:txXfrm>
        <a:off x="3201404" y="1958102"/>
        <a:ext cx="1370930" cy="435133"/>
      </dsp:txXfrm>
    </dsp:sp>
    <dsp:sp modelId="{EFEC5992-14CD-431E-AF89-952594A347DD}">
      <dsp:nvSpPr>
        <dsp:cNvPr id="0" name=""/>
        <dsp:cNvSpPr/>
      </dsp:nvSpPr>
      <dsp:spPr>
        <a:xfrm>
          <a:off x="2744427"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AppSec Days</a:t>
          </a:r>
        </a:p>
        <a:p>
          <a:pPr marL="0" lvl="0" indent="0" algn="ctr" defTabSz="533400">
            <a:lnSpc>
              <a:spcPct val="90000"/>
            </a:lnSpc>
            <a:spcBef>
              <a:spcPct val="0"/>
            </a:spcBef>
            <a:spcAft>
              <a:spcPct val="35000"/>
            </a:spcAft>
            <a:buNone/>
          </a:pPr>
          <a:r>
            <a:rPr lang="en-US" sz="1200" kern="1200"/>
            <a:t>Singapore</a:t>
          </a:r>
        </a:p>
      </dsp:txBody>
      <dsp:txXfrm>
        <a:off x="2744427" y="0"/>
        <a:ext cx="2284883" cy="1522968"/>
      </dsp:txXfrm>
    </dsp:sp>
    <dsp:sp modelId="{89B4D104-AFFB-4739-847E-FD4FFB56DB67}">
      <dsp:nvSpPr>
        <dsp:cNvPr id="0" name=""/>
        <dsp:cNvSpPr/>
      </dsp:nvSpPr>
      <dsp:spPr>
        <a:xfrm>
          <a:off x="3886869"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DB07711-0CAF-45BD-916C-A73B8C66B818}">
      <dsp:nvSpPr>
        <dsp:cNvPr id="0" name=""/>
        <dsp:cNvSpPr/>
      </dsp:nvSpPr>
      <dsp:spPr>
        <a:xfrm>
          <a:off x="3843356"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A15B1-15E6-4A1E-B0F0-490587DB25DD}">
      <dsp:nvSpPr>
        <dsp:cNvPr id="0" name=""/>
        <dsp:cNvSpPr/>
      </dsp:nvSpPr>
      <dsp:spPr>
        <a:xfrm>
          <a:off x="4572334" y="1958102"/>
          <a:ext cx="137093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24–25 Oct.</a:t>
          </a:r>
        </a:p>
      </dsp:txBody>
      <dsp:txXfrm>
        <a:off x="4572334" y="1958102"/>
        <a:ext cx="1370930" cy="435133"/>
      </dsp:txXfrm>
    </dsp:sp>
    <dsp:sp modelId="{228190A7-1D4E-4932-BD0A-A1B9FAD75B11}">
      <dsp:nvSpPr>
        <dsp:cNvPr id="0" name=""/>
        <dsp:cNvSpPr/>
      </dsp:nvSpPr>
      <dsp:spPr>
        <a:xfrm>
          <a:off x="4115358"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OWASP LASCON</a:t>
          </a:r>
        </a:p>
        <a:p>
          <a:pPr marL="0" lvl="0" indent="0" algn="ctr" defTabSz="533400">
            <a:lnSpc>
              <a:spcPct val="90000"/>
            </a:lnSpc>
            <a:spcBef>
              <a:spcPct val="0"/>
            </a:spcBef>
            <a:spcAft>
              <a:spcPct val="35000"/>
            </a:spcAft>
            <a:buNone/>
          </a:pPr>
          <a:r>
            <a:rPr lang="en-US" sz="1200" kern="1200" dirty="0"/>
            <a:t>Austin TX USA</a:t>
          </a:r>
        </a:p>
      </dsp:txBody>
      <dsp:txXfrm>
        <a:off x="4115358" y="2828369"/>
        <a:ext cx="2284883" cy="1522968"/>
      </dsp:txXfrm>
    </dsp:sp>
    <dsp:sp modelId="{67F762DB-6075-451D-839B-12A93B0E1E2F}">
      <dsp:nvSpPr>
        <dsp:cNvPr id="0" name=""/>
        <dsp:cNvSpPr/>
      </dsp:nvSpPr>
      <dsp:spPr>
        <a:xfrm>
          <a:off x="5257800" y="239323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C8687EE-B29E-434E-B4C6-84291F2BD8F5}">
      <dsp:nvSpPr>
        <dsp:cNvPr id="0" name=""/>
        <dsp:cNvSpPr/>
      </dsp:nvSpPr>
      <dsp:spPr>
        <a:xfrm>
          <a:off x="5214286" y="2741342"/>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5BC14-AFE9-408D-9DC6-51DD641278E8}">
      <dsp:nvSpPr>
        <dsp:cNvPr id="0" name=""/>
        <dsp:cNvSpPr/>
      </dsp:nvSpPr>
      <dsp:spPr>
        <a:xfrm>
          <a:off x="5943265" y="1958102"/>
          <a:ext cx="137093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26 Oct.</a:t>
          </a:r>
        </a:p>
      </dsp:txBody>
      <dsp:txXfrm>
        <a:off x="5943265" y="1958102"/>
        <a:ext cx="1370930" cy="435133"/>
      </dsp:txXfrm>
    </dsp:sp>
    <dsp:sp modelId="{D7E72935-435B-4ABB-8181-09CCC8F58D16}">
      <dsp:nvSpPr>
        <dsp:cNvPr id="0" name=""/>
        <dsp:cNvSpPr/>
      </dsp:nvSpPr>
      <dsp:spPr>
        <a:xfrm>
          <a:off x="5486288"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AppSec Days Spain</a:t>
          </a:r>
        </a:p>
        <a:p>
          <a:pPr marL="0" lvl="0" indent="0" algn="ctr" defTabSz="533400">
            <a:lnSpc>
              <a:spcPct val="90000"/>
            </a:lnSpc>
            <a:spcBef>
              <a:spcPct val="0"/>
            </a:spcBef>
            <a:spcAft>
              <a:spcPct val="35000"/>
            </a:spcAft>
            <a:buNone/>
          </a:pPr>
          <a:r>
            <a:rPr lang="en-US" sz="1200" kern="1200"/>
            <a:t>Barcelona</a:t>
          </a:r>
        </a:p>
      </dsp:txBody>
      <dsp:txXfrm>
        <a:off x="5486288" y="0"/>
        <a:ext cx="2284883" cy="1522968"/>
      </dsp:txXfrm>
    </dsp:sp>
    <dsp:sp modelId="{1A45B584-941E-4FDA-9C66-85AAB20E3C12}">
      <dsp:nvSpPr>
        <dsp:cNvPr id="0" name=""/>
        <dsp:cNvSpPr/>
      </dsp:nvSpPr>
      <dsp:spPr>
        <a:xfrm>
          <a:off x="6628730"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0AB2061-0228-4ADF-BBD2-2B716594797D}">
      <dsp:nvSpPr>
        <dsp:cNvPr id="0" name=""/>
        <dsp:cNvSpPr/>
      </dsp:nvSpPr>
      <dsp:spPr>
        <a:xfrm>
          <a:off x="6585216"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7E458-AEDD-494D-A310-89C60300D6F7}">
      <dsp:nvSpPr>
        <dsp:cNvPr id="0" name=""/>
        <dsp:cNvSpPr/>
      </dsp:nvSpPr>
      <dsp:spPr>
        <a:xfrm>
          <a:off x="7314195" y="1958102"/>
          <a:ext cx="137093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14–15 Nov.</a:t>
          </a:r>
        </a:p>
      </dsp:txBody>
      <dsp:txXfrm>
        <a:off x="7314195" y="1958102"/>
        <a:ext cx="1370930" cy="435133"/>
      </dsp:txXfrm>
    </dsp:sp>
    <dsp:sp modelId="{C7F4477B-0528-42F0-BD5C-D5EA560350D7}">
      <dsp:nvSpPr>
        <dsp:cNvPr id="0" name=""/>
        <dsp:cNvSpPr/>
      </dsp:nvSpPr>
      <dsp:spPr>
        <a:xfrm>
          <a:off x="6857218" y="2828369"/>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Virtual AppSec Days </a:t>
          </a:r>
        </a:p>
        <a:p>
          <a:pPr marL="0" lvl="0" indent="0" algn="ctr" defTabSz="533400">
            <a:lnSpc>
              <a:spcPct val="90000"/>
            </a:lnSpc>
            <a:spcBef>
              <a:spcPct val="0"/>
            </a:spcBef>
            <a:spcAft>
              <a:spcPct val="35000"/>
            </a:spcAft>
            <a:buNone/>
          </a:pPr>
          <a:r>
            <a:rPr lang="en-US" sz="1200" kern="1200" dirty="0"/>
            <a:t>India</a:t>
          </a:r>
        </a:p>
      </dsp:txBody>
      <dsp:txXfrm>
        <a:off x="6857218" y="2828369"/>
        <a:ext cx="2284883" cy="1522968"/>
      </dsp:txXfrm>
    </dsp:sp>
    <dsp:sp modelId="{B2589D7C-B2A3-48E0-AD65-892AD058D9D7}">
      <dsp:nvSpPr>
        <dsp:cNvPr id="0" name=""/>
        <dsp:cNvSpPr/>
      </dsp:nvSpPr>
      <dsp:spPr>
        <a:xfrm>
          <a:off x="7999660" y="239323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C37F51D-ABBF-45D2-A011-A312FBE10E41}">
      <dsp:nvSpPr>
        <dsp:cNvPr id="0" name=""/>
        <dsp:cNvSpPr/>
      </dsp:nvSpPr>
      <dsp:spPr>
        <a:xfrm>
          <a:off x="7956147" y="2741342"/>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34CEB-1489-475B-AF05-CB1AE0266354}">
      <dsp:nvSpPr>
        <dsp:cNvPr id="0" name=""/>
        <dsp:cNvSpPr/>
      </dsp:nvSpPr>
      <dsp:spPr>
        <a:xfrm rot="5400000">
          <a:off x="9153023" y="1490203"/>
          <a:ext cx="435133" cy="1370930"/>
        </a:xfrm>
        <a:prstGeom prst="round2Same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28–29 Nov.</a:t>
          </a:r>
        </a:p>
      </dsp:txBody>
      <dsp:txXfrm rot="-5400000">
        <a:off x="8685125" y="1979343"/>
        <a:ext cx="1349689" cy="392651"/>
      </dsp:txXfrm>
    </dsp:sp>
    <dsp:sp modelId="{D307F2AF-7FCD-4517-A1D8-C50DD5D1C0C6}">
      <dsp:nvSpPr>
        <dsp:cNvPr id="0" name=""/>
        <dsp:cNvSpPr/>
      </dsp:nvSpPr>
      <dsp:spPr>
        <a:xfrm>
          <a:off x="8228148" y="0"/>
          <a:ext cx="2284883"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OWASP BeNeLux Days</a:t>
          </a:r>
        </a:p>
        <a:p>
          <a:pPr marL="0" lvl="0" indent="0" algn="ctr" defTabSz="533400">
            <a:lnSpc>
              <a:spcPct val="90000"/>
            </a:lnSpc>
            <a:spcBef>
              <a:spcPct val="0"/>
            </a:spcBef>
            <a:spcAft>
              <a:spcPct val="35000"/>
            </a:spcAft>
            <a:buNone/>
          </a:pPr>
          <a:r>
            <a:rPr lang="en-US" sz="1200" kern="1200"/>
            <a:t>Netherlands</a:t>
          </a:r>
        </a:p>
      </dsp:txBody>
      <dsp:txXfrm>
        <a:off x="8228148" y="0"/>
        <a:ext cx="2284883" cy="1522968"/>
      </dsp:txXfrm>
    </dsp:sp>
    <dsp:sp modelId="{21D26D7E-4C97-4A23-8092-A4BD9A2F8A0D}">
      <dsp:nvSpPr>
        <dsp:cNvPr id="0" name=""/>
        <dsp:cNvSpPr/>
      </dsp:nvSpPr>
      <dsp:spPr>
        <a:xfrm>
          <a:off x="9370590"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2CC8A51-CDC4-4B45-AA69-F950F9A829E3}">
      <dsp:nvSpPr>
        <dsp:cNvPr id="0" name=""/>
        <dsp:cNvSpPr/>
      </dsp:nvSpPr>
      <dsp:spPr>
        <a:xfrm>
          <a:off x="9327077"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0FB78-DCB5-4808-AC93-8A6E7C2B4AA7}"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D05F0-945B-4FCF-95DD-26C0BE33A062}" type="slidenum">
              <a:rPr lang="en-US" smtClean="0"/>
              <a:t>‹#›</a:t>
            </a:fld>
            <a:endParaRPr lang="en-US"/>
          </a:p>
        </p:txBody>
      </p:sp>
    </p:spTree>
    <p:extLst>
      <p:ext uri="{BB962C8B-B14F-4D97-AF65-F5344CB8AC3E}">
        <p14:creationId xmlns:p14="http://schemas.microsoft.com/office/powerpoint/2010/main" val="406534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to your local chapter name. Add any host or food/beverage sponsor logos you need. Look at OWASP London for a chapter that has localized its front slide. Your custom slide must have the OWASP logo on it, but that’s the only restriction to changing the front slide.</a:t>
            </a:r>
          </a:p>
        </p:txBody>
      </p:sp>
      <p:sp>
        <p:nvSpPr>
          <p:cNvPr id="4" name="Slide Number Placeholder 3"/>
          <p:cNvSpPr>
            <a:spLocks noGrp="1"/>
          </p:cNvSpPr>
          <p:nvPr>
            <p:ph type="sldNum" sz="quarter" idx="5"/>
          </p:nvPr>
        </p:nvSpPr>
        <p:spPr/>
        <p:txBody>
          <a:bodyPr/>
          <a:lstStyle/>
          <a:p>
            <a:fld id="{BB6D05F0-945B-4FCF-95DD-26C0BE33A062}" type="slidenum">
              <a:rPr lang="en-US" smtClean="0"/>
              <a:t>1</a:t>
            </a:fld>
            <a:endParaRPr lang="en-US"/>
          </a:p>
        </p:txBody>
      </p:sp>
    </p:spTree>
    <p:extLst>
      <p:ext uri="{BB962C8B-B14F-4D97-AF65-F5344CB8AC3E}">
        <p14:creationId xmlns:p14="http://schemas.microsoft.com/office/powerpoint/2010/main" val="353871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let them know to go to https://sf.globalappsec.org  or https://owasp.org/events/</a:t>
            </a:r>
          </a:p>
        </p:txBody>
      </p:sp>
      <p:sp>
        <p:nvSpPr>
          <p:cNvPr id="4" name="Slide Number Placeholder 3"/>
          <p:cNvSpPr>
            <a:spLocks noGrp="1"/>
          </p:cNvSpPr>
          <p:nvPr>
            <p:ph type="sldNum" sz="quarter" idx="5"/>
          </p:nvPr>
        </p:nvSpPr>
        <p:spPr/>
        <p:txBody>
          <a:bodyPr/>
          <a:lstStyle/>
          <a:p>
            <a:fld id="{BB6D05F0-945B-4FCF-95DD-26C0BE33A062}" type="slidenum">
              <a:rPr lang="en-US" smtClean="0"/>
              <a:t>4</a:t>
            </a:fld>
            <a:endParaRPr lang="en-US"/>
          </a:p>
        </p:txBody>
      </p:sp>
    </p:spTree>
    <p:extLst>
      <p:ext uri="{BB962C8B-B14F-4D97-AF65-F5344CB8AC3E}">
        <p14:creationId xmlns:p14="http://schemas.microsoft.com/office/powerpoint/2010/main" val="359102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remove any events that have passed</a:t>
            </a:r>
          </a:p>
          <a:p>
            <a:r>
              <a:rPr lang="en-US" dirty="0"/>
              <a:t>Please check owasp.org &gt; Events menu for any new events</a:t>
            </a:r>
          </a:p>
        </p:txBody>
      </p:sp>
      <p:sp>
        <p:nvSpPr>
          <p:cNvPr id="4" name="Slide Number Placeholder 3"/>
          <p:cNvSpPr>
            <a:spLocks noGrp="1"/>
          </p:cNvSpPr>
          <p:nvPr>
            <p:ph type="sldNum" sz="quarter" idx="5"/>
          </p:nvPr>
        </p:nvSpPr>
        <p:spPr/>
        <p:txBody>
          <a:bodyPr/>
          <a:lstStyle/>
          <a:p>
            <a:fld id="{BB6D05F0-945B-4FCF-95DD-26C0BE33A062}" type="slidenum">
              <a:rPr lang="en-US" smtClean="0"/>
              <a:t>5</a:t>
            </a:fld>
            <a:endParaRPr lang="en-US"/>
          </a:p>
        </p:txBody>
      </p:sp>
    </p:spTree>
    <p:extLst>
      <p:ext uri="{BB962C8B-B14F-4D97-AF65-F5344CB8AC3E}">
        <p14:creationId xmlns:p14="http://schemas.microsoft.com/office/powerpoint/2010/main" val="150069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OWASP’s Platinum sponsors. Please remove them and place your local sponsors logos here. </a:t>
            </a:r>
            <a:r>
              <a:rPr lang="en-US" b="1" dirty="0"/>
              <a:t>Remember to thank them </a:t>
            </a:r>
            <a:r>
              <a:rPr lang="en-US" dirty="0"/>
              <a:t>for hosting you, providing food and beverages, etc. If you are seeking local sponsors, say so! If you need a high quality logo of one of corporate sponsors, we probably have it on the main OWASP </a:t>
            </a:r>
            <a:r>
              <a:rPr lang="en-US" dirty="0" err="1"/>
              <a:t>Github</a:t>
            </a:r>
            <a:r>
              <a:rPr lang="en-US"/>
              <a:t>: https://github.com/OWASP/owasp.github.io/tree/main/assets/images/corp-member-logo </a:t>
            </a:r>
            <a:endParaRPr lang="en-US" dirty="0"/>
          </a:p>
          <a:p>
            <a:endParaRPr lang="en-US" dirty="0"/>
          </a:p>
        </p:txBody>
      </p:sp>
      <p:sp>
        <p:nvSpPr>
          <p:cNvPr id="4" name="Slide Number Placeholder 3"/>
          <p:cNvSpPr>
            <a:spLocks noGrp="1"/>
          </p:cNvSpPr>
          <p:nvPr>
            <p:ph type="sldNum" sz="quarter" idx="5"/>
          </p:nvPr>
        </p:nvSpPr>
        <p:spPr/>
        <p:txBody>
          <a:bodyPr/>
          <a:lstStyle/>
          <a:p>
            <a:fld id="{BB6D05F0-945B-4FCF-95DD-26C0BE33A062}" type="slidenum">
              <a:rPr lang="en-US" smtClean="0"/>
              <a:t>8</a:t>
            </a:fld>
            <a:endParaRPr lang="en-US"/>
          </a:p>
        </p:txBody>
      </p:sp>
    </p:spTree>
    <p:extLst>
      <p:ext uri="{BB962C8B-B14F-4D97-AF65-F5344CB8AC3E}">
        <p14:creationId xmlns:p14="http://schemas.microsoft.com/office/powerpoint/2010/main" val="354697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to be the month of your meeting, or your chapter’s name. It’s up to you.</a:t>
            </a:r>
          </a:p>
        </p:txBody>
      </p:sp>
      <p:sp>
        <p:nvSpPr>
          <p:cNvPr id="4" name="Slide Number Placeholder 3"/>
          <p:cNvSpPr>
            <a:spLocks noGrp="1"/>
          </p:cNvSpPr>
          <p:nvPr>
            <p:ph type="sldNum" sz="quarter" idx="5"/>
          </p:nvPr>
        </p:nvSpPr>
        <p:spPr/>
        <p:txBody>
          <a:bodyPr/>
          <a:lstStyle/>
          <a:p>
            <a:fld id="{BB6D05F0-945B-4FCF-95DD-26C0BE33A062}" type="slidenum">
              <a:rPr lang="en-US" smtClean="0"/>
              <a:t>9</a:t>
            </a:fld>
            <a:endParaRPr lang="en-US"/>
          </a:p>
        </p:txBody>
      </p:sp>
    </p:spTree>
    <p:extLst>
      <p:ext uri="{BB962C8B-B14F-4D97-AF65-F5344CB8AC3E}">
        <p14:creationId xmlns:p14="http://schemas.microsoft.com/office/powerpoint/2010/main" val="6301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to be your speaker(s). If you need speakers, please look at the Speakers Bureau maintained by the Chapter Committee, or contact the Chapter Committee for help! Chapter-committee@owasp.org </a:t>
            </a:r>
          </a:p>
          <a:p>
            <a:endParaRPr lang="en-US" dirty="0"/>
          </a:p>
          <a:p>
            <a:r>
              <a:rPr lang="en-US" dirty="0"/>
              <a:t>https://github.com/OWASP/www-committee-chapter/blob/master/resources/speakers/speakers-bureau.csv </a:t>
            </a:r>
          </a:p>
        </p:txBody>
      </p:sp>
      <p:sp>
        <p:nvSpPr>
          <p:cNvPr id="4" name="Slide Number Placeholder 3"/>
          <p:cNvSpPr>
            <a:spLocks noGrp="1"/>
          </p:cNvSpPr>
          <p:nvPr>
            <p:ph type="sldNum" sz="quarter" idx="5"/>
          </p:nvPr>
        </p:nvSpPr>
        <p:spPr/>
        <p:txBody>
          <a:bodyPr/>
          <a:lstStyle/>
          <a:p>
            <a:fld id="{BB6D05F0-945B-4FCF-95DD-26C0BE33A062}" type="slidenum">
              <a:rPr lang="en-US" smtClean="0"/>
              <a:t>10</a:t>
            </a:fld>
            <a:endParaRPr lang="en-US"/>
          </a:p>
        </p:txBody>
      </p:sp>
    </p:spTree>
    <p:extLst>
      <p:ext uri="{BB962C8B-B14F-4D97-AF65-F5344CB8AC3E}">
        <p14:creationId xmlns:p14="http://schemas.microsoft.com/office/powerpoint/2010/main" val="283143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954A-E467-65B2-E439-3EEC6E88D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7C6AC-B163-7D7A-8CF9-AD691C6D7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0F9FC8B-FC95-56E4-FF08-CD6387F44876}"/>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A1F38870-6463-F7CC-90C0-02189D32CD24}"/>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41161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A7B-BE5A-39A1-4C10-0266D787F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D463D-1B08-44DC-A055-B0C73A4DC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F7813-261A-30F4-EC60-FD5209901F17}"/>
              </a:ext>
            </a:extLst>
          </p:cNvPr>
          <p:cNvSpPr>
            <a:spLocks noGrp="1"/>
          </p:cNvSpPr>
          <p:nvPr>
            <p:ph type="dt" sz="half" idx="10"/>
          </p:nvPr>
        </p:nvSpPr>
        <p:spPr>
          <a:xfrm>
            <a:off x="838200" y="6356350"/>
            <a:ext cx="2743200" cy="365125"/>
          </a:xfrm>
          <a:prstGeom prst="rect">
            <a:avLst/>
          </a:prstGeom>
        </p:spPr>
        <p:txBody>
          <a:bodyPr/>
          <a:lstStyle/>
          <a:p>
            <a:fld id="{3C66DFB3-F47B-4ED1-A411-C21FCCCCCD21}" type="datetimeFigureOut">
              <a:rPr lang="en-US" smtClean="0"/>
              <a:t>8/28/2024</a:t>
            </a:fld>
            <a:endParaRPr lang="en-US"/>
          </a:p>
        </p:txBody>
      </p:sp>
      <p:sp>
        <p:nvSpPr>
          <p:cNvPr id="5" name="Footer Placeholder 4">
            <a:extLst>
              <a:ext uri="{FF2B5EF4-FFF2-40B4-BE49-F238E27FC236}">
                <a16:creationId xmlns:a16="http://schemas.microsoft.com/office/drawing/2014/main" id="{CC8256C4-76E0-1382-7FF9-F8E48A34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B499-0F29-A906-5443-56BE1DBABD8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5682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6F186-5716-0205-BF20-F9BA2630F6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71A6F-E04A-E4EF-6C72-3993C13A2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AA18CF0-B9CF-21AC-7306-45BFF1E09751}"/>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58BF1F14-E441-71C9-B0EB-3428FCE412B5}"/>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05307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ABBA-6EA5-B31E-C7C4-F72D2C355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D8CE2-B5F6-3D3F-11CF-D7EB4747B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84182F0-BAAB-72AC-D3CE-5747768D1C3F}"/>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04BDAEE8-B94C-1520-E002-AC64D874AEA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59950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573-61D6-FC01-D9AD-12C887394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B1CE8C-9D00-C608-C833-8BBF9661B7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F90AE8F2-D1A6-40C2-B2A0-2DAF9615E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F2D8E-1C69-F093-3EF9-6FD7FC6C14BA}"/>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13176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D977-7CE9-41E9-E0D3-E12FEF07EDF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3589651-0ADD-4135-C409-0F2A0B29D9A8}"/>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A9832A0-3D9B-8566-48F4-9BD74BCB5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3E5F4B5-D8AD-23A7-5039-D5621071B502}"/>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A9789083-86EE-7857-19A5-EC97DE29FF8D}"/>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267214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EB83-B668-352D-8FE7-217B7AFA8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6FA01-DE0F-F833-1F21-215B53F8D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6A0711-54B7-257F-7D39-946EBD719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DC568-76A8-1414-593E-953979F32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F1F38C-0260-6957-BECF-C95C2F709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03ED836A-84F1-A7E2-E82B-14EEDA371D53}"/>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9" name="Slide Number Placeholder 8">
            <a:extLst>
              <a:ext uri="{FF2B5EF4-FFF2-40B4-BE49-F238E27FC236}">
                <a16:creationId xmlns:a16="http://schemas.microsoft.com/office/drawing/2014/main" id="{BB93FA62-8DDD-6A72-907A-4973A9C5D535}"/>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47053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6D36-215E-4580-B1D3-7F871998B4B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39E91E7-E7BB-12A8-0437-462CCC4C2AFB}"/>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5" name="Slide Number Placeholder 4">
            <a:extLst>
              <a:ext uri="{FF2B5EF4-FFF2-40B4-BE49-F238E27FC236}">
                <a16:creationId xmlns:a16="http://schemas.microsoft.com/office/drawing/2014/main" id="{E9B27716-AF8A-6D7B-79D8-42C7F0FDC79C}"/>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261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747D8A-F5BA-5835-C504-53207FC91191}"/>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4" name="Slide Number Placeholder 3">
            <a:extLst>
              <a:ext uri="{FF2B5EF4-FFF2-40B4-BE49-F238E27FC236}">
                <a16:creationId xmlns:a16="http://schemas.microsoft.com/office/drawing/2014/main" id="{9AC3B388-B67A-74A0-F6F2-C63F9E3FBCC9}"/>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337895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D3F-1DB7-ED74-1525-7D503161D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3D812F-1A66-8B5B-5D0C-641714A3A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431F2-A319-80FA-C3C8-D49DEF89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DC02F81-830E-8846-1AD7-B0877B25E63A}"/>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61CCAA47-8717-2EC8-C1F6-8FBF380A253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08518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D436-804D-4C05-B060-5E7D23C24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CCDA0-20BA-6B89-AD75-22A97713B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EE2297-4DC3-9D9C-13C8-E79B36144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3D9B60C9-25B2-1310-9E5C-224FEA749DB6}"/>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5D07C0DD-9A9D-A4BB-BD14-242FA2B0CB18}"/>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237771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3594"/>
            </a:gs>
            <a:gs pos="81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236BD-EF48-7A9F-F510-25B04B4E7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8D0BA-9676-8566-53E3-378BD5DED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D084754-34D8-88A0-664F-5BDB951A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63F16871-B74C-F6CA-5BE1-C0AC9AA2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FCDFFC0-046E-4040-A1F0-EF3D093845F8}" type="slidenum">
              <a:rPr lang="en-US" smtClean="0"/>
              <a:pPr/>
              <a:t>‹#›</a:t>
            </a:fld>
            <a:endParaRPr lang="en-US" dirty="0"/>
          </a:p>
        </p:txBody>
      </p:sp>
      <p:pic>
        <p:nvPicPr>
          <p:cNvPr id="11" name="Picture 10">
            <a:extLst>
              <a:ext uri="{FF2B5EF4-FFF2-40B4-BE49-F238E27FC236}">
                <a16:creationId xmlns:a16="http://schemas.microsoft.com/office/drawing/2014/main" id="{8650C88C-5887-2CE8-BEF4-B6D7574AB96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0958945" y="-270163"/>
            <a:ext cx="1489364" cy="1489364"/>
          </a:xfrm>
          <a:prstGeom prst="rect">
            <a:avLst/>
          </a:prstGeom>
        </p:spPr>
      </p:pic>
    </p:spTree>
    <p:extLst>
      <p:ext uri="{BB962C8B-B14F-4D97-AF65-F5344CB8AC3E}">
        <p14:creationId xmlns:p14="http://schemas.microsoft.com/office/powerpoint/2010/main" val="6470224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F79C-2CB7-7A01-9CB6-FC43FC5E43EC}"/>
              </a:ext>
            </a:extLst>
          </p:cNvPr>
          <p:cNvSpPr>
            <a:spLocks noGrp="1"/>
          </p:cNvSpPr>
          <p:nvPr>
            <p:ph type="ctrTitle"/>
          </p:nvPr>
        </p:nvSpPr>
        <p:spPr/>
        <p:txBody>
          <a:bodyPr/>
          <a:lstStyle/>
          <a:p>
            <a:r>
              <a:rPr lang="en-US" dirty="0"/>
              <a:t>OWASP City Chapter Meeting</a:t>
            </a:r>
          </a:p>
        </p:txBody>
      </p:sp>
      <p:sp>
        <p:nvSpPr>
          <p:cNvPr id="3" name="Subtitle 2">
            <a:extLst>
              <a:ext uri="{FF2B5EF4-FFF2-40B4-BE49-F238E27FC236}">
                <a16:creationId xmlns:a16="http://schemas.microsoft.com/office/drawing/2014/main" id="{ACFDC26A-58EF-3E80-6B08-B1CDE5750909}"/>
              </a:ext>
            </a:extLst>
          </p:cNvPr>
          <p:cNvSpPr>
            <a:spLocks noGrp="1"/>
          </p:cNvSpPr>
          <p:nvPr>
            <p:ph type="subTitle" idx="1"/>
          </p:nvPr>
        </p:nvSpPr>
        <p:spPr/>
        <p:txBody>
          <a:bodyPr/>
          <a:lstStyle/>
          <a:p>
            <a:r>
              <a:rPr lang="en-US" dirty="0"/>
              <a:t>Your name here</a:t>
            </a:r>
          </a:p>
          <a:p>
            <a:r>
              <a:rPr lang="en-US"/>
              <a:t>Your title here</a:t>
            </a:r>
          </a:p>
        </p:txBody>
      </p:sp>
    </p:spTree>
    <p:extLst>
      <p:ext uri="{BB962C8B-B14F-4D97-AF65-F5344CB8AC3E}">
        <p14:creationId xmlns:p14="http://schemas.microsoft.com/office/powerpoint/2010/main" val="126887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584DFB8-2F01-F03F-8F33-1676938CBFCD}"/>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a:t>Speaker Bio</a:t>
            </a:r>
          </a:p>
        </p:txBody>
      </p:sp>
      <p:sp>
        <p:nvSpPr>
          <p:cNvPr id="6" name="Text Placeholder 5">
            <a:extLst>
              <a:ext uri="{FF2B5EF4-FFF2-40B4-BE49-F238E27FC236}">
                <a16:creationId xmlns:a16="http://schemas.microsoft.com/office/drawing/2014/main" id="{9EAB285F-49FD-2E64-8A3A-96993B8A5690}"/>
              </a:ext>
            </a:extLst>
          </p:cNvPr>
          <p:cNvSpPr>
            <a:spLocks noGrp="1"/>
          </p:cNvSpPr>
          <p:nvPr>
            <p:ph type="body" sz="half" idx="2"/>
          </p:nvPr>
        </p:nvSpPr>
        <p:spPr>
          <a:xfrm>
            <a:off x="838200" y="2333297"/>
            <a:ext cx="4619621" cy="3843666"/>
          </a:xfrm>
        </p:spPr>
        <p:txBody>
          <a:bodyPr vert="horz" lIns="91440" tIns="45720" rIns="91440" bIns="45720" rtlCol="0">
            <a:normAutofit/>
          </a:bodyPr>
          <a:lstStyle/>
          <a:p>
            <a:pPr indent="-228600">
              <a:buFont typeface="Arial" panose="020B0604020202020204" pitchFamily="34" charset="0"/>
              <a:buChar char="•"/>
            </a:pPr>
            <a:r>
              <a:rPr lang="en-US" sz="2000"/>
              <a:t>Ut iaculis pulvinar tincidunt. Etiam tincidunt tincidunt semper. Vivamus vel nisi tempor, faucibus eros vel, tincidunt ipsum. Sed magna nibh, dictum vehicula blandit in, ullamcorper eu nisi. Morbi eleifend vestibulum tincidunt. Nunc porta ex id nibh varius, quis fringilla arcu vehicula. Aliquam luctus magna sed tempus viverra.</a:t>
            </a:r>
          </a:p>
        </p:txBody>
      </p:sp>
      <p:pic>
        <p:nvPicPr>
          <p:cNvPr id="8" name="Picture Placeholder 7" descr="A person with his arms crossed&#10;&#10;Description automatically generated">
            <a:extLst>
              <a:ext uri="{FF2B5EF4-FFF2-40B4-BE49-F238E27FC236}">
                <a16:creationId xmlns:a16="http://schemas.microsoft.com/office/drawing/2014/main" id="{DC78C6A5-ABCB-34F9-FE97-98AC8730B0B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b="13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7882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7BE5-885E-7DC3-794A-81F60D272E63}"/>
              </a:ext>
            </a:extLst>
          </p:cNvPr>
          <p:cNvSpPr>
            <a:spLocks noGrp="1"/>
          </p:cNvSpPr>
          <p:nvPr>
            <p:ph type="title"/>
          </p:nvPr>
        </p:nvSpPr>
        <p:spPr/>
        <p:txBody>
          <a:bodyPr/>
          <a:lstStyle/>
          <a:p>
            <a:r>
              <a:rPr lang="en-US" dirty="0"/>
              <a:t>Become a member today!</a:t>
            </a:r>
          </a:p>
        </p:txBody>
      </p:sp>
      <p:sp>
        <p:nvSpPr>
          <p:cNvPr id="3" name="Content Placeholder 2">
            <a:extLst>
              <a:ext uri="{FF2B5EF4-FFF2-40B4-BE49-F238E27FC236}">
                <a16:creationId xmlns:a16="http://schemas.microsoft.com/office/drawing/2014/main" id="{E8653298-8367-FFF9-7B87-FB7EED917BFB}"/>
              </a:ext>
            </a:extLst>
          </p:cNvPr>
          <p:cNvSpPr>
            <a:spLocks noGrp="1"/>
          </p:cNvSpPr>
          <p:nvPr>
            <p:ph idx="1"/>
          </p:nvPr>
        </p:nvSpPr>
        <p:spPr/>
        <p:txBody>
          <a:bodyPr/>
          <a:lstStyle/>
          <a:p>
            <a:r>
              <a:rPr lang="en-US" dirty="0"/>
              <a:t>Networking!</a:t>
            </a:r>
          </a:p>
          <a:p>
            <a:r>
              <a:rPr lang="en-US" dirty="0"/>
              <a:t>Volunteer for your chapter or project</a:t>
            </a:r>
          </a:p>
          <a:p>
            <a:r>
              <a:rPr lang="en-US" dirty="0"/>
              <a:t>Discounts on Global AppSec events and training</a:t>
            </a:r>
          </a:p>
          <a:p>
            <a:r>
              <a:rPr lang="en-US" dirty="0"/>
              <a:t>Member Benefits</a:t>
            </a:r>
          </a:p>
          <a:p>
            <a:r>
              <a:rPr lang="en-US" dirty="0" err="1"/>
              <a:t>GSuite</a:t>
            </a:r>
            <a:r>
              <a:rPr lang="en-US" dirty="0"/>
              <a:t> account</a:t>
            </a:r>
          </a:p>
          <a:p>
            <a:r>
              <a:rPr lang="en-US" dirty="0"/>
              <a:t>Vote in our elections</a:t>
            </a:r>
          </a:p>
          <a:p>
            <a:r>
              <a:rPr lang="en-US" dirty="0"/>
              <a:t>Stand for the Board!</a:t>
            </a:r>
          </a:p>
        </p:txBody>
      </p:sp>
    </p:spTree>
    <p:extLst>
      <p:ext uri="{BB962C8B-B14F-4D97-AF65-F5344CB8AC3E}">
        <p14:creationId xmlns:p14="http://schemas.microsoft.com/office/powerpoint/2010/main" val="245400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7BE5-885E-7DC3-794A-81F60D272E63}"/>
              </a:ext>
            </a:extLst>
          </p:cNvPr>
          <p:cNvSpPr>
            <a:spLocks noGrp="1"/>
          </p:cNvSpPr>
          <p:nvPr>
            <p:ph type="title"/>
          </p:nvPr>
        </p:nvSpPr>
        <p:spPr/>
        <p:txBody>
          <a:bodyPr/>
          <a:lstStyle/>
          <a:p>
            <a:r>
              <a:rPr lang="en-US" dirty="0"/>
              <a:t>Become a corporate supporter today!</a:t>
            </a:r>
          </a:p>
        </p:txBody>
      </p:sp>
      <p:sp>
        <p:nvSpPr>
          <p:cNvPr id="3" name="Content Placeholder 2">
            <a:extLst>
              <a:ext uri="{FF2B5EF4-FFF2-40B4-BE49-F238E27FC236}">
                <a16:creationId xmlns:a16="http://schemas.microsoft.com/office/drawing/2014/main" id="{E8653298-8367-FFF9-7B87-FB7EED917BFB}"/>
              </a:ext>
            </a:extLst>
          </p:cNvPr>
          <p:cNvSpPr>
            <a:spLocks noGrp="1"/>
          </p:cNvSpPr>
          <p:nvPr>
            <p:ph idx="1"/>
          </p:nvPr>
        </p:nvSpPr>
        <p:spPr/>
        <p:txBody>
          <a:bodyPr>
            <a:normAutofit fontScale="92500" lnSpcReduction="10000"/>
          </a:bodyPr>
          <a:lstStyle/>
          <a:p>
            <a:r>
              <a:rPr lang="en-US" dirty="0"/>
              <a:t>Support OWASP’s mission!</a:t>
            </a:r>
          </a:p>
          <a:p>
            <a:endParaRPr lang="en-US" dirty="0"/>
          </a:p>
          <a:p>
            <a:r>
              <a:rPr lang="en-US" dirty="0"/>
              <a:t>Event sponsorship discounts and priority placement</a:t>
            </a:r>
          </a:p>
          <a:p>
            <a:r>
              <a:rPr lang="en-US" dirty="0"/>
              <a:t>Logo and blurb on OWASP website &gt; 2m impressions/month</a:t>
            </a:r>
          </a:p>
          <a:p>
            <a:r>
              <a:rPr lang="en-US" dirty="0"/>
              <a:t>Reach 250,000+ participants globally (depends on package)</a:t>
            </a:r>
          </a:p>
          <a:p>
            <a:r>
              <a:rPr lang="en-US" dirty="0"/>
              <a:t>Tax deductible in the USA</a:t>
            </a:r>
          </a:p>
          <a:p>
            <a:endParaRPr lang="en-US" dirty="0"/>
          </a:p>
          <a:p>
            <a:r>
              <a:rPr lang="en-US" dirty="0"/>
              <a:t>Prices start at $2k USD per year</a:t>
            </a:r>
          </a:p>
          <a:p>
            <a:r>
              <a:rPr lang="en-US" dirty="0"/>
              <a:t>Packages and benefits for all budgets</a:t>
            </a:r>
          </a:p>
          <a:p>
            <a:pPr lvl="1"/>
            <a:r>
              <a:rPr lang="en-US" dirty="0"/>
              <a:t>Email: Kelly.Santalucia@owasp.com</a:t>
            </a:r>
          </a:p>
          <a:p>
            <a:endParaRPr lang="en-US" dirty="0"/>
          </a:p>
          <a:p>
            <a:endParaRPr lang="en-US" dirty="0"/>
          </a:p>
        </p:txBody>
      </p:sp>
    </p:spTree>
    <p:extLst>
      <p:ext uri="{BB962C8B-B14F-4D97-AF65-F5344CB8AC3E}">
        <p14:creationId xmlns:p14="http://schemas.microsoft.com/office/powerpoint/2010/main" val="12441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up of a hotel&#10;&#10;Description automatically generated">
            <a:extLst>
              <a:ext uri="{FF2B5EF4-FFF2-40B4-BE49-F238E27FC236}">
                <a16:creationId xmlns:a16="http://schemas.microsoft.com/office/drawing/2014/main" id="{9F6071B6-0C2B-8FC9-8EBA-18E09069CD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 y="10"/>
            <a:ext cx="12191997" cy="6857988"/>
          </a:xfrm>
          <a:prstGeom prst="rect">
            <a:avLst/>
          </a:prstGeom>
        </p:spPr>
      </p:pic>
      <p:sp>
        <p:nvSpPr>
          <p:cNvPr id="9" name="Rectangle 8">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35031" y="2213145"/>
            <a:ext cx="6864098" cy="2425614"/>
          </a:xfrm>
          <a:prstGeom prst="rect">
            <a:avLst/>
          </a:prstGeom>
          <a:gradFill>
            <a:gsLst>
              <a:gs pos="0">
                <a:schemeClr val="accent5">
                  <a:lumMod val="60000"/>
                  <a:lumOff val="40000"/>
                </a:schemeClr>
              </a:gs>
              <a:gs pos="43000">
                <a:schemeClr val="accent2">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162550" y="0"/>
            <a:ext cx="7048678" cy="6858000"/>
          </a:xfrm>
          <a:prstGeom prst="rect">
            <a:avLst/>
          </a:prstGeom>
          <a:gradFill flip="none" rotWithShape="1">
            <a:gsLst>
              <a:gs pos="19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86455" y="-60677"/>
            <a:ext cx="6864096" cy="6985449"/>
          </a:xfrm>
          <a:prstGeom prst="rect">
            <a:avLst/>
          </a:prstGeom>
          <a:gradFill flip="none" rotWithShape="1">
            <a:gsLst>
              <a:gs pos="0">
                <a:schemeClr val="accent5"/>
              </a:gs>
              <a:gs pos="64000">
                <a:schemeClr val="accent2">
                  <a:alpha val="0"/>
                </a:schemeClr>
              </a:gs>
            </a:gsLst>
            <a:lin ang="7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695591" y="-647892"/>
            <a:ext cx="2839273" cy="12192001"/>
          </a:xfrm>
          <a:prstGeom prst="rect">
            <a:avLst/>
          </a:prstGeom>
          <a:gradFill>
            <a:gsLst>
              <a:gs pos="0">
                <a:schemeClr val="accent2"/>
              </a:gs>
              <a:gs pos="53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71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lose-up of a wave&#10;&#10;Description automatically generated">
            <a:extLst>
              <a:ext uri="{FF2B5EF4-FFF2-40B4-BE49-F238E27FC236}">
                <a16:creationId xmlns:a16="http://schemas.microsoft.com/office/drawing/2014/main" id="{837D0428-9FA8-EAF5-7D5C-9A88C1A351C2}"/>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798FA-A58D-9F2B-3326-EFAC08682EF8}"/>
              </a:ext>
            </a:extLst>
          </p:cNvPr>
          <p:cNvSpPr>
            <a:spLocks noGrp="1"/>
          </p:cNvSpPr>
          <p:nvPr>
            <p:ph type="title"/>
          </p:nvPr>
        </p:nvSpPr>
        <p:spPr>
          <a:xfrm>
            <a:off x="838200" y="365125"/>
            <a:ext cx="10515600" cy="1325563"/>
          </a:xfrm>
        </p:spPr>
        <p:txBody>
          <a:bodyPr>
            <a:normAutofit/>
          </a:bodyPr>
          <a:lstStyle/>
          <a:p>
            <a:r>
              <a:rPr lang="en-US" dirty="0"/>
              <a:t>Upcoming AppSec Days events</a:t>
            </a:r>
          </a:p>
        </p:txBody>
      </p:sp>
      <p:graphicFrame>
        <p:nvGraphicFramePr>
          <p:cNvPr id="12" name="Content Placeholder 2">
            <a:extLst>
              <a:ext uri="{FF2B5EF4-FFF2-40B4-BE49-F238E27FC236}">
                <a16:creationId xmlns:a16="http://schemas.microsoft.com/office/drawing/2014/main" id="{B5D2C536-C258-A245-81CC-6FAD742A6BD2}"/>
              </a:ext>
            </a:extLst>
          </p:cNvPr>
          <p:cNvGraphicFramePr/>
          <p:nvPr>
            <p:extLst>
              <p:ext uri="{D42A27DB-BD31-4B8C-83A1-F6EECF244321}">
                <p14:modId xmlns:p14="http://schemas.microsoft.com/office/powerpoint/2010/main" val="17765618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944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48D5-08B8-8E4A-C0F3-2F530AE6A9F4}"/>
              </a:ext>
            </a:extLst>
          </p:cNvPr>
          <p:cNvSpPr>
            <a:spLocks noGrp="1"/>
          </p:cNvSpPr>
          <p:nvPr>
            <p:ph type="title"/>
          </p:nvPr>
        </p:nvSpPr>
        <p:spPr/>
        <p:txBody>
          <a:bodyPr/>
          <a:lstStyle/>
          <a:p>
            <a:r>
              <a:rPr lang="en-US" dirty="0"/>
              <a:t>Giving Tuesday December 3, 2024</a:t>
            </a:r>
          </a:p>
        </p:txBody>
      </p:sp>
      <p:sp>
        <p:nvSpPr>
          <p:cNvPr id="3" name="Content Placeholder 2">
            <a:extLst>
              <a:ext uri="{FF2B5EF4-FFF2-40B4-BE49-F238E27FC236}">
                <a16:creationId xmlns:a16="http://schemas.microsoft.com/office/drawing/2014/main" id="{FDE5B589-A34E-559C-769F-CA65AD386122}"/>
              </a:ext>
            </a:extLst>
          </p:cNvPr>
          <p:cNvSpPr>
            <a:spLocks noGrp="1"/>
          </p:cNvSpPr>
          <p:nvPr>
            <p:ph idx="1"/>
          </p:nvPr>
        </p:nvSpPr>
        <p:spPr/>
        <p:txBody>
          <a:bodyPr/>
          <a:lstStyle/>
          <a:p>
            <a:r>
              <a:rPr lang="en-US" dirty="0"/>
              <a:t>A huge 24-hour global virtual event is being planned!</a:t>
            </a:r>
          </a:p>
          <a:p>
            <a:endParaRPr lang="en-US" dirty="0"/>
          </a:p>
          <a:p>
            <a:r>
              <a:rPr lang="en-US" dirty="0"/>
              <a:t>Volunteer to host an hour to do an activity and fundraise</a:t>
            </a:r>
          </a:p>
          <a:p>
            <a:pPr lvl="1"/>
            <a:r>
              <a:rPr lang="en-US" dirty="0"/>
              <a:t>Email: Starr.Brown@owasp.com</a:t>
            </a:r>
          </a:p>
          <a:p>
            <a:endParaRPr lang="en-US" dirty="0"/>
          </a:p>
          <a:p>
            <a:r>
              <a:rPr lang="en-US" dirty="0"/>
              <a:t>Seeking Corporate Donations and Donation Matching</a:t>
            </a:r>
          </a:p>
          <a:p>
            <a:pPr lvl="1"/>
            <a:r>
              <a:rPr lang="en-US" dirty="0"/>
              <a:t>Email: Kelly.Santalucia@owasp.com </a:t>
            </a:r>
          </a:p>
        </p:txBody>
      </p:sp>
    </p:spTree>
    <p:extLst>
      <p:ext uri="{BB962C8B-B14F-4D97-AF65-F5344CB8AC3E}">
        <p14:creationId xmlns:p14="http://schemas.microsoft.com/office/powerpoint/2010/main" val="277983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B09B-C279-D430-FC3F-0A6D4CAF4BCD}"/>
              </a:ext>
            </a:extLst>
          </p:cNvPr>
          <p:cNvSpPr>
            <a:spLocks noGrp="1"/>
          </p:cNvSpPr>
          <p:nvPr>
            <p:ph type="title"/>
          </p:nvPr>
        </p:nvSpPr>
        <p:spPr/>
        <p:txBody>
          <a:bodyPr/>
          <a:lstStyle/>
          <a:p>
            <a:r>
              <a:rPr lang="en-US" dirty="0"/>
              <a:t>Elections 2024</a:t>
            </a:r>
          </a:p>
        </p:txBody>
      </p:sp>
      <p:sp>
        <p:nvSpPr>
          <p:cNvPr id="3" name="Content Placeholder 2">
            <a:extLst>
              <a:ext uri="{FF2B5EF4-FFF2-40B4-BE49-F238E27FC236}">
                <a16:creationId xmlns:a16="http://schemas.microsoft.com/office/drawing/2014/main" id="{B60378FC-258B-4DB6-7F1D-08A3EA70BC6C}"/>
              </a:ext>
            </a:extLst>
          </p:cNvPr>
          <p:cNvSpPr>
            <a:spLocks noGrp="1"/>
          </p:cNvSpPr>
          <p:nvPr>
            <p:ph idx="1"/>
          </p:nvPr>
        </p:nvSpPr>
        <p:spPr/>
        <p:txBody>
          <a:bodyPr/>
          <a:lstStyle/>
          <a:p>
            <a:r>
              <a:rPr lang="en-US" dirty="0"/>
              <a:t>Please become a member by September 30! </a:t>
            </a:r>
          </a:p>
          <a:p>
            <a:endParaRPr lang="en-US" dirty="0"/>
          </a:p>
          <a:p>
            <a:r>
              <a:rPr lang="en-US" dirty="0"/>
              <a:t>Nominations close August 30, 2024</a:t>
            </a:r>
          </a:p>
          <a:p>
            <a:r>
              <a:rPr lang="en-US" dirty="0"/>
              <a:t>Election runs October 15, 2024 – October 30, 2024</a:t>
            </a:r>
          </a:p>
          <a:p>
            <a:r>
              <a:rPr lang="en-US" dirty="0"/>
              <a:t>2025 Board Directors announced November 4, 2024</a:t>
            </a:r>
          </a:p>
          <a:p>
            <a:endParaRPr lang="en-US" dirty="0"/>
          </a:p>
          <a:p>
            <a:r>
              <a:rPr lang="en-US" dirty="0"/>
              <a:t>PLEASE VOTE!</a:t>
            </a:r>
          </a:p>
        </p:txBody>
      </p:sp>
    </p:spTree>
    <p:extLst>
      <p:ext uri="{BB962C8B-B14F-4D97-AF65-F5344CB8AC3E}">
        <p14:creationId xmlns:p14="http://schemas.microsoft.com/office/powerpoint/2010/main" val="313744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0C17F30-1763-2808-95EA-93C03F5D7C39}"/>
              </a:ext>
            </a:extLst>
          </p:cNvPr>
          <p:cNvSpPr/>
          <p:nvPr/>
        </p:nvSpPr>
        <p:spPr>
          <a:xfrm>
            <a:off x="654148" y="1636295"/>
            <a:ext cx="10699652" cy="4856580"/>
          </a:xfrm>
          <a:prstGeom prst="roundRect">
            <a:avLst/>
          </a:prstGeom>
          <a:solidFill>
            <a:schemeClr val="tx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FBC298-A38B-5F9D-8429-4908DFD50CA2}"/>
              </a:ext>
            </a:extLst>
          </p:cNvPr>
          <p:cNvSpPr>
            <a:spLocks noGrp="1"/>
          </p:cNvSpPr>
          <p:nvPr>
            <p:ph type="title"/>
          </p:nvPr>
        </p:nvSpPr>
        <p:spPr/>
        <p:txBody>
          <a:bodyPr/>
          <a:lstStyle/>
          <a:p>
            <a:r>
              <a:rPr lang="en-US" dirty="0"/>
              <a:t>Thank you to our local sponsors</a:t>
            </a:r>
          </a:p>
        </p:txBody>
      </p:sp>
      <p:pic>
        <p:nvPicPr>
          <p:cNvPr id="3" name="Picture 2" descr="A blue text on a black background&#10;&#10;Description automatically generated">
            <a:extLst>
              <a:ext uri="{FF2B5EF4-FFF2-40B4-BE49-F238E27FC236}">
                <a16:creationId xmlns:a16="http://schemas.microsoft.com/office/drawing/2014/main" id="{57EA9186-51FA-56CC-75BA-38A66948D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471" y="2292161"/>
            <a:ext cx="1828800" cy="509222"/>
          </a:xfrm>
          <a:prstGeom prst="rect">
            <a:avLst/>
          </a:prstGeom>
        </p:spPr>
      </p:pic>
      <p:pic>
        <p:nvPicPr>
          <p:cNvPr id="6" name="Picture 5" descr="A blue circle with black background&#10;&#10;Description automatically generated">
            <a:extLst>
              <a:ext uri="{FF2B5EF4-FFF2-40B4-BE49-F238E27FC236}">
                <a16:creationId xmlns:a16="http://schemas.microsoft.com/office/drawing/2014/main" id="{12853112-A10A-3768-17C0-20DDE1690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961" y="3584376"/>
            <a:ext cx="1828800" cy="548640"/>
          </a:xfrm>
          <a:prstGeom prst="rect">
            <a:avLst/>
          </a:prstGeom>
        </p:spPr>
      </p:pic>
      <p:pic>
        <p:nvPicPr>
          <p:cNvPr id="8" name="Picture 7" descr="A logo with a black background&#10;&#10;Description automatically generated">
            <a:extLst>
              <a:ext uri="{FF2B5EF4-FFF2-40B4-BE49-F238E27FC236}">
                <a16:creationId xmlns:a16="http://schemas.microsoft.com/office/drawing/2014/main" id="{BB934A42-C932-572A-F776-0044D7BFA3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978" y="5090254"/>
            <a:ext cx="1828800" cy="896112"/>
          </a:xfrm>
          <a:prstGeom prst="rect">
            <a:avLst/>
          </a:prstGeom>
        </p:spPr>
      </p:pic>
      <p:pic>
        <p:nvPicPr>
          <p:cNvPr id="10" name="Picture 9" descr="A blue and black logo&#10;&#10;Description automatically generated">
            <a:extLst>
              <a:ext uri="{FF2B5EF4-FFF2-40B4-BE49-F238E27FC236}">
                <a16:creationId xmlns:a16="http://schemas.microsoft.com/office/drawing/2014/main" id="{8EDD10B1-0ECC-6670-3F56-2A07143021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3960" y="5330080"/>
            <a:ext cx="1828800" cy="416460"/>
          </a:xfrm>
          <a:prstGeom prst="rect">
            <a:avLst/>
          </a:prstGeom>
        </p:spPr>
      </p:pic>
      <p:pic>
        <p:nvPicPr>
          <p:cNvPr id="12" name="Picture 11" descr="A blue cloud with white text&#10;&#10;Description automatically generated">
            <a:extLst>
              <a:ext uri="{FF2B5EF4-FFF2-40B4-BE49-F238E27FC236}">
                <a16:creationId xmlns:a16="http://schemas.microsoft.com/office/drawing/2014/main" id="{9DF64DD2-CB5E-E3AD-35E2-8DD3811271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471" y="3218951"/>
            <a:ext cx="1828800" cy="1279490"/>
          </a:xfrm>
          <a:prstGeom prst="rect">
            <a:avLst/>
          </a:prstGeom>
        </p:spPr>
      </p:pic>
      <p:pic>
        <p:nvPicPr>
          <p:cNvPr id="14" name="Picture 13" descr="A green letter on&#10;&#10;Description automatically generated">
            <a:extLst>
              <a:ext uri="{FF2B5EF4-FFF2-40B4-BE49-F238E27FC236}">
                <a16:creationId xmlns:a16="http://schemas.microsoft.com/office/drawing/2014/main" id="{80D99CE9-62FA-4B15-870A-68E9EDFB7C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4979" y="2272452"/>
            <a:ext cx="1828800" cy="548640"/>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4F2B0B8E-7B19-2505-FF96-D552E58B4B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961" y="2372351"/>
            <a:ext cx="1828800" cy="34884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035ED428-67EB-08E6-C8EE-A6318AFCAD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54979" y="3584376"/>
            <a:ext cx="1828800" cy="548640"/>
          </a:xfrm>
          <a:prstGeom prst="rect">
            <a:avLst/>
          </a:prstGeom>
        </p:spPr>
      </p:pic>
      <p:pic>
        <p:nvPicPr>
          <p:cNvPr id="23" name="Picture 22" descr="A green and black logo&#10;&#10;Description automatically generated">
            <a:extLst>
              <a:ext uri="{FF2B5EF4-FFF2-40B4-BE49-F238E27FC236}">
                <a16:creationId xmlns:a16="http://schemas.microsoft.com/office/drawing/2014/main" id="{06008F65-8016-5EF0-E7FF-AFE25CF111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7322" y="5285326"/>
            <a:ext cx="1828800" cy="505968"/>
          </a:xfrm>
          <a:prstGeom prst="rect">
            <a:avLst/>
          </a:prstGeom>
        </p:spPr>
      </p:pic>
    </p:spTree>
    <p:extLst>
      <p:ext uri="{BB962C8B-B14F-4D97-AF65-F5344CB8AC3E}">
        <p14:creationId xmlns:p14="http://schemas.microsoft.com/office/powerpoint/2010/main" val="200450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72466-ED17-CBB7-EDCB-8F2BD3E3D457}"/>
              </a:ext>
            </a:extLst>
          </p:cNvPr>
          <p:cNvSpPr>
            <a:spLocks noGrp="1"/>
          </p:cNvSpPr>
          <p:nvPr>
            <p:ph type="title"/>
          </p:nvPr>
        </p:nvSpPr>
        <p:spPr/>
        <p:txBody>
          <a:bodyPr/>
          <a:lstStyle/>
          <a:p>
            <a:r>
              <a:rPr lang="en-US" dirty="0"/>
              <a:t>Monthly meeting</a:t>
            </a:r>
          </a:p>
        </p:txBody>
      </p:sp>
      <p:sp>
        <p:nvSpPr>
          <p:cNvPr id="4" name="Text Placeholder 3">
            <a:extLst>
              <a:ext uri="{FF2B5EF4-FFF2-40B4-BE49-F238E27FC236}">
                <a16:creationId xmlns:a16="http://schemas.microsoft.com/office/drawing/2014/main" id="{CCE6C19B-EE85-3477-C0B8-80DD76FA0E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259830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WASP">
      <a:majorFont>
        <a:latin typeface="Barlow Medium"/>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592</Words>
  <Application>Microsoft Office PowerPoint</Application>
  <PresentationFormat>Widescreen</PresentationFormat>
  <Paragraphs>80</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Barlow Medium</vt:lpstr>
      <vt:lpstr>Poppins</vt:lpstr>
      <vt:lpstr>Office Theme</vt:lpstr>
      <vt:lpstr>OWASP City Chapter Meeting</vt:lpstr>
      <vt:lpstr>Become a member today!</vt:lpstr>
      <vt:lpstr>Become a corporate supporter today!</vt:lpstr>
      <vt:lpstr>PowerPoint Presentation</vt:lpstr>
      <vt:lpstr>Upcoming AppSec Days events</vt:lpstr>
      <vt:lpstr>Giving Tuesday December 3, 2024</vt:lpstr>
      <vt:lpstr>Elections 2024</vt:lpstr>
      <vt:lpstr>Thank you to our local sponsors</vt:lpstr>
      <vt:lpstr>Monthly meeting</vt:lpstr>
      <vt:lpstr>Speaker Bio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van der Stock</dc:creator>
  <cp:lastModifiedBy>Andrew van der Stock</cp:lastModifiedBy>
  <cp:revision>6</cp:revision>
  <dcterms:created xsi:type="dcterms:W3CDTF">2024-08-22T16:50:02Z</dcterms:created>
  <dcterms:modified xsi:type="dcterms:W3CDTF">2024-08-28T19:59:46Z</dcterms:modified>
</cp:coreProperties>
</file>