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7" r:id="rId3"/>
  </p:sldMasterIdLst>
  <p:notesMasterIdLst>
    <p:notesMasterId r:id="rId4"/>
  </p:notesMasterIdLst>
  <p:sldIdLst>
    <p:sldId id="256" r:id="rId5"/>
    <p:sldId id="257" r:id="rId6"/>
    <p:sldId id="258" r:id="rId7"/>
    <p:sldId id="259" r:id="rId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9d2ff71b8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9d2ff71b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445c53d87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445c53d8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6c70f867d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6c70f867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6c70f867d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6c70f867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984142" y="788961"/>
            <a:ext cx="10223715" cy="2281238"/>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b="1"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 name="Google Shape;11;p2"/>
          <p:cNvSpPr txBox="1"/>
          <p:nvPr>
            <p:ph idx="1" type="subTitle"/>
          </p:nvPr>
        </p:nvSpPr>
        <p:spPr>
          <a:xfrm>
            <a:off x="984142" y="3429000"/>
            <a:ext cx="10223715" cy="1362075"/>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2" name="Google Shape;12;p2"/>
          <p:cNvSpPr/>
          <p:nvPr/>
        </p:nvSpPr>
        <p:spPr>
          <a:xfrm>
            <a:off x="0" y="5653488"/>
            <a:ext cx="12192000" cy="1228725"/>
          </a:xfrm>
          <a:prstGeom prst="rect">
            <a:avLst/>
          </a:prstGeom>
          <a:solidFill>
            <a:srgbClr val="1D7B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3" name="Google Shape;13;p2"/>
          <p:cNvPicPr preferRelativeResize="0"/>
          <p:nvPr/>
        </p:nvPicPr>
        <p:blipFill rotWithShape="1">
          <a:blip r:embed="rId2">
            <a:alphaModFix/>
          </a:blip>
          <a:srcRect b="0" l="0" r="0" t="0"/>
          <a:stretch/>
        </p:blipFill>
        <p:spPr>
          <a:xfrm>
            <a:off x="480447" y="6015174"/>
            <a:ext cx="1649665" cy="505353"/>
          </a:xfrm>
          <a:prstGeom prst="rect">
            <a:avLst/>
          </a:prstGeom>
          <a:noFill/>
          <a:ln>
            <a:noFill/>
          </a:ln>
        </p:spPr>
      </p:pic>
      <p:sp>
        <p:nvSpPr>
          <p:cNvPr id="14" name="Google Shape;14;p2"/>
          <p:cNvSpPr txBox="1"/>
          <p:nvPr/>
        </p:nvSpPr>
        <p:spPr>
          <a:xfrm>
            <a:off x="8009467" y="6037018"/>
            <a:ext cx="3894666" cy="461665"/>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i="0" lang="en-US" sz="2400" u="none" cap="none" strike="noStrike">
                <a:solidFill>
                  <a:schemeClr val="lt1"/>
                </a:solidFill>
                <a:latin typeface="Calibri"/>
                <a:ea typeface="Calibri"/>
                <a:cs typeface="Calibri"/>
                <a:sym typeface="Calibri"/>
              </a:rPr>
              <a:t>OWASP FOUNDATION</a:t>
            </a:r>
            <a:endParaRPr/>
          </a:p>
        </p:txBody>
      </p:sp>
      <p:sp>
        <p:nvSpPr>
          <p:cNvPr id="15" name="Google Shape;15;p2"/>
          <p:cNvSpPr txBox="1"/>
          <p:nvPr/>
        </p:nvSpPr>
        <p:spPr>
          <a:xfrm>
            <a:off x="1997035" y="5938968"/>
            <a:ext cx="966900" cy="620100"/>
          </a:xfrm>
          <a:prstGeom prst="rect">
            <a:avLst/>
          </a:prstGeom>
          <a:noFill/>
          <a:ln>
            <a:noFill/>
          </a:ln>
        </p:spPr>
        <p:txBody>
          <a:bodyPr anchorCtr="0" anchor="t" bIns="45700" lIns="91425" spcFirstLastPara="1" rIns="91425" wrap="square" tIns="45700">
            <a:noAutofit/>
          </a:bodyPr>
          <a:lstStyle/>
          <a:p>
            <a:pPr indent="0" lvl="0" marL="0" rtl="0" algn="l">
              <a:lnSpc>
                <a:spcPct val="123076"/>
              </a:lnSpc>
              <a:spcBef>
                <a:spcPts val="2700"/>
              </a:spcBef>
              <a:spcAft>
                <a:spcPts val="0"/>
              </a:spcAft>
              <a:buClr>
                <a:schemeClr val="dk1"/>
              </a:buClr>
              <a:buSzPts val="1100"/>
              <a:buFont typeface="Arial"/>
              <a:buNone/>
            </a:pPr>
            <a:r>
              <a:rPr lang="en-US" sz="1200">
                <a:solidFill>
                  <a:srgbClr val="FFFFFF"/>
                </a:solidFill>
              </a:rPr>
              <a:t>®</a:t>
            </a:r>
            <a:endParaRPr sz="1950">
              <a:solidFill>
                <a:srgbClr val="FFFFFF"/>
              </a:solidFill>
            </a:endParaRPr>
          </a:p>
          <a:p>
            <a:pPr indent="0" lvl="0" marL="0" marR="0" rtl="0" algn="l">
              <a:spcBef>
                <a:spcPts val="1800"/>
              </a:spcBef>
              <a:spcAft>
                <a:spcPts val="0"/>
              </a:spcAft>
              <a:buNone/>
            </a:pPr>
            <a:r>
              <a:t/>
            </a:r>
            <a:endParaRPr>
              <a:solidFill>
                <a:srgbClr val="FFFFFF"/>
              </a:solidFil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3"/>
          <p:cNvSpPr txBox="1"/>
          <p:nvPr>
            <p:ph type="title"/>
          </p:nvPr>
        </p:nvSpPr>
        <p:spPr>
          <a:xfrm>
            <a:off x="838200" y="216038"/>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400"/>
              <a:buFont typeface="Calibri"/>
              <a:buNone/>
              <a:defRPr b="1" i="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
          <p:cNvSpPr txBox="1"/>
          <p:nvPr>
            <p:ph idx="1" type="body"/>
          </p:nvPr>
        </p:nvSpPr>
        <p:spPr>
          <a:xfrm>
            <a:off x="838200" y="1801412"/>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Calibri"/>
                <a:ea typeface="Calibri"/>
                <a:cs typeface="Calibri"/>
                <a:sym typeface="Calibri"/>
              </a:defRPr>
            </a:lvl1pPr>
            <a:lvl2pPr indent="0" lvl="1" marL="0" algn="r">
              <a:spcBef>
                <a:spcPts val="0"/>
              </a:spcBef>
              <a:buNone/>
              <a:defRPr sz="1200">
                <a:solidFill>
                  <a:schemeClr val="lt1"/>
                </a:solidFill>
                <a:latin typeface="Calibri"/>
                <a:ea typeface="Calibri"/>
                <a:cs typeface="Calibri"/>
                <a:sym typeface="Calibri"/>
              </a:defRPr>
            </a:lvl2pPr>
            <a:lvl3pPr indent="0" lvl="2" marL="0" algn="r">
              <a:spcBef>
                <a:spcPts val="0"/>
              </a:spcBef>
              <a:buNone/>
              <a:defRPr sz="1200">
                <a:solidFill>
                  <a:schemeClr val="lt1"/>
                </a:solidFill>
                <a:latin typeface="Calibri"/>
                <a:ea typeface="Calibri"/>
                <a:cs typeface="Calibri"/>
                <a:sym typeface="Calibri"/>
              </a:defRPr>
            </a:lvl3pPr>
            <a:lvl4pPr indent="0" lvl="3" marL="0" algn="r">
              <a:spcBef>
                <a:spcPts val="0"/>
              </a:spcBef>
              <a:buNone/>
              <a:defRPr sz="1200">
                <a:solidFill>
                  <a:schemeClr val="lt1"/>
                </a:solidFill>
                <a:latin typeface="Calibri"/>
                <a:ea typeface="Calibri"/>
                <a:cs typeface="Calibri"/>
                <a:sym typeface="Calibri"/>
              </a:defRPr>
            </a:lvl4pPr>
            <a:lvl5pPr indent="0" lvl="4" marL="0" algn="r">
              <a:spcBef>
                <a:spcPts val="0"/>
              </a:spcBef>
              <a:buNone/>
              <a:defRPr sz="1200">
                <a:solidFill>
                  <a:schemeClr val="lt1"/>
                </a:solidFill>
                <a:latin typeface="Calibri"/>
                <a:ea typeface="Calibri"/>
                <a:cs typeface="Calibri"/>
                <a:sym typeface="Calibri"/>
              </a:defRPr>
            </a:lvl5pPr>
            <a:lvl6pPr indent="0" lvl="5" marL="0" algn="r">
              <a:spcBef>
                <a:spcPts val="0"/>
              </a:spcBef>
              <a:buNone/>
              <a:defRPr sz="1200">
                <a:solidFill>
                  <a:schemeClr val="lt1"/>
                </a:solidFill>
                <a:latin typeface="Calibri"/>
                <a:ea typeface="Calibri"/>
                <a:cs typeface="Calibri"/>
                <a:sym typeface="Calibri"/>
              </a:defRPr>
            </a:lvl6pPr>
            <a:lvl7pPr indent="0" lvl="6" marL="0" algn="r">
              <a:spcBef>
                <a:spcPts val="0"/>
              </a:spcBef>
              <a:buNone/>
              <a:defRPr sz="1200">
                <a:solidFill>
                  <a:schemeClr val="lt1"/>
                </a:solidFill>
                <a:latin typeface="Calibri"/>
                <a:ea typeface="Calibri"/>
                <a:cs typeface="Calibri"/>
                <a:sym typeface="Calibri"/>
              </a:defRPr>
            </a:lvl7pPr>
            <a:lvl8pPr indent="0" lvl="7" marL="0" algn="r">
              <a:spcBef>
                <a:spcPts val="0"/>
              </a:spcBef>
              <a:buNone/>
              <a:defRPr sz="1200">
                <a:solidFill>
                  <a:schemeClr val="lt1"/>
                </a:solidFill>
                <a:latin typeface="Calibri"/>
                <a:ea typeface="Calibri"/>
                <a:cs typeface="Calibri"/>
                <a:sym typeface="Calibri"/>
              </a:defRPr>
            </a:lvl8pPr>
            <a:lvl9pPr indent="0" lvl="8" marL="0" algn="r">
              <a:spcBef>
                <a:spcPts val="0"/>
              </a:spcBef>
              <a:buNone/>
              <a:defRPr sz="12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id="20" name="Google Shape;20;p3"/>
          <p:cNvGrpSpPr/>
          <p:nvPr/>
        </p:nvGrpSpPr>
        <p:grpSpPr>
          <a:xfrm>
            <a:off x="0" y="6152750"/>
            <a:ext cx="12192000" cy="705250"/>
            <a:chOff x="0" y="6152750"/>
            <a:chExt cx="12192000" cy="705250"/>
          </a:xfrm>
        </p:grpSpPr>
        <p:sp>
          <p:nvSpPr>
            <p:cNvPr id="21" name="Google Shape;21;p3"/>
            <p:cNvSpPr/>
            <p:nvPr/>
          </p:nvSpPr>
          <p:spPr>
            <a:xfrm>
              <a:off x="0" y="6152750"/>
              <a:ext cx="12192000" cy="705250"/>
            </a:xfrm>
            <a:prstGeom prst="rect">
              <a:avLst/>
            </a:prstGeom>
            <a:solidFill>
              <a:srgbClr val="1D7B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 name="Google Shape;22;p3"/>
            <p:cNvSpPr txBox="1"/>
            <p:nvPr/>
          </p:nvSpPr>
          <p:spPr>
            <a:xfrm>
              <a:off x="838200" y="6311900"/>
              <a:ext cx="359981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alibri"/>
                  <a:ea typeface="Calibri"/>
                  <a:cs typeface="Calibri"/>
                  <a:sym typeface="Calibri"/>
                </a:rPr>
                <a:t>OWASP FOUNDATION</a:t>
              </a:r>
              <a:endParaRPr/>
            </a:p>
          </p:txBody>
        </p:sp>
      </p:grpSp>
      <p:sp>
        <p:nvSpPr>
          <p:cNvPr id="23" name="Google Shape;23;p3"/>
          <p:cNvSpPr txBox="1"/>
          <p:nvPr/>
        </p:nvSpPr>
        <p:spPr>
          <a:xfrm>
            <a:off x="254000" y="6283021"/>
            <a:ext cx="1158240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owasp.org</a:t>
            </a:r>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Callout">
  <p:cSld name="Title and Content with Callout">
    <p:spTree>
      <p:nvGrpSpPr>
        <p:cNvPr id="24" name="Shape 24"/>
        <p:cNvGrpSpPr/>
        <p:nvPr/>
      </p:nvGrpSpPr>
      <p:grpSpPr>
        <a:xfrm>
          <a:off x="0" y="0"/>
          <a:ext cx="0" cy="0"/>
          <a:chOff x="0" y="0"/>
          <a:chExt cx="0" cy="0"/>
        </a:xfrm>
      </p:grpSpPr>
      <p:sp>
        <p:nvSpPr>
          <p:cNvPr id="25" name="Google Shape;25;p4"/>
          <p:cNvSpPr txBox="1"/>
          <p:nvPr>
            <p:ph type="title"/>
          </p:nvPr>
        </p:nvSpPr>
        <p:spPr>
          <a:xfrm>
            <a:off x="838200" y="216038"/>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400"/>
              <a:buFont typeface="Calibri"/>
              <a:buNone/>
              <a:defRPr b="1" i="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Calibri"/>
                <a:ea typeface="Calibri"/>
                <a:cs typeface="Calibri"/>
                <a:sym typeface="Calibri"/>
              </a:defRPr>
            </a:lvl1pPr>
            <a:lvl2pPr indent="0" lvl="1" marL="0" algn="r">
              <a:spcBef>
                <a:spcPts val="0"/>
              </a:spcBef>
              <a:buNone/>
              <a:defRPr sz="1200">
                <a:solidFill>
                  <a:schemeClr val="lt1"/>
                </a:solidFill>
                <a:latin typeface="Calibri"/>
                <a:ea typeface="Calibri"/>
                <a:cs typeface="Calibri"/>
                <a:sym typeface="Calibri"/>
              </a:defRPr>
            </a:lvl2pPr>
            <a:lvl3pPr indent="0" lvl="2" marL="0" algn="r">
              <a:spcBef>
                <a:spcPts val="0"/>
              </a:spcBef>
              <a:buNone/>
              <a:defRPr sz="1200">
                <a:solidFill>
                  <a:schemeClr val="lt1"/>
                </a:solidFill>
                <a:latin typeface="Calibri"/>
                <a:ea typeface="Calibri"/>
                <a:cs typeface="Calibri"/>
                <a:sym typeface="Calibri"/>
              </a:defRPr>
            </a:lvl3pPr>
            <a:lvl4pPr indent="0" lvl="3" marL="0" algn="r">
              <a:spcBef>
                <a:spcPts val="0"/>
              </a:spcBef>
              <a:buNone/>
              <a:defRPr sz="1200">
                <a:solidFill>
                  <a:schemeClr val="lt1"/>
                </a:solidFill>
                <a:latin typeface="Calibri"/>
                <a:ea typeface="Calibri"/>
                <a:cs typeface="Calibri"/>
                <a:sym typeface="Calibri"/>
              </a:defRPr>
            </a:lvl4pPr>
            <a:lvl5pPr indent="0" lvl="4" marL="0" algn="r">
              <a:spcBef>
                <a:spcPts val="0"/>
              </a:spcBef>
              <a:buNone/>
              <a:defRPr sz="1200">
                <a:solidFill>
                  <a:schemeClr val="lt1"/>
                </a:solidFill>
                <a:latin typeface="Calibri"/>
                <a:ea typeface="Calibri"/>
                <a:cs typeface="Calibri"/>
                <a:sym typeface="Calibri"/>
              </a:defRPr>
            </a:lvl5pPr>
            <a:lvl6pPr indent="0" lvl="5" marL="0" algn="r">
              <a:spcBef>
                <a:spcPts val="0"/>
              </a:spcBef>
              <a:buNone/>
              <a:defRPr sz="1200">
                <a:solidFill>
                  <a:schemeClr val="lt1"/>
                </a:solidFill>
                <a:latin typeface="Calibri"/>
                <a:ea typeface="Calibri"/>
                <a:cs typeface="Calibri"/>
                <a:sym typeface="Calibri"/>
              </a:defRPr>
            </a:lvl6pPr>
            <a:lvl7pPr indent="0" lvl="6" marL="0" algn="r">
              <a:spcBef>
                <a:spcPts val="0"/>
              </a:spcBef>
              <a:buNone/>
              <a:defRPr sz="1200">
                <a:solidFill>
                  <a:schemeClr val="lt1"/>
                </a:solidFill>
                <a:latin typeface="Calibri"/>
                <a:ea typeface="Calibri"/>
                <a:cs typeface="Calibri"/>
                <a:sym typeface="Calibri"/>
              </a:defRPr>
            </a:lvl7pPr>
            <a:lvl8pPr indent="0" lvl="7" marL="0" algn="r">
              <a:spcBef>
                <a:spcPts val="0"/>
              </a:spcBef>
              <a:buNone/>
              <a:defRPr sz="1200">
                <a:solidFill>
                  <a:schemeClr val="lt1"/>
                </a:solidFill>
                <a:latin typeface="Calibri"/>
                <a:ea typeface="Calibri"/>
                <a:cs typeface="Calibri"/>
                <a:sym typeface="Calibri"/>
              </a:defRPr>
            </a:lvl8pPr>
            <a:lvl9pPr indent="0" lvl="8" marL="0" algn="r">
              <a:spcBef>
                <a:spcPts val="0"/>
              </a:spcBef>
              <a:buNone/>
              <a:defRPr sz="12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id="28" name="Google Shape;28;p4"/>
          <p:cNvGrpSpPr/>
          <p:nvPr/>
        </p:nvGrpSpPr>
        <p:grpSpPr>
          <a:xfrm>
            <a:off x="0" y="6152750"/>
            <a:ext cx="12192000" cy="705250"/>
            <a:chOff x="0" y="6152750"/>
            <a:chExt cx="12192000" cy="705250"/>
          </a:xfrm>
        </p:grpSpPr>
        <p:sp>
          <p:nvSpPr>
            <p:cNvPr id="29" name="Google Shape;29;p4"/>
            <p:cNvSpPr/>
            <p:nvPr/>
          </p:nvSpPr>
          <p:spPr>
            <a:xfrm>
              <a:off x="0" y="6152750"/>
              <a:ext cx="12192000" cy="705250"/>
            </a:xfrm>
            <a:prstGeom prst="rect">
              <a:avLst/>
            </a:prstGeom>
            <a:solidFill>
              <a:srgbClr val="1D7B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 name="Google Shape;30;p4"/>
            <p:cNvSpPr txBox="1"/>
            <p:nvPr/>
          </p:nvSpPr>
          <p:spPr>
            <a:xfrm>
              <a:off x="838200" y="6311900"/>
              <a:ext cx="359981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alibri"/>
                  <a:ea typeface="Calibri"/>
                  <a:cs typeface="Calibri"/>
                  <a:sym typeface="Calibri"/>
                </a:rPr>
                <a:t>OWASP FOUNDATION</a:t>
              </a:r>
              <a:endParaRPr/>
            </a:p>
          </p:txBody>
        </p:sp>
      </p:grpSp>
      <p:sp>
        <p:nvSpPr>
          <p:cNvPr id="31" name="Google Shape;31;p4"/>
          <p:cNvSpPr txBox="1"/>
          <p:nvPr/>
        </p:nvSpPr>
        <p:spPr>
          <a:xfrm>
            <a:off x="8358809" y="3428999"/>
            <a:ext cx="2994992" cy="224676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7F7F7F"/>
                </a:solidFill>
                <a:latin typeface="Calibri"/>
                <a:ea typeface="Calibri"/>
                <a:cs typeface="Calibri"/>
                <a:sym typeface="Calibri"/>
              </a:rPr>
              <a:t>“Sample call out quote design for highlighting a particular point in your bullets”</a:t>
            </a:r>
            <a:endParaRPr/>
          </a:p>
        </p:txBody>
      </p:sp>
      <p:sp>
        <p:nvSpPr>
          <p:cNvPr id="32" name="Google Shape;32;p4"/>
          <p:cNvSpPr/>
          <p:nvPr/>
        </p:nvSpPr>
        <p:spPr>
          <a:xfrm>
            <a:off x="8001000" y="3428999"/>
            <a:ext cx="149087" cy="2166731"/>
          </a:xfrm>
          <a:prstGeom prst="snip2DiagRect">
            <a:avLst>
              <a:gd fmla="val 50000" name="adj1"/>
              <a:gd fmla="val 46305" name="adj2"/>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 name="Google Shape;33;p4"/>
          <p:cNvSpPr txBox="1"/>
          <p:nvPr/>
        </p:nvSpPr>
        <p:spPr>
          <a:xfrm>
            <a:off x="254000" y="6283021"/>
            <a:ext cx="1158240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owasp.org</a:t>
            </a:r>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grpSp>
        <p:nvGrpSpPr>
          <p:cNvPr id="35" name="Google Shape;35;p5"/>
          <p:cNvGrpSpPr/>
          <p:nvPr/>
        </p:nvGrpSpPr>
        <p:grpSpPr>
          <a:xfrm>
            <a:off x="0" y="6152750"/>
            <a:ext cx="12192000" cy="705250"/>
            <a:chOff x="0" y="6152750"/>
            <a:chExt cx="12192000" cy="705250"/>
          </a:xfrm>
        </p:grpSpPr>
        <p:sp>
          <p:nvSpPr>
            <p:cNvPr id="36" name="Google Shape;36;p5"/>
            <p:cNvSpPr/>
            <p:nvPr/>
          </p:nvSpPr>
          <p:spPr>
            <a:xfrm>
              <a:off x="0" y="6152750"/>
              <a:ext cx="12192000" cy="705250"/>
            </a:xfrm>
            <a:prstGeom prst="rect">
              <a:avLst/>
            </a:prstGeom>
            <a:solidFill>
              <a:srgbClr val="1D7B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 name="Google Shape;37;p5"/>
            <p:cNvSpPr txBox="1"/>
            <p:nvPr/>
          </p:nvSpPr>
          <p:spPr>
            <a:xfrm>
              <a:off x="838200" y="6311900"/>
              <a:ext cx="359981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alibri"/>
                  <a:ea typeface="Calibri"/>
                  <a:cs typeface="Calibri"/>
                  <a:sym typeface="Calibri"/>
                </a:rPr>
                <a:t>OWASP FOUNDATION</a:t>
              </a:r>
              <a:endParaRPr/>
            </a:p>
          </p:txBody>
        </p:sp>
      </p:grpSp>
      <p:sp>
        <p:nvSpPr>
          <p:cNvPr id="38" name="Google Shape;38;p5"/>
          <p:cNvSpPr txBox="1"/>
          <p:nvPr>
            <p:ph type="title"/>
          </p:nvPr>
        </p:nvSpPr>
        <p:spPr>
          <a:xfrm>
            <a:off x="838200" y="216038"/>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400"/>
              <a:buFont typeface="Calibri"/>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Calibri"/>
                <a:ea typeface="Calibri"/>
                <a:cs typeface="Calibri"/>
                <a:sym typeface="Calibri"/>
              </a:defRPr>
            </a:lvl1pPr>
            <a:lvl2pPr indent="0" lvl="1" marL="0" algn="r">
              <a:spcBef>
                <a:spcPts val="0"/>
              </a:spcBef>
              <a:buNone/>
              <a:defRPr sz="1200">
                <a:solidFill>
                  <a:schemeClr val="lt1"/>
                </a:solidFill>
                <a:latin typeface="Calibri"/>
                <a:ea typeface="Calibri"/>
                <a:cs typeface="Calibri"/>
                <a:sym typeface="Calibri"/>
              </a:defRPr>
            </a:lvl2pPr>
            <a:lvl3pPr indent="0" lvl="2" marL="0" algn="r">
              <a:spcBef>
                <a:spcPts val="0"/>
              </a:spcBef>
              <a:buNone/>
              <a:defRPr sz="1200">
                <a:solidFill>
                  <a:schemeClr val="lt1"/>
                </a:solidFill>
                <a:latin typeface="Calibri"/>
                <a:ea typeface="Calibri"/>
                <a:cs typeface="Calibri"/>
                <a:sym typeface="Calibri"/>
              </a:defRPr>
            </a:lvl3pPr>
            <a:lvl4pPr indent="0" lvl="3" marL="0" algn="r">
              <a:spcBef>
                <a:spcPts val="0"/>
              </a:spcBef>
              <a:buNone/>
              <a:defRPr sz="1200">
                <a:solidFill>
                  <a:schemeClr val="lt1"/>
                </a:solidFill>
                <a:latin typeface="Calibri"/>
                <a:ea typeface="Calibri"/>
                <a:cs typeface="Calibri"/>
                <a:sym typeface="Calibri"/>
              </a:defRPr>
            </a:lvl4pPr>
            <a:lvl5pPr indent="0" lvl="4" marL="0" algn="r">
              <a:spcBef>
                <a:spcPts val="0"/>
              </a:spcBef>
              <a:buNone/>
              <a:defRPr sz="1200">
                <a:solidFill>
                  <a:schemeClr val="lt1"/>
                </a:solidFill>
                <a:latin typeface="Calibri"/>
                <a:ea typeface="Calibri"/>
                <a:cs typeface="Calibri"/>
                <a:sym typeface="Calibri"/>
              </a:defRPr>
            </a:lvl5pPr>
            <a:lvl6pPr indent="0" lvl="5" marL="0" algn="r">
              <a:spcBef>
                <a:spcPts val="0"/>
              </a:spcBef>
              <a:buNone/>
              <a:defRPr sz="1200">
                <a:solidFill>
                  <a:schemeClr val="lt1"/>
                </a:solidFill>
                <a:latin typeface="Calibri"/>
                <a:ea typeface="Calibri"/>
                <a:cs typeface="Calibri"/>
                <a:sym typeface="Calibri"/>
              </a:defRPr>
            </a:lvl6pPr>
            <a:lvl7pPr indent="0" lvl="6" marL="0" algn="r">
              <a:spcBef>
                <a:spcPts val="0"/>
              </a:spcBef>
              <a:buNone/>
              <a:defRPr sz="1200">
                <a:solidFill>
                  <a:schemeClr val="lt1"/>
                </a:solidFill>
                <a:latin typeface="Calibri"/>
                <a:ea typeface="Calibri"/>
                <a:cs typeface="Calibri"/>
                <a:sym typeface="Calibri"/>
              </a:defRPr>
            </a:lvl7pPr>
            <a:lvl8pPr indent="0" lvl="7" marL="0" algn="r">
              <a:spcBef>
                <a:spcPts val="0"/>
              </a:spcBef>
              <a:buNone/>
              <a:defRPr sz="1200">
                <a:solidFill>
                  <a:schemeClr val="lt1"/>
                </a:solidFill>
                <a:latin typeface="Calibri"/>
                <a:ea typeface="Calibri"/>
                <a:cs typeface="Calibri"/>
                <a:sym typeface="Calibri"/>
              </a:defRPr>
            </a:lvl8pPr>
            <a:lvl9pPr indent="0" lvl="8" marL="0" algn="r">
              <a:spcBef>
                <a:spcPts val="0"/>
              </a:spcBef>
              <a:buNone/>
              <a:defRPr sz="12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2" name="Google Shape;42;p5"/>
          <p:cNvSpPr txBox="1"/>
          <p:nvPr/>
        </p:nvSpPr>
        <p:spPr>
          <a:xfrm>
            <a:off x="254000" y="6283021"/>
            <a:ext cx="1158240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owasp.org</a:t>
            </a:r>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grpSp>
        <p:nvGrpSpPr>
          <p:cNvPr id="44" name="Google Shape;44;p6"/>
          <p:cNvGrpSpPr/>
          <p:nvPr/>
        </p:nvGrpSpPr>
        <p:grpSpPr>
          <a:xfrm>
            <a:off x="0" y="6152750"/>
            <a:ext cx="12192000" cy="705250"/>
            <a:chOff x="0" y="6152750"/>
            <a:chExt cx="12192000" cy="705250"/>
          </a:xfrm>
        </p:grpSpPr>
        <p:sp>
          <p:nvSpPr>
            <p:cNvPr id="45" name="Google Shape;45;p6"/>
            <p:cNvSpPr/>
            <p:nvPr/>
          </p:nvSpPr>
          <p:spPr>
            <a:xfrm>
              <a:off x="0" y="6152750"/>
              <a:ext cx="12192000" cy="705250"/>
            </a:xfrm>
            <a:prstGeom prst="rect">
              <a:avLst/>
            </a:prstGeom>
            <a:solidFill>
              <a:srgbClr val="1D7B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 name="Google Shape;46;p6"/>
            <p:cNvSpPr txBox="1"/>
            <p:nvPr/>
          </p:nvSpPr>
          <p:spPr>
            <a:xfrm>
              <a:off x="838200" y="6311900"/>
              <a:ext cx="359981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alibri"/>
                  <a:ea typeface="Calibri"/>
                  <a:cs typeface="Calibri"/>
                  <a:sym typeface="Calibri"/>
                </a:rPr>
                <a:t>OWASP FOUNDATION</a:t>
              </a:r>
              <a:endParaRPr/>
            </a:p>
          </p:txBody>
        </p:sp>
      </p:grpSp>
      <p:sp>
        <p:nvSpPr>
          <p:cNvPr id="47" name="Google Shape;4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400"/>
              <a:buFont typeface="Calibri"/>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1D7BD7"/>
              </a:buClr>
              <a:buSzPts val="2400"/>
              <a:buNone/>
              <a:defRPr b="1" sz="2400">
                <a:solidFill>
                  <a:srgbClr val="1D7BD7"/>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1D7BD7"/>
              </a:buClr>
              <a:buSzPts val="2400"/>
              <a:buNone/>
              <a:defRPr b="1" sz="2400">
                <a:solidFill>
                  <a:srgbClr val="1D7BD7"/>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Calibri"/>
                <a:ea typeface="Calibri"/>
                <a:cs typeface="Calibri"/>
                <a:sym typeface="Calibri"/>
              </a:defRPr>
            </a:lvl1pPr>
            <a:lvl2pPr indent="0" lvl="1" marL="0" algn="r">
              <a:spcBef>
                <a:spcPts val="0"/>
              </a:spcBef>
              <a:buNone/>
              <a:defRPr sz="1200">
                <a:solidFill>
                  <a:schemeClr val="lt1"/>
                </a:solidFill>
                <a:latin typeface="Calibri"/>
                <a:ea typeface="Calibri"/>
                <a:cs typeface="Calibri"/>
                <a:sym typeface="Calibri"/>
              </a:defRPr>
            </a:lvl2pPr>
            <a:lvl3pPr indent="0" lvl="2" marL="0" algn="r">
              <a:spcBef>
                <a:spcPts val="0"/>
              </a:spcBef>
              <a:buNone/>
              <a:defRPr sz="1200">
                <a:solidFill>
                  <a:schemeClr val="lt1"/>
                </a:solidFill>
                <a:latin typeface="Calibri"/>
                <a:ea typeface="Calibri"/>
                <a:cs typeface="Calibri"/>
                <a:sym typeface="Calibri"/>
              </a:defRPr>
            </a:lvl3pPr>
            <a:lvl4pPr indent="0" lvl="3" marL="0" algn="r">
              <a:spcBef>
                <a:spcPts val="0"/>
              </a:spcBef>
              <a:buNone/>
              <a:defRPr sz="1200">
                <a:solidFill>
                  <a:schemeClr val="lt1"/>
                </a:solidFill>
                <a:latin typeface="Calibri"/>
                <a:ea typeface="Calibri"/>
                <a:cs typeface="Calibri"/>
                <a:sym typeface="Calibri"/>
              </a:defRPr>
            </a:lvl4pPr>
            <a:lvl5pPr indent="0" lvl="4" marL="0" algn="r">
              <a:spcBef>
                <a:spcPts val="0"/>
              </a:spcBef>
              <a:buNone/>
              <a:defRPr sz="1200">
                <a:solidFill>
                  <a:schemeClr val="lt1"/>
                </a:solidFill>
                <a:latin typeface="Calibri"/>
                <a:ea typeface="Calibri"/>
                <a:cs typeface="Calibri"/>
                <a:sym typeface="Calibri"/>
              </a:defRPr>
            </a:lvl5pPr>
            <a:lvl6pPr indent="0" lvl="5" marL="0" algn="r">
              <a:spcBef>
                <a:spcPts val="0"/>
              </a:spcBef>
              <a:buNone/>
              <a:defRPr sz="1200">
                <a:solidFill>
                  <a:schemeClr val="lt1"/>
                </a:solidFill>
                <a:latin typeface="Calibri"/>
                <a:ea typeface="Calibri"/>
                <a:cs typeface="Calibri"/>
                <a:sym typeface="Calibri"/>
              </a:defRPr>
            </a:lvl6pPr>
            <a:lvl7pPr indent="0" lvl="6" marL="0" algn="r">
              <a:spcBef>
                <a:spcPts val="0"/>
              </a:spcBef>
              <a:buNone/>
              <a:defRPr sz="1200">
                <a:solidFill>
                  <a:schemeClr val="lt1"/>
                </a:solidFill>
                <a:latin typeface="Calibri"/>
                <a:ea typeface="Calibri"/>
                <a:cs typeface="Calibri"/>
                <a:sym typeface="Calibri"/>
              </a:defRPr>
            </a:lvl7pPr>
            <a:lvl8pPr indent="0" lvl="7" marL="0" algn="r">
              <a:spcBef>
                <a:spcPts val="0"/>
              </a:spcBef>
              <a:buNone/>
              <a:defRPr sz="1200">
                <a:solidFill>
                  <a:schemeClr val="lt1"/>
                </a:solidFill>
                <a:latin typeface="Calibri"/>
                <a:ea typeface="Calibri"/>
                <a:cs typeface="Calibri"/>
                <a:sym typeface="Calibri"/>
              </a:defRPr>
            </a:lvl8pPr>
            <a:lvl9pPr indent="0" lvl="8" marL="0" algn="r">
              <a:spcBef>
                <a:spcPts val="0"/>
              </a:spcBef>
              <a:buNone/>
              <a:defRPr sz="12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53" name="Google Shape;53;p6"/>
          <p:cNvSpPr txBox="1"/>
          <p:nvPr/>
        </p:nvSpPr>
        <p:spPr>
          <a:xfrm>
            <a:off x="254000" y="6283021"/>
            <a:ext cx="1158240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owasp.org</a:t>
            </a:r>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grpSp>
        <p:nvGrpSpPr>
          <p:cNvPr id="55" name="Google Shape;55;p7"/>
          <p:cNvGrpSpPr/>
          <p:nvPr/>
        </p:nvGrpSpPr>
        <p:grpSpPr>
          <a:xfrm>
            <a:off x="0" y="6152750"/>
            <a:ext cx="12192000" cy="705250"/>
            <a:chOff x="0" y="6152750"/>
            <a:chExt cx="12192000" cy="705250"/>
          </a:xfrm>
        </p:grpSpPr>
        <p:sp>
          <p:nvSpPr>
            <p:cNvPr id="56" name="Google Shape;56;p7"/>
            <p:cNvSpPr/>
            <p:nvPr/>
          </p:nvSpPr>
          <p:spPr>
            <a:xfrm>
              <a:off x="0" y="6152750"/>
              <a:ext cx="12192000" cy="705250"/>
            </a:xfrm>
            <a:prstGeom prst="rect">
              <a:avLst/>
            </a:prstGeom>
            <a:solidFill>
              <a:srgbClr val="1D7B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 name="Google Shape;57;p7"/>
            <p:cNvSpPr txBox="1"/>
            <p:nvPr/>
          </p:nvSpPr>
          <p:spPr>
            <a:xfrm>
              <a:off x="838200" y="6311900"/>
              <a:ext cx="359981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alibri"/>
                  <a:ea typeface="Calibri"/>
                  <a:cs typeface="Calibri"/>
                  <a:sym typeface="Calibri"/>
                </a:rPr>
                <a:t>OWASP FOUNDATION</a:t>
              </a:r>
              <a:endParaRPr/>
            </a:p>
          </p:txBody>
        </p:sp>
      </p:grpSp>
      <p:sp>
        <p:nvSpPr>
          <p:cNvPr id="58" name="Google Shape;58;p7"/>
          <p:cNvSpPr txBox="1"/>
          <p:nvPr>
            <p:ph type="title"/>
          </p:nvPr>
        </p:nvSpPr>
        <p:spPr>
          <a:xfrm>
            <a:off x="838200" y="216038"/>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400"/>
              <a:buFont typeface="Calibri"/>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7"/>
          <p:cNvSpPr txBox="1"/>
          <p:nvPr>
            <p:ph idx="12" type="sldNum"/>
          </p:nvPr>
        </p:nvSpPr>
        <p:spPr>
          <a:xfrm>
            <a:off x="8610600" y="631031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Calibri"/>
                <a:ea typeface="Calibri"/>
                <a:cs typeface="Calibri"/>
                <a:sym typeface="Calibri"/>
              </a:defRPr>
            </a:lvl1pPr>
            <a:lvl2pPr indent="0" lvl="1" marL="0" algn="r">
              <a:spcBef>
                <a:spcPts val="0"/>
              </a:spcBef>
              <a:buNone/>
              <a:defRPr sz="1200">
                <a:solidFill>
                  <a:schemeClr val="lt1"/>
                </a:solidFill>
                <a:latin typeface="Calibri"/>
                <a:ea typeface="Calibri"/>
                <a:cs typeface="Calibri"/>
                <a:sym typeface="Calibri"/>
              </a:defRPr>
            </a:lvl2pPr>
            <a:lvl3pPr indent="0" lvl="2" marL="0" algn="r">
              <a:spcBef>
                <a:spcPts val="0"/>
              </a:spcBef>
              <a:buNone/>
              <a:defRPr sz="1200">
                <a:solidFill>
                  <a:schemeClr val="lt1"/>
                </a:solidFill>
                <a:latin typeface="Calibri"/>
                <a:ea typeface="Calibri"/>
                <a:cs typeface="Calibri"/>
                <a:sym typeface="Calibri"/>
              </a:defRPr>
            </a:lvl3pPr>
            <a:lvl4pPr indent="0" lvl="3" marL="0" algn="r">
              <a:spcBef>
                <a:spcPts val="0"/>
              </a:spcBef>
              <a:buNone/>
              <a:defRPr sz="1200">
                <a:solidFill>
                  <a:schemeClr val="lt1"/>
                </a:solidFill>
                <a:latin typeface="Calibri"/>
                <a:ea typeface="Calibri"/>
                <a:cs typeface="Calibri"/>
                <a:sym typeface="Calibri"/>
              </a:defRPr>
            </a:lvl4pPr>
            <a:lvl5pPr indent="0" lvl="4" marL="0" algn="r">
              <a:spcBef>
                <a:spcPts val="0"/>
              </a:spcBef>
              <a:buNone/>
              <a:defRPr sz="1200">
                <a:solidFill>
                  <a:schemeClr val="lt1"/>
                </a:solidFill>
                <a:latin typeface="Calibri"/>
                <a:ea typeface="Calibri"/>
                <a:cs typeface="Calibri"/>
                <a:sym typeface="Calibri"/>
              </a:defRPr>
            </a:lvl5pPr>
            <a:lvl6pPr indent="0" lvl="5" marL="0" algn="r">
              <a:spcBef>
                <a:spcPts val="0"/>
              </a:spcBef>
              <a:buNone/>
              <a:defRPr sz="1200">
                <a:solidFill>
                  <a:schemeClr val="lt1"/>
                </a:solidFill>
                <a:latin typeface="Calibri"/>
                <a:ea typeface="Calibri"/>
                <a:cs typeface="Calibri"/>
                <a:sym typeface="Calibri"/>
              </a:defRPr>
            </a:lvl6pPr>
            <a:lvl7pPr indent="0" lvl="6" marL="0" algn="r">
              <a:spcBef>
                <a:spcPts val="0"/>
              </a:spcBef>
              <a:buNone/>
              <a:defRPr sz="1200">
                <a:solidFill>
                  <a:schemeClr val="lt1"/>
                </a:solidFill>
                <a:latin typeface="Calibri"/>
                <a:ea typeface="Calibri"/>
                <a:cs typeface="Calibri"/>
                <a:sym typeface="Calibri"/>
              </a:defRPr>
            </a:lvl7pPr>
            <a:lvl8pPr indent="0" lvl="7" marL="0" algn="r">
              <a:spcBef>
                <a:spcPts val="0"/>
              </a:spcBef>
              <a:buNone/>
              <a:defRPr sz="1200">
                <a:solidFill>
                  <a:schemeClr val="lt1"/>
                </a:solidFill>
                <a:latin typeface="Calibri"/>
                <a:ea typeface="Calibri"/>
                <a:cs typeface="Calibri"/>
                <a:sym typeface="Calibri"/>
              </a:defRPr>
            </a:lvl8pPr>
            <a:lvl9pPr indent="0" lvl="8" marL="0" algn="r">
              <a:spcBef>
                <a:spcPts val="0"/>
              </a:spcBef>
              <a:buNone/>
              <a:defRPr sz="12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60" name="Google Shape;60;p7"/>
          <p:cNvSpPr txBox="1"/>
          <p:nvPr/>
        </p:nvSpPr>
        <p:spPr>
          <a:xfrm>
            <a:off x="254000" y="6283021"/>
            <a:ext cx="1158240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owasp.org</a:t>
            </a:r>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grpSp>
        <p:nvGrpSpPr>
          <p:cNvPr id="62" name="Google Shape;62;p8"/>
          <p:cNvGrpSpPr/>
          <p:nvPr/>
        </p:nvGrpSpPr>
        <p:grpSpPr>
          <a:xfrm>
            <a:off x="0" y="6152750"/>
            <a:ext cx="12192000" cy="705250"/>
            <a:chOff x="0" y="6152750"/>
            <a:chExt cx="12192000" cy="705250"/>
          </a:xfrm>
        </p:grpSpPr>
        <p:sp>
          <p:nvSpPr>
            <p:cNvPr id="63" name="Google Shape;63;p8"/>
            <p:cNvSpPr/>
            <p:nvPr/>
          </p:nvSpPr>
          <p:spPr>
            <a:xfrm>
              <a:off x="0" y="6152750"/>
              <a:ext cx="12192000" cy="705250"/>
            </a:xfrm>
            <a:prstGeom prst="rect">
              <a:avLst/>
            </a:prstGeom>
            <a:solidFill>
              <a:srgbClr val="1D7B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 name="Google Shape;64;p8"/>
            <p:cNvSpPr txBox="1"/>
            <p:nvPr/>
          </p:nvSpPr>
          <p:spPr>
            <a:xfrm>
              <a:off x="838200" y="6311900"/>
              <a:ext cx="359981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alibri"/>
                  <a:ea typeface="Calibri"/>
                  <a:cs typeface="Calibri"/>
                  <a:sym typeface="Calibri"/>
                </a:rPr>
                <a:t>OWASP FOUNDATION</a:t>
              </a:r>
              <a:endParaRPr/>
            </a:p>
          </p:txBody>
        </p:sp>
      </p:grpSp>
      <p:sp>
        <p:nvSpPr>
          <p:cNvPr id="65" name="Google Shape;65;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Calibri"/>
                <a:ea typeface="Calibri"/>
                <a:cs typeface="Calibri"/>
                <a:sym typeface="Calibri"/>
              </a:defRPr>
            </a:lvl1pPr>
            <a:lvl2pPr indent="0" lvl="1" marL="0" algn="r">
              <a:spcBef>
                <a:spcPts val="0"/>
              </a:spcBef>
              <a:buNone/>
              <a:defRPr sz="1200">
                <a:solidFill>
                  <a:schemeClr val="lt1"/>
                </a:solidFill>
                <a:latin typeface="Calibri"/>
                <a:ea typeface="Calibri"/>
                <a:cs typeface="Calibri"/>
                <a:sym typeface="Calibri"/>
              </a:defRPr>
            </a:lvl2pPr>
            <a:lvl3pPr indent="0" lvl="2" marL="0" algn="r">
              <a:spcBef>
                <a:spcPts val="0"/>
              </a:spcBef>
              <a:buNone/>
              <a:defRPr sz="1200">
                <a:solidFill>
                  <a:schemeClr val="lt1"/>
                </a:solidFill>
                <a:latin typeface="Calibri"/>
                <a:ea typeface="Calibri"/>
                <a:cs typeface="Calibri"/>
                <a:sym typeface="Calibri"/>
              </a:defRPr>
            </a:lvl3pPr>
            <a:lvl4pPr indent="0" lvl="3" marL="0" algn="r">
              <a:spcBef>
                <a:spcPts val="0"/>
              </a:spcBef>
              <a:buNone/>
              <a:defRPr sz="1200">
                <a:solidFill>
                  <a:schemeClr val="lt1"/>
                </a:solidFill>
                <a:latin typeface="Calibri"/>
                <a:ea typeface="Calibri"/>
                <a:cs typeface="Calibri"/>
                <a:sym typeface="Calibri"/>
              </a:defRPr>
            </a:lvl4pPr>
            <a:lvl5pPr indent="0" lvl="4" marL="0" algn="r">
              <a:spcBef>
                <a:spcPts val="0"/>
              </a:spcBef>
              <a:buNone/>
              <a:defRPr sz="1200">
                <a:solidFill>
                  <a:schemeClr val="lt1"/>
                </a:solidFill>
                <a:latin typeface="Calibri"/>
                <a:ea typeface="Calibri"/>
                <a:cs typeface="Calibri"/>
                <a:sym typeface="Calibri"/>
              </a:defRPr>
            </a:lvl5pPr>
            <a:lvl6pPr indent="0" lvl="5" marL="0" algn="r">
              <a:spcBef>
                <a:spcPts val="0"/>
              </a:spcBef>
              <a:buNone/>
              <a:defRPr sz="1200">
                <a:solidFill>
                  <a:schemeClr val="lt1"/>
                </a:solidFill>
                <a:latin typeface="Calibri"/>
                <a:ea typeface="Calibri"/>
                <a:cs typeface="Calibri"/>
                <a:sym typeface="Calibri"/>
              </a:defRPr>
            </a:lvl6pPr>
            <a:lvl7pPr indent="0" lvl="6" marL="0" algn="r">
              <a:spcBef>
                <a:spcPts val="0"/>
              </a:spcBef>
              <a:buNone/>
              <a:defRPr sz="1200">
                <a:solidFill>
                  <a:schemeClr val="lt1"/>
                </a:solidFill>
                <a:latin typeface="Calibri"/>
                <a:ea typeface="Calibri"/>
                <a:cs typeface="Calibri"/>
                <a:sym typeface="Calibri"/>
              </a:defRPr>
            </a:lvl7pPr>
            <a:lvl8pPr indent="0" lvl="7" marL="0" algn="r">
              <a:spcBef>
                <a:spcPts val="0"/>
              </a:spcBef>
              <a:buNone/>
              <a:defRPr sz="1200">
                <a:solidFill>
                  <a:schemeClr val="lt1"/>
                </a:solidFill>
                <a:latin typeface="Calibri"/>
                <a:ea typeface="Calibri"/>
                <a:cs typeface="Calibri"/>
                <a:sym typeface="Calibri"/>
              </a:defRPr>
            </a:lvl8pPr>
            <a:lvl9pPr indent="0" lvl="8" marL="0" algn="r">
              <a:spcBef>
                <a:spcPts val="0"/>
              </a:spcBef>
              <a:buNone/>
              <a:defRPr sz="12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66" name="Google Shape;66;p8"/>
          <p:cNvSpPr txBox="1"/>
          <p:nvPr/>
        </p:nvSpPr>
        <p:spPr>
          <a:xfrm>
            <a:off x="254000" y="6283021"/>
            <a:ext cx="1158240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owasp.org</a:t>
            </a:r>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67" name="Shape 67"/>
        <p:cNvGrpSpPr/>
        <p:nvPr/>
      </p:nvGrpSpPr>
      <p:grpSpPr>
        <a:xfrm>
          <a:off x="0" y="0"/>
          <a:ext cx="0" cy="0"/>
          <a:chOff x="0" y="0"/>
          <a:chExt cx="0" cy="0"/>
        </a:xfrm>
      </p:grpSpPr>
      <p:sp>
        <p:nvSpPr>
          <p:cNvPr id="68" name="Google Shape;68;p9"/>
          <p:cNvSpPr/>
          <p:nvPr/>
        </p:nvSpPr>
        <p:spPr>
          <a:xfrm>
            <a:off x="0" y="0"/>
            <a:ext cx="12192000" cy="6858000"/>
          </a:xfrm>
          <a:prstGeom prst="rect">
            <a:avLst/>
          </a:prstGeom>
          <a:solidFill>
            <a:srgbClr val="1D7B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69" name="Google Shape;69;p9"/>
          <p:cNvPicPr preferRelativeResize="0"/>
          <p:nvPr/>
        </p:nvPicPr>
        <p:blipFill rotWithShape="1">
          <a:blip r:embed="rId2">
            <a:alphaModFix/>
          </a:blip>
          <a:srcRect b="0" l="0" r="0" t="0"/>
          <a:stretch/>
        </p:blipFill>
        <p:spPr>
          <a:xfrm>
            <a:off x="2125986" y="2213562"/>
            <a:ext cx="7940024" cy="2430874"/>
          </a:xfrm>
          <a:prstGeom prst="rect">
            <a:avLst/>
          </a:prstGeom>
          <a:noFill/>
          <a:ln>
            <a:noFill/>
          </a:ln>
        </p:spPr>
      </p:pic>
      <p:sp>
        <p:nvSpPr>
          <p:cNvPr id="70" name="Google Shape;70;p9"/>
          <p:cNvSpPr txBox="1"/>
          <p:nvPr/>
        </p:nvSpPr>
        <p:spPr>
          <a:xfrm>
            <a:off x="9726175" y="3819150"/>
            <a:ext cx="822900" cy="6585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FFFFFF"/>
              </a:buClr>
              <a:buSzPts val="1800"/>
              <a:buFont typeface="Calibri"/>
              <a:buNone/>
            </a:pPr>
            <a:r>
              <a:rPr lang="en-US" sz="1800">
                <a:solidFill>
                  <a:srgbClr val="FFFFFF"/>
                </a:solidFill>
                <a:latin typeface="Calibri"/>
                <a:ea typeface="Calibri"/>
                <a:cs typeface="Calibri"/>
                <a:sym typeface="Calibri"/>
              </a:rPr>
              <a:t>TM</a:t>
            </a:r>
            <a:endParaRPr sz="1800">
              <a:solidFill>
                <a:srgbClr val="FFFFFF"/>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grpSp>
        <p:nvGrpSpPr>
          <p:cNvPr id="72" name="Google Shape;72;p10"/>
          <p:cNvGrpSpPr/>
          <p:nvPr/>
        </p:nvGrpSpPr>
        <p:grpSpPr>
          <a:xfrm>
            <a:off x="0" y="6152750"/>
            <a:ext cx="12192000" cy="705250"/>
            <a:chOff x="0" y="6152750"/>
            <a:chExt cx="12192000" cy="705250"/>
          </a:xfrm>
        </p:grpSpPr>
        <p:sp>
          <p:nvSpPr>
            <p:cNvPr id="73" name="Google Shape;73;p10"/>
            <p:cNvSpPr/>
            <p:nvPr/>
          </p:nvSpPr>
          <p:spPr>
            <a:xfrm>
              <a:off x="0" y="6152750"/>
              <a:ext cx="12192000" cy="705250"/>
            </a:xfrm>
            <a:prstGeom prst="rect">
              <a:avLst/>
            </a:prstGeom>
            <a:solidFill>
              <a:srgbClr val="1D7B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 name="Google Shape;74;p10"/>
            <p:cNvSpPr txBox="1"/>
            <p:nvPr/>
          </p:nvSpPr>
          <p:spPr>
            <a:xfrm>
              <a:off x="838200" y="6311900"/>
              <a:ext cx="359981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alibri"/>
                  <a:ea typeface="Calibri"/>
                  <a:cs typeface="Calibri"/>
                  <a:sym typeface="Calibri"/>
                </a:rPr>
                <a:t>OWASP FOUNDATION</a:t>
              </a:r>
              <a:endParaRPr/>
            </a:p>
          </p:txBody>
        </p:sp>
      </p:grpSp>
      <p:sp>
        <p:nvSpPr>
          <p:cNvPr id="75" name="Google Shape;75;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7" name="Google Shape;77;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8" name="Google Shape;7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Calibri"/>
                <a:ea typeface="Calibri"/>
                <a:cs typeface="Calibri"/>
                <a:sym typeface="Calibri"/>
              </a:defRPr>
            </a:lvl1pPr>
            <a:lvl2pPr indent="0" lvl="1" marL="0" algn="r">
              <a:spcBef>
                <a:spcPts val="0"/>
              </a:spcBef>
              <a:buNone/>
              <a:defRPr sz="1200">
                <a:solidFill>
                  <a:schemeClr val="lt1"/>
                </a:solidFill>
                <a:latin typeface="Calibri"/>
                <a:ea typeface="Calibri"/>
                <a:cs typeface="Calibri"/>
                <a:sym typeface="Calibri"/>
              </a:defRPr>
            </a:lvl2pPr>
            <a:lvl3pPr indent="0" lvl="2" marL="0" algn="r">
              <a:spcBef>
                <a:spcPts val="0"/>
              </a:spcBef>
              <a:buNone/>
              <a:defRPr sz="1200">
                <a:solidFill>
                  <a:schemeClr val="lt1"/>
                </a:solidFill>
                <a:latin typeface="Calibri"/>
                <a:ea typeface="Calibri"/>
                <a:cs typeface="Calibri"/>
                <a:sym typeface="Calibri"/>
              </a:defRPr>
            </a:lvl3pPr>
            <a:lvl4pPr indent="0" lvl="3" marL="0" algn="r">
              <a:spcBef>
                <a:spcPts val="0"/>
              </a:spcBef>
              <a:buNone/>
              <a:defRPr sz="1200">
                <a:solidFill>
                  <a:schemeClr val="lt1"/>
                </a:solidFill>
                <a:latin typeface="Calibri"/>
                <a:ea typeface="Calibri"/>
                <a:cs typeface="Calibri"/>
                <a:sym typeface="Calibri"/>
              </a:defRPr>
            </a:lvl4pPr>
            <a:lvl5pPr indent="0" lvl="4" marL="0" algn="r">
              <a:spcBef>
                <a:spcPts val="0"/>
              </a:spcBef>
              <a:buNone/>
              <a:defRPr sz="1200">
                <a:solidFill>
                  <a:schemeClr val="lt1"/>
                </a:solidFill>
                <a:latin typeface="Calibri"/>
                <a:ea typeface="Calibri"/>
                <a:cs typeface="Calibri"/>
                <a:sym typeface="Calibri"/>
              </a:defRPr>
            </a:lvl5pPr>
            <a:lvl6pPr indent="0" lvl="5" marL="0" algn="r">
              <a:spcBef>
                <a:spcPts val="0"/>
              </a:spcBef>
              <a:buNone/>
              <a:defRPr sz="1200">
                <a:solidFill>
                  <a:schemeClr val="lt1"/>
                </a:solidFill>
                <a:latin typeface="Calibri"/>
                <a:ea typeface="Calibri"/>
                <a:cs typeface="Calibri"/>
                <a:sym typeface="Calibri"/>
              </a:defRPr>
            </a:lvl6pPr>
            <a:lvl7pPr indent="0" lvl="6" marL="0" algn="r">
              <a:spcBef>
                <a:spcPts val="0"/>
              </a:spcBef>
              <a:buNone/>
              <a:defRPr sz="1200">
                <a:solidFill>
                  <a:schemeClr val="lt1"/>
                </a:solidFill>
                <a:latin typeface="Calibri"/>
                <a:ea typeface="Calibri"/>
                <a:cs typeface="Calibri"/>
                <a:sym typeface="Calibri"/>
              </a:defRPr>
            </a:lvl7pPr>
            <a:lvl8pPr indent="0" lvl="7" marL="0" algn="r">
              <a:spcBef>
                <a:spcPts val="0"/>
              </a:spcBef>
              <a:buNone/>
              <a:defRPr sz="1200">
                <a:solidFill>
                  <a:schemeClr val="lt1"/>
                </a:solidFill>
                <a:latin typeface="Calibri"/>
                <a:ea typeface="Calibri"/>
                <a:cs typeface="Calibri"/>
                <a:sym typeface="Calibri"/>
              </a:defRPr>
            </a:lvl8pPr>
            <a:lvl9pPr indent="0" lvl="8" marL="0" algn="r">
              <a:spcBef>
                <a:spcPts val="0"/>
              </a:spcBef>
              <a:buNone/>
              <a:defRPr sz="12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9" name="Google Shape;79;p10"/>
          <p:cNvSpPr txBox="1"/>
          <p:nvPr/>
        </p:nvSpPr>
        <p:spPr>
          <a:xfrm>
            <a:off x="254000" y="6283021"/>
            <a:ext cx="1158240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owasp.org</a:t>
            </a:r>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65000">
              <a:srgbClr val="F5F7FC"/>
            </a:gs>
            <a:gs pos="100000">
              <a:srgbClr val="D8D8D8"/>
            </a:gs>
          </a:gsLst>
          <a:path path="circle">
            <a:fillToRect b="100%" r="100%"/>
          </a:path>
          <a:tileRect l="-100%" t="-10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216038"/>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1"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1" Type="http://schemas.openxmlformats.org/officeDocument/2006/relationships/image" Target="../media/image3.png"/><Relationship Id="rId10" Type="http://schemas.openxmlformats.org/officeDocument/2006/relationships/hyperlink" Target="https://owasp.org/www-policy/" TargetMode="External"/><Relationship Id="rId13" Type="http://schemas.openxmlformats.org/officeDocument/2006/relationships/image" Target="../media/image5.jpg"/><Relationship Id="rId12"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owasp.org/www-policy/operational/branding" TargetMode="External"/><Relationship Id="rId4" Type="http://schemas.openxmlformats.org/officeDocument/2006/relationships/hyperlink" Target="https://owasp.org/www-policy/operational/chapters" TargetMode="External"/><Relationship Id="rId9" Type="http://schemas.openxmlformats.org/officeDocument/2006/relationships/hyperlink" Target="https://owasp.org/supporters/" TargetMode="External"/><Relationship Id="rId5" Type="http://schemas.openxmlformats.org/officeDocument/2006/relationships/hyperlink" Target="https://20thanniversary.owasp.org/" TargetMode="External"/><Relationship Id="rId6" Type="http://schemas.openxmlformats.org/officeDocument/2006/relationships/hyperlink" Target="https://owasp.org/membership/" TargetMode="External"/><Relationship Id="rId7" Type="http://schemas.openxmlformats.org/officeDocument/2006/relationships/hyperlink" Target="https://owasp.org/membership/" TargetMode="External"/><Relationship Id="rId8" Type="http://schemas.openxmlformats.org/officeDocument/2006/relationships/hyperlink" Target="https://owasp.org/supporter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brainbreak.owasp.org/?utm_source=owasp-web&amp;utm_medium=event-page&amp;utm_campaign=none" TargetMode="External"/><Relationship Id="rId4" Type="http://schemas.openxmlformats.org/officeDocument/2006/relationships/hyperlink" Target="https://calltobattle.owasp.org/?utm_source=owasp-web&amp;utm_medium=event-page&amp;utm_campaign=none" TargetMode="External"/><Relationship Id="rId5" Type="http://schemas.openxmlformats.org/officeDocument/2006/relationships/hyperlink" Target="https://training.owasp.org/?utm_source=owasp-web&amp;utm_medium=event-page&amp;utm_campaign=none" TargetMode="External"/><Relationship Id="rId6" Type="http://schemas.openxmlformats.org/officeDocument/2006/relationships/hyperlink" Target="https://lightning.owasp.org/?utm_source=owasp-web&amp;utm_medium=event-page&amp;utm_campaign=non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20thanniversary.owasp.org//?utm_source=owasp-web&amp;utm_medium=event-page&amp;utm_campaign=none" TargetMode="External"/><Relationship Id="rId4" Type="http://schemas.openxmlformats.org/officeDocument/2006/relationships/hyperlink" Target="https://owasp.submittable.com/submit/188746/call-for-program-review-team-for-2021-owasps-20th-anniversary-2021-owasp-vir" TargetMode="External"/><Relationship Id="rId5" Type="http://schemas.openxmlformats.org/officeDocument/2006/relationships/hyperlink" Target="https://owasp.submittable.com/submit/188746/call-for-program-review-team-for-2021-owasps-20th-anniversary-2021-owasp-vi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1"/>
          <p:cNvSpPr txBox="1"/>
          <p:nvPr>
            <p:ph type="ctrTitle"/>
          </p:nvPr>
        </p:nvSpPr>
        <p:spPr>
          <a:xfrm>
            <a:off x="984150" y="788951"/>
            <a:ext cx="10223700" cy="953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March Madness</a:t>
            </a:r>
            <a:endParaRPr/>
          </a:p>
        </p:txBody>
      </p:sp>
      <p:sp>
        <p:nvSpPr>
          <p:cNvPr id="85" name="Google Shape;85;p11"/>
          <p:cNvSpPr txBox="1"/>
          <p:nvPr>
            <p:ph idx="1" type="subTitle"/>
          </p:nvPr>
        </p:nvSpPr>
        <p:spPr>
          <a:xfrm>
            <a:off x="984150" y="1742650"/>
            <a:ext cx="10223700" cy="13068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en-US" sz="2600"/>
              <a:t>Did you know?</a:t>
            </a:r>
            <a:endParaRPr sz="2600"/>
          </a:p>
          <a:p>
            <a:pPr indent="0" lvl="0" marL="0" rtl="0" algn="ctr">
              <a:spcBef>
                <a:spcPts val="1000"/>
              </a:spcBef>
              <a:spcAft>
                <a:spcPts val="0"/>
              </a:spcAft>
              <a:buNone/>
            </a:pPr>
            <a:r>
              <a:rPr lang="en-US" sz="2600"/>
              <a:t>OWASP's 20th Anniversary: Securing the next 20 years</a:t>
            </a:r>
            <a:endParaRPr sz="2600"/>
          </a:p>
        </p:txBody>
      </p:sp>
      <p:pic>
        <p:nvPicPr>
          <p:cNvPr id="86" name="Google Shape;86;p11"/>
          <p:cNvPicPr preferRelativeResize="0"/>
          <p:nvPr/>
        </p:nvPicPr>
        <p:blipFill>
          <a:blip r:embed="rId3">
            <a:alphaModFix/>
          </a:blip>
          <a:stretch>
            <a:fillRect/>
          </a:stretch>
        </p:blipFill>
        <p:spPr>
          <a:xfrm>
            <a:off x="2656325" y="3248400"/>
            <a:ext cx="6879350" cy="2290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2"/>
          <p:cNvSpPr txBox="1"/>
          <p:nvPr>
            <p:ph type="title"/>
          </p:nvPr>
        </p:nvSpPr>
        <p:spPr>
          <a:xfrm>
            <a:off x="838200" y="298725"/>
            <a:ext cx="10515600" cy="114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900">
                <a:latin typeface="Arial"/>
                <a:ea typeface="Arial"/>
                <a:cs typeface="Arial"/>
                <a:sym typeface="Arial"/>
              </a:rPr>
              <a:t>Checkout all that is New!</a:t>
            </a:r>
            <a:endParaRPr>
              <a:latin typeface="Arial"/>
              <a:ea typeface="Arial"/>
              <a:cs typeface="Arial"/>
              <a:sym typeface="Arial"/>
            </a:endParaRPr>
          </a:p>
        </p:txBody>
      </p:sp>
      <p:sp>
        <p:nvSpPr>
          <p:cNvPr id="92" name="Google Shape;92;p12"/>
          <p:cNvSpPr txBox="1"/>
          <p:nvPr/>
        </p:nvSpPr>
        <p:spPr>
          <a:xfrm>
            <a:off x="4667425" y="2203025"/>
            <a:ext cx="7169100" cy="83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93" name="Google Shape;93;p12"/>
          <p:cNvSpPr txBox="1"/>
          <p:nvPr/>
        </p:nvSpPr>
        <p:spPr>
          <a:xfrm>
            <a:off x="647225" y="1767425"/>
            <a:ext cx="10081800" cy="4079100"/>
          </a:xfrm>
          <a:prstGeom prst="rect">
            <a:avLst/>
          </a:prstGeom>
          <a:noFill/>
          <a:ln>
            <a:noFill/>
          </a:ln>
        </p:spPr>
        <p:txBody>
          <a:bodyPr anchorCtr="0" anchor="t" bIns="91425" lIns="91425" spcFirstLastPara="1" rIns="91425" wrap="square" tIns="91425">
            <a:spAutoFit/>
          </a:bodyPr>
          <a:lstStyle/>
          <a:p>
            <a:pPr indent="-368300" lvl="0" marL="457200" rtl="0" algn="l">
              <a:lnSpc>
                <a:spcPct val="150000"/>
              </a:lnSpc>
              <a:spcBef>
                <a:spcPts val="0"/>
              </a:spcBef>
              <a:spcAft>
                <a:spcPts val="0"/>
              </a:spcAft>
              <a:buSzPts val="2200"/>
              <a:buChar char="●"/>
            </a:pPr>
            <a:r>
              <a:rPr lang="en-US" sz="2200" u="sng">
                <a:solidFill>
                  <a:schemeClr val="hlink"/>
                </a:solidFill>
                <a:hlinkClick r:id="rId3"/>
              </a:rPr>
              <a:t>New logo</a:t>
            </a:r>
            <a:endParaRPr sz="2200"/>
          </a:p>
          <a:p>
            <a:pPr indent="-368300" lvl="0" marL="457200" rtl="0" algn="l">
              <a:lnSpc>
                <a:spcPct val="150000"/>
              </a:lnSpc>
              <a:spcBef>
                <a:spcPts val="0"/>
              </a:spcBef>
              <a:spcAft>
                <a:spcPts val="0"/>
              </a:spcAft>
              <a:buSzPts val="2200"/>
              <a:buFont typeface="Calibri"/>
              <a:buChar char="●"/>
            </a:pPr>
            <a:r>
              <a:rPr lang="en-US" sz="2200" u="sng">
                <a:solidFill>
                  <a:schemeClr val="hlink"/>
                </a:solidFill>
                <a:latin typeface="Calibri"/>
                <a:ea typeface="Calibri"/>
                <a:cs typeface="Calibri"/>
                <a:sym typeface="Calibri"/>
                <a:hlinkClick r:id="rId4"/>
              </a:rPr>
              <a:t>Chapter Policy </a:t>
            </a:r>
            <a:endParaRPr sz="2200">
              <a:latin typeface="Calibri"/>
              <a:ea typeface="Calibri"/>
              <a:cs typeface="Calibri"/>
              <a:sym typeface="Calibri"/>
            </a:endParaRPr>
          </a:p>
          <a:p>
            <a:pPr indent="-368300" lvl="0" marL="457200" rtl="0" algn="l">
              <a:lnSpc>
                <a:spcPct val="150000"/>
              </a:lnSpc>
              <a:spcBef>
                <a:spcPts val="0"/>
              </a:spcBef>
              <a:spcAft>
                <a:spcPts val="0"/>
              </a:spcAft>
              <a:buSzPts val="2200"/>
              <a:buFont typeface="Calibri"/>
              <a:buChar char="●"/>
            </a:pPr>
            <a:r>
              <a:rPr lang="en-US" sz="2200" u="sng">
                <a:solidFill>
                  <a:schemeClr val="hlink"/>
                </a:solidFill>
                <a:latin typeface="Calibri"/>
                <a:ea typeface="Calibri"/>
                <a:cs typeface="Calibri"/>
                <a:sym typeface="Calibri"/>
                <a:hlinkClick r:id="rId5"/>
              </a:rPr>
              <a:t>OWASP 20th Anniversary</a:t>
            </a:r>
            <a:endParaRPr sz="2200">
              <a:latin typeface="Calibri"/>
              <a:ea typeface="Calibri"/>
              <a:cs typeface="Calibri"/>
              <a:sym typeface="Calibri"/>
            </a:endParaRPr>
          </a:p>
          <a:p>
            <a:pPr indent="-368300" lvl="0" marL="457200" rtl="0" algn="l">
              <a:lnSpc>
                <a:spcPct val="150000"/>
              </a:lnSpc>
              <a:spcBef>
                <a:spcPts val="0"/>
              </a:spcBef>
              <a:spcAft>
                <a:spcPts val="0"/>
              </a:spcAft>
              <a:buSzPts val="2200"/>
              <a:buFont typeface="Calibri"/>
              <a:buChar char="●"/>
            </a:pPr>
            <a:r>
              <a:rPr lang="en-US" sz="2200" u="sng">
                <a:solidFill>
                  <a:schemeClr val="hlink"/>
                </a:solidFill>
                <a:latin typeface="Calibri"/>
                <a:ea typeface="Calibri"/>
                <a:cs typeface="Calibri"/>
                <a:sym typeface="Calibri"/>
                <a:hlinkClick r:id="rId6"/>
              </a:rPr>
              <a:t>20% off 2-year membership campaign</a:t>
            </a:r>
            <a:endParaRPr sz="2200">
              <a:latin typeface="Calibri"/>
              <a:ea typeface="Calibri"/>
              <a:cs typeface="Calibri"/>
              <a:sym typeface="Calibri"/>
            </a:endParaRPr>
          </a:p>
          <a:p>
            <a:pPr indent="-368300" lvl="0" marL="457200" rtl="0" algn="l">
              <a:lnSpc>
                <a:spcPct val="150000"/>
              </a:lnSpc>
              <a:spcBef>
                <a:spcPts val="0"/>
              </a:spcBef>
              <a:spcAft>
                <a:spcPts val="0"/>
              </a:spcAft>
              <a:buSzPts val="2200"/>
              <a:buFont typeface="Calibri"/>
              <a:buChar char="●"/>
            </a:pPr>
            <a:r>
              <a:rPr lang="en-US" sz="2200">
                <a:latin typeface="Calibri"/>
                <a:ea typeface="Calibri"/>
                <a:cs typeface="Calibri"/>
                <a:sym typeface="Calibri"/>
              </a:rPr>
              <a:t>Regional discount pricing on Individual </a:t>
            </a:r>
            <a:r>
              <a:rPr lang="en-US" sz="2200" u="sng">
                <a:solidFill>
                  <a:schemeClr val="hlink"/>
                </a:solidFill>
                <a:latin typeface="Calibri"/>
                <a:ea typeface="Calibri"/>
                <a:cs typeface="Calibri"/>
                <a:sym typeface="Calibri"/>
                <a:hlinkClick r:id="rId7"/>
              </a:rPr>
              <a:t>membership</a:t>
            </a:r>
            <a:endParaRPr sz="2200">
              <a:latin typeface="Calibri"/>
              <a:ea typeface="Calibri"/>
              <a:cs typeface="Calibri"/>
              <a:sym typeface="Calibri"/>
            </a:endParaRPr>
          </a:p>
          <a:p>
            <a:pPr indent="-368300" lvl="0" marL="457200" rtl="0" algn="l">
              <a:lnSpc>
                <a:spcPct val="150000"/>
              </a:lnSpc>
              <a:spcBef>
                <a:spcPts val="0"/>
              </a:spcBef>
              <a:spcAft>
                <a:spcPts val="0"/>
              </a:spcAft>
              <a:buSzPts val="2200"/>
              <a:buFont typeface="Calibri"/>
              <a:buChar char="●"/>
            </a:pPr>
            <a:r>
              <a:rPr lang="en-US" sz="2200">
                <a:latin typeface="Calibri"/>
                <a:ea typeface="Calibri"/>
                <a:cs typeface="Calibri"/>
                <a:sym typeface="Calibri"/>
              </a:rPr>
              <a:t>New </a:t>
            </a:r>
            <a:r>
              <a:rPr lang="en-US" sz="2200" u="sng">
                <a:solidFill>
                  <a:schemeClr val="hlink"/>
                </a:solidFill>
                <a:latin typeface="Calibri"/>
                <a:ea typeface="Calibri"/>
                <a:cs typeface="Calibri"/>
                <a:sym typeface="Calibri"/>
                <a:hlinkClick r:id="rId8"/>
              </a:rPr>
              <a:t>Corporate Membership </a:t>
            </a:r>
            <a:r>
              <a:rPr lang="en-US" sz="2200">
                <a:latin typeface="Calibri"/>
                <a:ea typeface="Calibri"/>
                <a:cs typeface="Calibri"/>
                <a:sym typeface="Calibri"/>
              </a:rPr>
              <a:t>Start-up pricing</a:t>
            </a:r>
            <a:endParaRPr sz="2200">
              <a:latin typeface="Calibri"/>
              <a:ea typeface="Calibri"/>
              <a:cs typeface="Calibri"/>
              <a:sym typeface="Calibri"/>
            </a:endParaRPr>
          </a:p>
          <a:p>
            <a:pPr indent="-368300" lvl="0" marL="457200" rtl="0" algn="l">
              <a:lnSpc>
                <a:spcPct val="150000"/>
              </a:lnSpc>
              <a:spcBef>
                <a:spcPts val="0"/>
              </a:spcBef>
              <a:spcAft>
                <a:spcPts val="0"/>
              </a:spcAft>
              <a:buSzPts val="2200"/>
              <a:buFont typeface="Calibri"/>
              <a:buChar char="●"/>
            </a:pPr>
            <a:r>
              <a:rPr lang="en-US" sz="2200">
                <a:latin typeface="Calibri"/>
                <a:ea typeface="Calibri"/>
                <a:cs typeface="Calibri"/>
                <a:sym typeface="Calibri"/>
              </a:rPr>
              <a:t>New </a:t>
            </a:r>
            <a:r>
              <a:rPr lang="en-US" sz="2200" u="sng">
                <a:solidFill>
                  <a:schemeClr val="hlink"/>
                </a:solidFill>
                <a:latin typeface="Calibri"/>
                <a:ea typeface="Calibri"/>
                <a:cs typeface="Calibri"/>
                <a:sym typeface="Calibri"/>
                <a:hlinkClick r:id="rId9"/>
              </a:rPr>
              <a:t>Regional Corporate Membership </a:t>
            </a:r>
            <a:r>
              <a:rPr lang="en-US" sz="2200">
                <a:latin typeface="Calibri"/>
                <a:ea typeface="Calibri"/>
                <a:cs typeface="Calibri"/>
                <a:sym typeface="Calibri"/>
              </a:rPr>
              <a:t>pricing</a:t>
            </a:r>
            <a:endParaRPr sz="2200">
              <a:latin typeface="Calibri"/>
              <a:ea typeface="Calibri"/>
              <a:cs typeface="Calibri"/>
              <a:sym typeface="Calibri"/>
            </a:endParaRPr>
          </a:p>
          <a:p>
            <a:pPr indent="-368300" lvl="0" marL="457200" rtl="0" algn="l">
              <a:lnSpc>
                <a:spcPct val="150000"/>
              </a:lnSpc>
              <a:spcBef>
                <a:spcPts val="0"/>
              </a:spcBef>
              <a:spcAft>
                <a:spcPts val="0"/>
              </a:spcAft>
              <a:buSzPts val="2200"/>
              <a:buFont typeface="Calibri"/>
              <a:buChar char="●"/>
            </a:pPr>
            <a:r>
              <a:rPr lang="en-US" sz="2200">
                <a:latin typeface="Calibri"/>
                <a:ea typeface="Calibri"/>
                <a:cs typeface="Calibri"/>
                <a:sym typeface="Calibri"/>
              </a:rPr>
              <a:t>Updated </a:t>
            </a:r>
            <a:r>
              <a:rPr lang="en-US" sz="2200" u="sng">
                <a:solidFill>
                  <a:schemeClr val="hlink"/>
                </a:solidFill>
                <a:latin typeface="Calibri"/>
                <a:ea typeface="Calibri"/>
                <a:cs typeface="Calibri"/>
                <a:sym typeface="Calibri"/>
                <a:hlinkClick r:id="rId10"/>
              </a:rPr>
              <a:t>Policies and Procedures</a:t>
            </a:r>
            <a:endParaRPr sz="2200">
              <a:latin typeface="Calibri"/>
              <a:ea typeface="Calibri"/>
              <a:cs typeface="Calibri"/>
              <a:sym typeface="Calibri"/>
            </a:endParaRPr>
          </a:p>
        </p:txBody>
      </p:sp>
      <p:pic>
        <p:nvPicPr>
          <p:cNvPr id="94" name="Google Shape;94;p12"/>
          <p:cNvPicPr preferRelativeResize="0"/>
          <p:nvPr/>
        </p:nvPicPr>
        <p:blipFill>
          <a:blip r:embed="rId11">
            <a:alphaModFix/>
          </a:blip>
          <a:stretch>
            <a:fillRect/>
          </a:stretch>
        </p:blipFill>
        <p:spPr>
          <a:xfrm>
            <a:off x="6885875" y="1443825"/>
            <a:ext cx="4950650" cy="1722825"/>
          </a:xfrm>
          <a:prstGeom prst="rect">
            <a:avLst/>
          </a:prstGeom>
          <a:noFill/>
          <a:ln>
            <a:noFill/>
          </a:ln>
        </p:spPr>
      </p:pic>
      <p:pic>
        <p:nvPicPr>
          <p:cNvPr id="95" name="Google Shape;95;p12"/>
          <p:cNvPicPr preferRelativeResize="0"/>
          <p:nvPr/>
        </p:nvPicPr>
        <p:blipFill>
          <a:blip r:embed="rId12">
            <a:alphaModFix/>
          </a:blip>
          <a:stretch>
            <a:fillRect/>
          </a:stretch>
        </p:blipFill>
        <p:spPr>
          <a:xfrm>
            <a:off x="8217700" y="3593700"/>
            <a:ext cx="2857500" cy="1609725"/>
          </a:xfrm>
          <a:prstGeom prst="rect">
            <a:avLst/>
          </a:prstGeom>
          <a:noFill/>
          <a:ln>
            <a:noFill/>
          </a:ln>
        </p:spPr>
      </p:pic>
      <p:pic>
        <p:nvPicPr>
          <p:cNvPr id="96" name="Google Shape;96;p12"/>
          <p:cNvPicPr preferRelativeResize="0"/>
          <p:nvPr/>
        </p:nvPicPr>
        <p:blipFill>
          <a:blip r:embed="rId13">
            <a:alphaModFix/>
          </a:blip>
          <a:stretch>
            <a:fillRect/>
          </a:stretch>
        </p:blipFill>
        <p:spPr>
          <a:xfrm>
            <a:off x="10729025" y="4452525"/>
            <a:ext cx="1228725" cy="1228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3"/>
          <p:cNvSpPr txBox="1"/>
          <p:nvPr>
            <p:ph type="title"/>
          </p:nvPr>
        </p:nvSpPr>
        <p:spPr>
          <a:xfrm>
            <a:off x="838200" y="191171"/>
            <a:ext cx="10515600" cy="854400"/>
          </a:xfrm>
          <a:prstGeom prst="rect">
            <a:avLst/>
          </a:prstGeom>
        </p:spPr>
        <p:txBody>
          <a:bodyPr anchorCtr="0" anchor="b" bIns="45700" lIns="91425" spcFirstLastPara="1" rIns="91425" wrap="square" tIns="45700">
            <a:noAutofit/>
          </a:bodyPr>
          <a:lstStyle/>
          <a:p>
            <a:pPr indent="0" lvl="0" marL="0" rtl="0" algn="l">
              <a:lnSpc>
                <a:spcPct val="115000"/>
              </a:lnSpc>
              <a:spcBef>
                <a:spcPts val="200"/>
              </a:spcBef>
              <a:spcAft>
                <a:spcPts val="600"/>
              </a:spcAft>
              <a:buClr>
                <a:schemeClr val="dk1"/>
              </a:buClr>
              <a:buSzPts val="1100"/>
              <a:buFont typeface="Arial"/>
              <a:buNone/>
            </a:pPr>
            <a:r>
              <a:rPr lang="en-US" sz="3000"/>
              <a:t>Global Events</a:t>
            </a:r>
            <a:endParaRPr sz="3000"/>
          </a:p>
        </p:txBody>
      </p:sp>
      <p:sp>
        <p:nvSpPr>
          <p:cNvPr id="102" name="Google Shape;102;p13"/>
          <p:cNvSpPr txBox="1"/>
          <p:nvPr>
            <p:ph idx="1" type="body"/>
          </p:nvPr>
        </p:nvSpPr>
        <p:spPr>
          <a:xfrm>
            <a:off x="838200" y="975448"/>
            <a:ext cx="10515600" cy="4907100"/>
          </a:xfrm>
          <a:prstGeom prst="rect">
            <a:avLst/>
          </a:prstGeom>
        </p:spPr>
        <p:txBody>
          <a:bodyPr anchorCtr="0" anchor="t" bIns="45700" lIns="91425" spcFirstLastPara="1" rIns="91425" wrap="square" tIns="45700">
            <a:noAutofit/>
          </a:bodyPr>
          <a:lstStyle/>
          <a:p>
            <a:pPr indent="0" lvl="0" marL="0" rtl="0" algn="l">
              <a:lnSpc>
                <a:spcPct val="100000"/>
              </a:lnSpc>
              <a:spcBef>
                <a:spcPts val="200"/>
              </a:spcBef>
              <a:spcAft>
                <a:spcPts val="0"/>
              </a:spcAft>
              <a:buNone/>
            </a:pPr>
            <a:r>
              <a:rPr b="1" lang="en-US" sz="1550">
                <a:solidFill>
                  <a:srgbClr val="1D7BD7"/>
                </a:solidFill>
                <a:uFill>
                  <a:noFill/>
                </a:uFill>
                <a:hlinkClick r:id="rId3">
                  <a:extLst>
                    <a:ext uri="{A12FA001-AC4F-418D-AE19-62706E023703}">
                      <ahyp:hlinkClr val="tx"/>
                    </a:ext>
                  </a:extLst>
                </a:hlinkClick>
              </a:rPr>
              <a:t>Brain Break</a:t>
            </a:r>
            <a:endParaRPr sz="1550"/>
          </a:p>
          <a:p>
            <a:pPr indent="-327025" lvl="0" marL="457200" rtl="0" algn="l">
              <a:lnSpc>
                <a:spcPct val="100000"/>
              </a:lnSpc>
              <a:spcBef>
                <a:spcPts val="600"/>
              </a:spcBef>
              <a:spcAft>
                <a:spcPts val="0"/>
              </a:spcAft>
              <a:buSzPts val="1550"/>
              <a:buFont typeface="Calibri"/>
              <a:buChar char="•"/>
            </a:pPr>
            <a:r>
              <a:rPr lang="en-US" sz="1550"/>
              <a:t>February 18, April 20, June 23, August 18, October 20, and December 16.</a:t>
            </a:r>
            <a:endParaRPr sz="1550"/>
          </a:p>
          <a:p>
            <a:pPr indent="-327025" lvl="0" marL="457200" rtl="0" algn="l">
              <a:lnSpc>
                <a:spcPct val="100000"/>
              </a:lnSpc>
              <a:spcBef>
                <a:spcPts val="0"/>
              </a:spcBef>
              <a:spcAft>
                <a:spcPts val="0"/>
              </a:spcAft>
              <a:buSzPts val="1550"/>
              <a:buFont typeface="Calibri"/>
              <a:buChar char="•"/>
            </a:pPr>
            <a:r>
              <a:rPr lang="en-US" sz="1550"/>
              <a:t>Turn off the learning, find some balance, and show up for the networking and fun. Join us for this short entertainment program and let us provide some laughter and levity in your life.</a:t>
            </a:r>
            <a:endParaRPr sz="1550"/>
          </a:p>
          <a:p>
            <a:pPr indent="0" lvl="0" marL="0" rtl="0" algn="l">
              <a:lnSpc>
                <a:spcPct val="115000"/>
              </a:lnSpc>
              <a:spcBef>
                <a:spcPts val="600"/>
              </a:spcBef>
              <a:spcAft>
                <a:spcPts val="0"/>
              </a:spcAft>
              <a:buNone/>
            </a:pPr>
            <a:r>
              <a:rPr b="1" lang="en-US" sz="1550">
                <a:solidFill>
                  <a:srgbClr val="1D7BD7"/>
                </a:solidFill>
                <a:uFill>
                  <a:noFill/>
                </a:uFill>
                <a:hlinkClick r:id="rId4">
                  <a:extLst>
                    <a:ext uri="{A12FA001-AC4F-418D-AE19-62706E023703}">
                      <ahyp:hlinkClr val="tx"/>
                    </a:ext>
                  </a:extLst>
                </a:hlinkClick>
              </a:rPr>
              <a:t>Call to Battle</a:t>
            </a:r>
            <a:endParaRPr sz="1550"/>
          </a:p>
          <a:p>
            <a:pPr indent="-327025" lvl="0" marL="457200" rtl="0" algn="l">
              <a:lnSpc>
                <a:spcPct val="115000"/>
              </a:lnSpc>
              <a:spcBef>
                <a:spcPts val="600"/>
              </a:spcBef>
              <a:spcAft>
                <a:spcPts val="0"/>
              </a:spcAft>
              <a:buSzPts val="1550"/>
              <a:buFont typeface="Calibri"/>
              <a:buChar char="•"/>
            </a:pPr>
            <a:r>
              <a:rPr lang="en-US" sz="1550"/>
              <a:t>February 26, April 9, August 27, and December 7.</a:t>
            </a:r>
            <a:endParaRPr sz="1550"/>
          </a:p>
          <a:p>
            <a:pPr indent="-327025" lvl="0" marL="457200" rtl="0" algn="l">
              <a:lnSpc>
                <a:spcPct val="115000"/>
              </a:lnSpc>
              <a:spcBef>
                <a:spcPts val="0"/>
              </a:spcBef>
              <a:spcAft>
                <a:spcPts val="0"/>
              </a:spcAft>
              <a:buSzPts val="1550"/>
              <a:buFont typeface="Calibri"/>
              <a:buChar char="•"/>
            </a:pPr>
            <a:r>
              <a:rPr lang="en-US" sz="1550"/>
              <a:t>Calling all gamers, challenge champs, and fun-nerds this event is just for you. Submit your idea to host a virtual game challenge and we'll invite the community for the ultimate global game-a-thon.</a:t>
            </a:r>
            <a:endParaRPr sz="1550"/>
          </a:p>
          <a:p>
            <a:pPr indent="0" lvl="0" marL="0" rtl="0" algn="l">
              <a:lnSpc>
                <a:spcPct val="115000"/>
              </a:lnSpc>
              <a:spcBef>
                <a:spcPts val="600"/>
              </a:spcBef>
              <a:spcAft>
                <a:spcPts val="0"/>
              </a:spcAft>
              <a:buNone/>
            </a:pPr>
            <a:r>
              <a:rPr b="1" lang="en-US" sz="1550">
                <a:solidFill>
                  <a:srgbClr val="1D7BD7"/>
                </a:solidFill>
                <a:uFill>
                  <a:noFill/>
                </a:uFill>
                <a:hlinkClick r:id="rId5">
                  <a:extLst>
                    <a:ext uri="{A12FA001-AC4F-418D-AE19-62706E023703}">
                      <ahyp:hlinkClr val="tx"/>
                    </a:ext>
                  </a:extLst>
                </a:hlinkClick>
              </a:rPr>
              <a:t>OWASP Virtual Training Courses</a:t>
            </a:r>
            <a:endParaRPr sz="1550"/>
          </a:p>
          <a:p>
            <a:pPr indent="-327025" lvl="0" marL="457200" rtl="0" algn="l">
              <a:lnSpc>
                <a:spcPct val="115000"/>
              </a:lnSpc>
              <a:spcBef>
                <a:spcPts val="600"/>
              </a:spcBef>
              <a:spcAft>
                <a:spcPts val="0"/>
              </a:spcAft>
              <a:buSzPts val="1550"/>
              <a:buFont typeface="Calibri"/>
              <a:buChar char="•"/>
            </a:pPr>
            <a:r>
              <a:rPr lang="en-US" sz="1550"/>
              <a:t>March 9, May 25, June 15, July 13, September 7, and November 3.</a:t>
            </a:r>
            <a:endParaRPr sz="1550"/>
          </a:p>
          <a:p>
            <a:pPr indent="-327025" lvl="0" marL="457200" rtl="0" algn="l">
              <a:lnSpc>
                <a:spcPct val="115000"/>
              </a:lnSpc>
              <a:spcBef>
                <a:spcPts val="0"/>
              </a:spcBef>
              <a:spcAft>
                <a:spcPts val="0"/>
              </a:spcAft>
              <a:buSzPts val="1550"/>
              <a:buFont typeface="Calibri"/>
              <a:buChar char="•"/>
            </a:pPr>
            <a:r>
              <a:rPr lang="en-US" sz="1550"/>
              <a:t>Offering new topics and skills, our OWASP Training Course line-up kicks off with these offerings this March. Don't miss out on these multi-day virtual trainings to retool and level-up.</a:t>
            </a:r>
            <a:endParaRPr sz="1550"/>
          </a:p>
          <a:p>
            <a:pPr indent="0" lvl="0" marL="0" rtl="0" algn="l">
              <a:lnSpc>
                <a:spcPct val="115000"/>
              </a:lnSpc>
              <a:spcBef>
                <a:spcPts val="600"/>
              </a:spcBef>
              <a:spcAft>
                <a:spcPts val="0"/>
              </a:spcAft>
              <a:buNone/>
            </a:pPr>
            <a:r>
              <a:rPr b="1" lang="en-US" sz="1550">
                <a:solidFill>
                  <a:srgbClr val="1D7BD7"/>
                </a:solidFill>
                <a:uFill>
                  <a:noFill/>
                </a:uFill>
                <a:hlinkClick r:id="rId6">
                  <a:extLst>
                    <a:ext uri="{A12FA001-AC4F-418D-AE19-62706E023703}">
                      <ahyp:hlinkClr val="tx"/>
                    </a:ext>
                  </a:extLst>
                </a:hlinkClick>
              </a:rPr>
              <a:t>Lightning Conference</a:t>
            </a:r>
            <a:endParaRPr sz="1550"/>
          </a:p>
          <a:p>
            <a:pPr indent="-327025" lvl="0" marL="457200" rtl="0" algn="l">
              <a:lnSpc>
                <a:spcPct val="115000"/>
              </a:lnSpc>
              <a:spcBef>
                <a:spcPts val="600"/>
              </a:spcBef>
              <a:spcAft>
                <a:spcPts val="0"/>
              </a:spcAft>
              <a:buSzPts val="1550"/>
              <a:buFont typeface="Calibri"/>
              <a:buChar char="•"/>
            </a:pPr>
            <a:r>
              <a:rPr lang="en-US" sz="1550"/>
              <a:t>M</a:t>
            </a:r>
            <a:r>
              <a:rPr lang="en-US" sz="1550"/>
              <a:t>arch 15, May 12, July 20, September 28, and November 16.</a:t>
            </a:r>
            <a:endParaRPr sz="1550"/>
          </a:p>
          <a:p>
            <a:pPr indent="-327025" lvl="0" marL="457200" rtl="0" algn="l">
              <a:lnSpc>
                <a:spcPct val="115000"/>
              </a:lnSpc>
              <a:spcBef>
                <a:spcPts val="0"/>
              </a:spcBef>
              <a:spcAft>
                <a:spcPts val="0"/>
              </a:spcAft>
              <a:buSzPts val="1550"/>
              <a:buFont typeface="Calibri"/>
              <a:buChar char="•"/>
            </a:pPr>
            <a:r>
              <a:rPr lang="en-US" sz="1550"/>
              <a:t>Fast, furious, and informative. Our Lightning Conference will feature an industry thought-leader and insights from sponsors all in a fast paced 90 minutes.</a:t>
            </a:r>
            <a:endParaRPr sz="1550"/>
          </a:p>
          <a:p>
            <a:pPr indent="0" lvl="0" marL="457200" rtl="0" algn="l">
              <a:lnSpc>
                <a:spcPct val="115000"/>
              </a:lnSpc>
              <a:spcBef>
                <a:spcPts val="1400"/>
              </a:spcBef>
              <a:spcAft>
                <a:spcPts val="0"/>
              </a:spcAft>
              <a:buNone/>
            </a:pPr>
            <a:r>
              <a:t/>
            </a:r>
            <a:endParaRPr sz="1550"/>
          </a:p>
          <a:p>
            <a:pPr indent="0" lvl="0" marL="0" rtl="0" algn="l">
              <a:spcBef>
                <a:spcPts val="1400"/>
              </a:spcBef>
              <a:spcAft>
                <a:spcPts val="0"/>
              </a:spcAft>
              <a:buNone/>
            </a:pPr>
            <a:r>
              <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4"/>
          <p:cNvSpPr txBox="1"/>
          <p:nvPr>
            <p:ph type="title"/>
          </p:nvPr>
        </p:nvSpPr>
        <p:spPr>
          <a:xfrm>
            <a:off x="838200" y="216045"/>
            <a:ext cx="10515600" cy="754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sz="3000"/>
              <a:t>Global Events</a:t>
            </a:r>
            <a:endParaRPr sz="3000"/>
          </a:p>
        </p:txBody>
      </p:sp>
      <p:sp>
        <p:nvSpPr>
          <p:cNvPr id="108" name="Google Shape;108;p14"/>
          <p:cNvSpPr txBox="1"/>
          <p:nvPr>
            <p:ph idx="1" type="body"/>
          </p:nvPr>
        </p:nvSpPr>
        <p:spPr>
          <a:xfrm>
            <a:off x="1049775" y="1203999"/>
            <a:ext cx="10515600" cy="4857300"/>
          </a:xfrm>
          <a:prstGeom prst="rect">
            <a:avLst/>
          </a:prstGeom>
        </p:spPr>
        <p:txBody>
          <a:bodyPr anchorCtr="0" anchor="t" bIns="45700" lIns="91425" spcFirstLastPara="1" rIns="91425" wrap="square" tIns="45700">
            <a:noAutofit/>
          </a:bodyPr>
          <a:lstStyle/>
          <a:p>
            <a:pPr indent="0" lvl="0" marL="0" rtl="0" algn="l">
              <a:lnSpc>
                <a:spcPct val="115000"/>
              </a:lnSpc>
              <a:spcBef>
                <a:spcPts val="200"/>
              </a:spcBef>
              <a:spcAft>
                <a:spcPts val="0"/>
              </a:spcAft>
              <a:buNone/>
            </a:pPr>
            <a:r>
              <a:rPr b="1" lang="en-US" sz="1550">
                <a:solidFill>
                  <a:srgbClr val="1D7BD7"/>
                </a:solidFill>
                <a:uFill>
                  <a:noFill/>
                </a:uFill>
                <a:hlinkClick r:id="rId3">
                  <a:extLst>
                    <a:ext uri="{A12FA001-AC4F-418D-AE19-62706E023703}">
                      <ahyp:hlinkClr val="tx"/>
                    </a:ext>
                  </a:extLst>
                </a:hlinkClick>
              </a:rPr>
              <a:t>OWASP's 20th Anniversary Celebration Event</a:t>
            </a:r>
            <a:r>
              <a:rPr lang="en-US" sz="1550"/>
              <a:t> September 24, 2021</a:t>
            </a:r>
            <a:endParaRPr sz="1550"/>
          </a:p>
          <a:p>
            <a:pPr indent="-327025" lvl="0" marL="457200" rtl="0" algn="l">
              <a:lnSpc>
                <a:spcPct val="115000"/>
              </a:lnSpc>
              <a:spcBef>
                <a:spcPts val="600"/>
              </a:spcBef>
              <a:spcAft>
                <a:spcPts val="0"/>
              </a:spcAft>
              <a:buSzPts val="1550"/>
              <a:buFont typeface="Calibri"/>
              <a:buChar char="•"/>
            </a:pPr>
            <a:r>
              <a:rPr lang="en-US" sz="1550"/>
              <a:t>2021 marks the 20th anniversary of the OWASP Foundation. We have been working hard to secure the world through challenges and discovery. And now, it's time to celebrate! Many of you have played a crucial role in the enduring history of the Foundation and we encourage you to participate in the celebration coming this September!</a:t>
            </a:r>
            <a:endParaRPr sz="1550"/>
          </a:p>
          <a:p>
            <a:pPr indent="0" lvl="0" marL="0" rtl="0" algn="l">
              <a:lnSpc>
                <a:spcPct val="115000"/>
              </a:lnSpc>
              <a:spcBef>
                <a:spcPts val="600"/>
              </a:spcBef>
              <a:spcAft>
                <a:spcPts val="0"/>
              </a:spcAft>
              <a:buNone/>
            </a:pPr>
            <a:r>
              <a:rPr b="1" lang="en-US" sz="1550"/>
              <a:t>Global AppSec USA 2021 Virtual Event - </a:t>
            </a:r>
            <a:r>
              <a:rPr lang="en-US" sz="1550"/>
              <a:t>November 8-12</a:t>
            </a:r>
            <a:endParaRPr sz="1550"/>
          </a:p>
          <a:p>
            <a:pPr indent="-327025" lvl="0" marL="457200" rtl="0" algn="l">
              <a:lnSpc>
                <a:spcPct val="115000"/>
              </a:lnSpc>
              <a:spcBef>
                <a:spcPts val="600"/>
              </a:spcBef>
              <a:spcAft>
                <a:spcPts val="0"/>
              </a:spcAft>
              <a:buSzPts val="1550"/>
              <a:buFont typeface="Calibri"/>
              <a:buChar char="•"/>
            </a:pPr>
            <a:r>
              <a:rPr lang="en-US" sz="1550"/>
              <a:t>Call for Program Review Team is now open! </a:t>
            </a:r>
            <a:r>
              <a:rPr lang="en-US" sz="1550">
                <a:solidFill>
                  <a:srgbClr val="1D7BD7"/>
                </a:solidFill>
                <a:uFill>
                  <a:noFill/>
                </a:uFill>
                <a:hlinkClick r:id="rId4">
                  <a:extLst>
                    <a:ext uri="{A12FA001-AC4F-418D-AE19-62706E023703}">
                      <ahyp:hlinkClr val="tx"/>
                    </a:ext>
                  </a:extLst>
                </a:hlinkClick>
              </a:rPr>
              <a:t>SUBMIT HERE</a:t>
            </a:r>
            <a:br>
              <a:rPr lang="en-US" sz="1550">
                <a:solidFill>
                  <a:srgbClr val="1D7BD7"/>
                </a:solidFill>
                <a:uFill>
                  <a:noFill/>
                </a:uFill>
                <a:hlinkClick r:id="rId5">
                  <a:extLst>
                    <a:ext uri="{A12FA001-AC4F-418D-AE19-62706E023703}">
                      <ahyp:hlinkClr val="tx"/>
                    </a:ext>
                  </a:extLst>
                </a:hlinkClick>
              </a:rPr>
            </a:br>
            <a:r>
              <a:rPr lang="en-US" sz="1550"/>
              <a:t>Call for Papers and Call for Trainers will be opening in early March.</a:t>
            </a:r>
            <a:br>
              <a:rPr lang="en-US" sz="1550"/>
            </a:br>
            <a:r>
              <a:rPr lang="en-US" sz="1550"/>
              <a:t>Additional details coming soon!</a:t>
            </a:r>
            <a:endParaRPr sz="1550"/>
          </a:p>
          <a:p>
            <a:pPr indent="0" lvl="0" marL="0" rtl="0" algn="l">
              <a:lnSpc>
                <a:spcPct val="115000"/>
              </a:lnSpc>
              <a:spcBef>
                <a:spcPts val="600"/>
              </a:spcBef>
              <a:spcAft>
                <a:spcPts val="0"/>
              </a:spcAft>
              <a:buNone/>
            </a:pPr>
            <a:r>
              <a:rPr b="1" lang="en-US" sz="1550"/>
              <a:t>OWASP Global AppSec Dublin </a:t>
            </a:r>
            <a:r>
              <a:rPr lang="en-US" sz="1550"/>
              <a:t>June 6-10, 2022</a:t>
            </a:r>
            <a:endParaRPr sz="1550"/>
          </a:p>
          <a:p>
            <a:pPr indent="-327025" lvl="0" marL="457200" rtl="0" algn="l">
              <a:lnSpc>
                <a:spcPct val="115000"/>
              </a:lnSpc>
              <a:spcBef>
                <a:spcPts val="600"/>
              </a:spcBef>
              <a:spcAft>
                <a:spcPts val="0"/>
              </a:spcAft>
              <a:buSzPts val="1550"/>
              <a:buFont typeface="Calibri"/>
              <a:buChar char="•"/>
            </a:pPr>
            <a:r>
              <a:rPr lang="en-US" sz="1550"/>
              <a:t>Due to COVID 19 and the desire to put on the best AppSec events possible, Global AppSec Dublin and Global AppSec San Francisco have been postponed until 2022.</a:t>
            </a:r>
            <a:endParaRPr sz="1550"/>
          </a:p>
          <a:p>
            <a:pPr indent="0" lvl="0" marL="0" rtl="0" algn="l">
              <a:lnSpc>
                <a:spcPct val="115000"/>
              </a:lnSpc>
              <a:spcBef>
                <a:spcPts val="600"/>
              </a:spcBef>
              <a:spcAft>
                <a:spcPts val="0"/>
              </a:spcAft>
              <a:buNone/>
            </a:pPr>
            <a:r>
              <a:rPr b="1" lang="en-US" sz="1550"/>
              <a:t>OWASP Global AppSec San Francisco </a:t>
            </a:r>
            <a:r>
              <a:rPr lang="en-US" sz="1550"/>
              <a:t>September 19-23, 2022</a:t>
            </a:r>
            <a:endParaRPr sz="1550"/>
          </a:p>
          <a:p>
            <a:pPr indent="-327025" lvl="0" marL="457200" rtl="0" algn="l">
              <a:lnSpc>
                <a:spcPct val="115000"/>
              </a:lnSpc>
              <a:spcBef>
                <a:spcPts val="600"/>
              </a:spcBef>
              <a:spcAft>
                <a:spcPts val="0"/>
              </a:spcAft>
              <a:buSzPts val="1550"/>
              <a:buFont typeface="Calibri"/>
              <a:buChar char="•"/>
            </a:pPr>
            <a:r>
              <a:rPr lang="en-US" sz="1550"/>
              <a:t>Due to COVID 19 and the desire to put on the best AppSec events possible, Global AppSec Dublin and Global AppSec San Francisco have been postponed until 2022.</a:t>
            </a:r>
            <a:endParaRPr sz="155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