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obster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obst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80f939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80f93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80f9398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80f939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4142" y="788961"/>
            <a:ext cx="10223715" cy="2281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4142" y="3429000"/>
            <a:ext cx="1022371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447" y="6015174"/>
            <a:ext cx="1649665" cy="505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997035" y="5938968"/>
            <a:ext cx="966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 b="0" i="0" sz="19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014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1" name="Google Shape;21;p3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Callout">
  <p:cSld name="Title and Content with Call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9" name="Google Shape;29;p4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/>
          <p:nvPr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“Sample call out quote design for highlighting a particular point in your bullets”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001000" y="3428999"/>
            <a:ext cx="149087" cy="2166731"/>
          </a:xfrm>
          <a:prstGeom prst="snip2DiagRect">
            <a:avLst>
              <a:gd fmla="val 50000" name="adj1"/>
              <a:gd fmla="val 46305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36" name="Google Shape;36;p5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45" name="Google Shape;45;p6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b="1" sz="2400">
                <a:solidFill>
                  <a:srgbClr val="1D7BD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b="1" sz="2400">
                <a:solidFill>
                  <a:srgbClr val="1D7BD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56" name="Google Shape;56;p7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10600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3" name="Google Shape;63;p8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8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5986" y="2213562"/>
            <a:ext cx="7940024" cy="24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9726175" y="3819150"/>
            <a:ext cx="822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3" name="Google Shape;73;p10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65000">
              <a:srgbClr val="F5F7FC"/>
            </a:gs>
            <a:gs pos="100000">
              <a:srgbClr val="D8D8D8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wasp.org/www-policy/" TargetMode="External"/><Relationship Id="rId4" Type="http://schemas.openxmlformats.org/officeDocument/2006/relationships/hyperlink" Target="https://owasp.org/www-policy/operational/chapters" TargetMode="External"/><Relationship Id="rId10" Type="http://schemas.openxmlformats.org/officeDocument/2006/relationships/hyperlink" Target="https://owasp.org/www-policy/operational/covid-restrictions" TargetMode="External"/><Relationship Id="rId9" Type="http://schemas.openxmlformats.org/officeDocument/2006/relationships/hyperlink" Target="https://owasp.org/www-policy/operational/events" TargetMode="External"/><Relationship Id="rId5" Type="http://schemas.openxmlformats.org/officeDocument/2006/relationships/hyperlink" Target="https://owasp.org/www-policy/operational/mark-usage-guidelines" TargetMode="External"/><Relationship Id="rId6" Type="http://schemas.openxmlformats.org/officeDocument/2006/relationships/hyperlink" Target="https://owasp.org/www-policy/operational/mark-usage-guidelines" TargetMode="External"/><Relationship Id="rId7" Type="http://schemas.openxmlformats.org/officeDocument/2006/relationships/hyperlink" Target="https://owasp.org/www-policy/operational/mark-usage-guidelines" TargetMode="External"/><Relationship Id="rId8" Type="http://schemas.openxmlformats.org/officeDocument/2006/relationships/hyperlink" Target="https://owasp.org/www-policy/operational/expense-reimburse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wasporg.atlassian.net/servicedesk/customer/portal/7/create/72" TargetMode="External"/><Relationship Id="rId4" Type="http://schemas.openxmlformats.org/officeDocument/2006/relationships/hyperlink" Target="https://owasporg.atlassian.net/servicedesk/customer/portal/7/create/72" TargetMode="External"/><Relationship Id="rId10" Type="http://schemas.openxmlformats.org/officeDocument/2006/relationships/hyperlink" Target="https://owasp-slack.herokuapp.com/" TargetMode="External"/><Relationship Id="rId9" Type="http://schemas.openxmlformats.org/officeDocument/2006/relationships/hyperlink" Target="https://owasp-slack.herokuapp.com/" TargetMode="External"/><Relationship Id="rId5" Type="http://schemas.openxmlformats.org/officeDocument/2006/relationships/hyperlink" Target="https://owasporg.atlassian.net/servicedesk/customer/portal/7/group/18/create/72" TargetMode="External"/><Relationship Id="rId6" Type="http://schemas.openxmlformats.org/officeDocument/2006/relationships/hyperlink" Target="https://owasporg.atlassian.net/servicedesk/customer/portal/7/group/18/create/72" TargetMode="External"/><Relationship Id="rId7" Type="http://schemas.openxmlformats.org/officeDocument/2006/relationships/hyperlink" Target="https://owasp.slack.com/signup#/" TargetMode="External"/><Relationship Id="rId8" Type="http://schemas.openxmlformats.org/officeDocument/2006/relationships/hyperlink" Target="https://owasp.slack.com/signup#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wasp.org/membershi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984150" y="788954"/>
            <a:ext cx="102237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OWASP December 2020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984150" y="3429000"/>
            <a:ext cx="102237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600">
                <a:latin typeface="Lobster"/>
                <a:ea typeface="Lobster"/>
                <a:cs typeface="Lobster"/>
                <a:sym typeface="Lobster"/>
              </a:rPr>
              <a:t>We at the Foundation wish everyone a healthy and happy holiday. </a:t>
            </a:r>
            <a:endParaRPr sz="2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838200" y="298725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29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Policies &amp; Procedures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Located on ONE page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726175" y="1568275"/>
            <a:ext cx="10515600" cy="4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Let’s start off 2021 right!  Please, familiarize yourself with all of the OWASP policies that are now located on their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own page.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Here are just a few: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Chapter Policy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Simplified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 u="sng">
                <a:solidFill>
                  <a:schemeClr val="hlink"/>
                </a:solidFill>
                <a:highlight>
                  <a:srgbClr val="F4F6FC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OWASP</a:t>
            </a:r>
            <a:r>
              <a:rPr b="1" baseline="30000" lang="en-US" sz="2300" u="sng">
                <a:solidFill>
                  <a:schemeClr val="hlink"/>
                </a:solidFill>
                <a:highlight>
                  <a:srgbClr val="F4F6FC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®</a:t>
            </a:r>
            <a:r>
              <a:rPr lang="en-U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Word Mark Usage Guideline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- OWASP is now a registered trademark.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Expense Policy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2 leaders per chapter is required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Event Policy -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Applies to in person &amp; virtual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Temporary COVID Restriction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1D7BD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838200" y="216048"/>
            <a:ext cx="10515600" cy="1115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Shared Services available to request submit</a:t>
            </a:r>
            <a:r>
              <a:rPr lang="en-US" sz="2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Contact Us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ticket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838200" y="1120173"/>
            <a:ext cx="105156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Meetup Account &amp; chapter page automation: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 GitHub guide [www-projectchapter-example / index.md] with a single line that you can add to meetup events.  The line is {% include chapter_events.html group=page.meetup-group %}.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Zoom - Zoom is the meeting software available to chapters - request a Zoom account for your chapter</a:t>
            </a:r>
            <a:r>
              <a:rPr lang="en-US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here.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(Topic Shared Services)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Community Slack - using owasp.org email address:</a:t>
            </a:r>
            <a:r>
              <a:rPr lang="en-US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https://owasp.slack.com/signup#/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OR</a:t>
            </a:r>
            <a:r>
              <a:rPr lang="en-US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https://owasp-slack.herokuapp.com/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Google Group for leaders@owasp.org - join using owasp.org email address.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If you have questions or need additional assistance, you can also contact the OWASP Chapter Committee.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(Email chapter-committee@owasp.org)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38200" y="216052"/>
            <a:ext cx="10515600" cy="103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the Mission Become a Member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75950" y="1440462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Individual Membership: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Regional Discount Membership by country and zip code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One year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Two year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Lifetime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Full-time Student Membership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Complimentary Leadership Membership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Visit</a:t>
            </a:r>
            <a:r>
              <a:rPr lang="en-U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:https://owasp.org/membership/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