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14" y="125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3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42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22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69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9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20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41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6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2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0C4-E8D1-4B77-BD80-A04970D408A0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1BAC-4E85-466A-9200-67218C4E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1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8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2690" y="3054819"/>
            <a:ext cx="5693229" cy="342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955" y="547784"/>
            <a:ext cx="7703596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Сблизить роли разработчиков и бизнес-аналитиков:</a:t>
            </a:r>
            <a:br>
              <a:rPr lang="ru-RU" dirty="0" smtClean="0"/>
            </a:br>
            <a:r>
              <a:rPr lang="ru-RU" dirty="0" smtClean="0"/>
              <a:t>надо ли? как это сделать?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40147" y="245674"/>
            <a:ext cx="3343819" cy="19675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Бизнес-логика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46895" y="4694675"/>
            <a:ext cx="2166585" cy="1558344"/>
          </a:xfrm>
          <a:prstGeom prst="rect">
            <a:avLst/>
          </a:prstGeom>
          <a:pattFill prst="pct10">
            <a:fgClr>
              <a:schemeClr val="accent6">
                <a:lumMod val="20000"/>
                <a:lumOff val="80000"/>
              </a:schemeClr>
            </a:fgClr>
            <a:bgClr>
              <a:schemeClr val="accent6">
                <a:lumMod val="60000"/>
                <a:lumOff val="40000"/>
              </a:schemeClr>
            </a:bgClr>
          </a:patt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81887" y="4123619"/>
            <a:ext cx="289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Учебные задачи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547965" y="4762239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35540" y="6099729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10800000">
            <a:off x="4013881" y="3054819"/>
            <a:ext cx="2362038" cy="2355980"/>
          </a:xfrm>
          <a:prstGeom prst="rtTriangle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883728" y="3439111"/>
            <a:ext cx="261257" cy="268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387156" y="5279958"/>
            <a:ext cx="2318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Junior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 разработчик</a:t>
            </a:r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94292" y="3705611"/>
            <a:ext cx="23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Senior </a:t>
            </a:r>
            <a:r>
              <a:rPr lang="ru-RU" dirty="0"/>
              <a:t>разработчик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5607" y="6385363"/>
            <a:ext cx="134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Noob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650865">
            <a:off x="4723511" y="4634866"/>
            <a:ext cx="1541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Дизайн-решения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222" y="6457890"/>
            <a:ext cx="289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Сложность задач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5971560" y="6566414"/>
            <a:ext cx="346850" cy="25874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1024666" y="4674009"/>
            <a:ext cx="289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r"/>
            <a:r>
              <a:rPr lang="ru-RU" dirty="0"/>
              <a:t>Квалификация</a:t>
            </a:r>
          </a:p>
        </p:txBody>
      </p:sp>
      <p:sp>
        <p:nvSpPr>
          <p:cNvPr id="25" name="Стрелка вправо 24"/>
          <p:cNvSpPr/>
          <p:nvPr/>
        </p:nvSpPr>
        <p:spPr>
          <a:xfrm rot="-5400000">
            <a:off x="276563" y="3126200"/>
            <a:ext cx="346850" cy="25874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1220571" y="5030929"/>
            <a:ext cx="2155168" cy="10181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3954932" y="3652374"/>
            <a:ext cx="1810042" cy="11098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649281" y="1567382"/>
            <a:ext cx="3918856" cy="21404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Требования (</a:t>
            </a:r>
            <a:r>
              <a:rPr lang="en-US" sz="3200" dirty="0" smtClean="0"/>
              <a:t>requirements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4373" y="2561483"/>
            <a:ext cx="553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ИТ-система / программа (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software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6059482" y="3626859"/>
            <a:ext cx="480317" cy="19472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705644" y="4917670"/>
            <a:ext cx="160719" cy="3303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endCxn id="18" idx="1"/>
          </p:cNvCxnSpPr>
          <p:nvPr/>
        </p:nvCxnSpPr>
        <p:spPr>
          <a:xfrm>
            <a:off x="946895" y="6407086"/>
            <a:ext cx="18712" cy="2398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9306880" y="1645393"/>
            <a:ext cx="261257" cy="2686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9693270" y="1727378"/>
            <a:ext cx="234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 sz="2000" dirty="0"/>
              <a:t>Бизнес-аналитик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9453634" y="1824485"/>
            <a:ext cx="229006" cy="1343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11381386" y="371998"/>
            <a:ext cx="261257" cy="2686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9384046" y="155918"/>
            <a:ext cx="285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 dirty="0"/>
              <a:t>«Стратеги»</a:t>
            </a: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11234057" y="417528"/>
            <a:ext cx="261832" cy="503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32593" y="5109903"/>
            <a:ext cx="3632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 стратегии организации до лиц, ее реализующих (включая ИТ</a:t>
            </a:r>
            <a:r>
              <a:rPr lang="en-US" dirty="0" smtClean="0"/>
              <a:t>-</a:t>
            </a:r>
            <a:r>
              <a:rPr lang="ru-RU" dirty="0" smtClean="0"/>
              <a:t>разработчиков), расстояние как до Луны и много «испорченных телефонов» в обе стороны.</a:t>
            </a:r>
            <a:endParaRPr lang="ru-RU" dirty="0"/>
          </a:p>
        </p:txBody>
      </p:sp>
      <p:cxnSp>
        <p:nvCxnSpPr>
          <p:cNvPr id="56" name="Скругленная соединительная линия 55"/>
          <p:cNvCxnSpPr/>
          <p:nvPr/>
        </p:nvCxnSpPr>
        <p:spPr>
          <a:xfrm rot="10800000" flipV="1">
            <a:off x="6539805" y="2213201"/>
            <a:ext cx="3985127" cy="3153981"/>
          </a:xfrm>
          <a:prstGeom prst="curvedConnector3">
            <a:avLst>
              <a:gd name="adj1" fmla="val 6451"/>
            </a:avLst>
          </a:prstGeom>
          <a:noFill/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Пятно 2 52"/>
          <p:cNvSpPr/>
          <p:nvPr/>
        </p:nvSpPr>
        <p:spPr>
          <a:xfrm>
            <a:off x="9022266" y="4037512"/>
            <a:ext cx="1227501" cy="984043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0903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62</Words>
  <Application>Microsoft Office PowerPoint</Application>
  <PresentationFormat>Широкоэкранный</PresentationFormat>
  <Paragraphs>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Сблизить роли разработчиков и бизнес-аналитиков: надо ли? как это сделать?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Pogrebnyak</dc:creator>
  <cp:lastModifiedBy>Evgeniy Pogrebnyak</cp:lastModifiedBy>
  <cp:revision>7</cp:revision>
  <dcterms:created xsi:type="dcterms:W3CDTF">2019-06-30T18:24:52Z</dcterms:created>
  <dcterms:modified xsi:type="dcterms:W3CDTF">2019-06-30T20:48:27Z</dcterms:modified>
</cp:coreProperties>
</file>