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2" r:id="rId3"/>
  </p:sldMasterIdLst>
  <p:notesMasterIdLst>
    <p:notesMasterId r:id="rId5"/>
  </p:notesMasterIdLst>
  <p:sldIdLst>
    <p:sldId id="272" r:id="rId4"/>
    <p:sldId id="273" r:id="rId6"/>
    <p:sldId id="274" r:id="rId7"/>
    <p:sldId id="275" r:id="rId8"/>
    <p:sldId id="276" r:id="rId9"/>
    <p:sldId id="277" r:id="rId10"/>
    <p:sldId id="278" r:id="rId11"/>
    <p:sldId id="279" r:id="rId12"/>
    <p:sldId id="280" r:id="rId13"/>
    <p:sldId id="281" r:id="rId14"/>
    <p:sldId id="282" r:id="rId15"/>
  </p:sldIdLst>
  <p:sldSz cx="12192000" cy="6858000"/>
  <p:notesSz cx="6858000" cy="9144000"/>
  <p:custDataLst>
    <p:tags r:id="rId2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81" userDrawn="1">
          <p15:clr>
            <a:srgbClr val="A4A3A4"/>
          </p15:clr>
        </p15:guide>
        <p15:guide id="2" pos="3826" userDrawn="1">
          <p15:clr>
            <a:srgbClr val="A4A3A4"/>
          </p15:clr>
        </p15:guide>
        <p15:guide id="3" pos="426" userDrawn="1">
          <p15:clr>
            <a:srgbClr val="A4A3A4"/>
          </p15:clr>
        </p15:guide>
        <p15:guide id="4" pos="7224" userDrawn="1">
          <p15:clr>
            <a:srgbClr val="A4A3A4"/>
          </p15:clr>
        </p15:guide>
        <p15:guide id="6" orient="horz" pos="671" userDrawn="1">
          <p15:clr>
            <a:srgbClr val="A4A3A4"/>
          </p15:clr>
        </p15:guide>
        <p15:guide id="7" orient="horz" pos="3935" userDrawn="1">
          <p15:clr>
            <a:srgbClr val="A4A3A4"/>
          </p15:clr>
        </p15:guide>
        <p15:guide id="8" orient="horz" pos="38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281"/>
        <p:guide pos="3826"/>
        <p:guide pos="426"/>
        <p:guide pos="7224"/>
        <p:guide orient="horz" pos="671"/>
        <p:guide orient="horz" pos="3935"/>
        <p:guide orient="horz" pos="383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67.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 name="Google Shape;58;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 name="Google Shape;278;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 name="Google Shape;66;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 name="Google Shape;84;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自定义版式">
  <p:cSld name="1_自定义版式">
    <p:spTree>
      <p:nvGrpSpPr>
        <p:cNvPr id="16" name="Shape 16"/>
        <p:cNvGrpSpPr/>
        <p:nvPr/>
      </p:nvGrpSpPr>
      <p:grpSpPr>
        <a:xfrm>
          <a:off x="0" y="0"/>
          <a:ext cx="0" cy="0"/>
          <a:chOff x="0" y="0"/>
          <a:chExt cx="0" cy="0"/>
        </a:xfrm>
      </p:grpSpPr>
      <p:sp>
        <p:nvSpPr>
          <p:cNvPr id="17" name="Google Shape;17;p18"/>
          <p:cNvSpPr/>
          <p:nvPr>
            <p:ph type="pic" idx="2"/>
          </p:nvPr>
        </p:nvSpPr>
        <p:spPr>
          <a:xfrm>
            <a:off x="3" y="3"/>
            <a:ext cx="12191997" cy="6857997"/>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ockup 2">
  <p:cSld name="Mockup 2">
    <p:spTree>
      <p:nvGrpSpPr>
        <p:cNvPr id="40" name="Shape 40"/>
        <p:cNvGrpSpPr/>
        <p:nvPr/>
      </p:nvGrpSpPr>
      <p:grpSpPr>
        <a:xfrm>
          <a:off x="0" y="0"/>
          <a:ext cx="0" cy="0"/>
          <a:chOff x="0" y="0"/>
          <a:chExt cx="0" cy="0"/>
        </a:xfrm>
      </p:grpSpPr>
      <p:sp>
        <p:nvSpPr>
          <p:cNvPr id="41" name="Google Shape;41;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42;p27"/>
          <p:cNvSpPr/>
          <p:nvPr>
            <p:ph type="pic" idx="2"/>
          </p:nvPr>
        </p:nvSpPr>
        <p:spPr>
          <a:xfrm>
            <a:off x="1956473" y="3292801"/>
            <a:ext cx="874644" cy="874644"/>
          </a:xfrm>
          <a:prstGeom prst="rect">
            <a:avLst/>
          </a:prstGeom>
          <a:solidFill>
            <a:schemeClr val="lt1"/>
          </a:solidFill>
          <a:ln>
            <a:noFill/>
          </a:ln>
        </p:spPr>
      </p:sp>
      <p:sp>
        <p:nvSpPr>
          <p:cNvPr id="43" name="Google Shape;43;p27"/>
          <p:cNvSpPr/>
          <p:nvPr>
            <p:ph type="pic" idx="3"/>
          </p:nvPr>
        </p:nvSpPr>
        <p:spPr>
          <a:xfrm>
            <a:off x="3544519" y="2473085"/>
            <a:ext cx="5048781" cy="3204723"/>
          </a:xfrm>
          <a:prstGeom prst="rect">
            <a:avLst/>
          </a:prstGeom>
          <a:solidFill>
            <a:schemeClr val="lt1"/>
          </a:solidFill>
          <a:ln>
            <a:noFill/>
          </a:ln>
        </p:spPr>
      </p:sp>
      <p:sp>
        <p:nvSpPr>
          <p:cNvPr id="44" name="Google Shape;44;p27"/>
          <p:cNvSpPr/>
          <p:nvPr>
            <p:ph type="pic" idx="4"/>
          </p:nvPr>
        </p:nvSpPr>
        <p:spPr>
          <a:xfrm>
            <a:off x="9127064" y="2507778"/>
            <a:ext cx="874644" cy="874644"/>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2_Title and Content">
  <p:cSld name="12_Title and Content">
    <p:spTree>
      <p:nvGrpSpPr>
        <p:cNvPr id="45" name="Shape 45"/>
        <p:cNvGrpSpPr/>
        <p:nvPr/>
      </p:nvGrpSpPr>
      <p:grpSpPr>
        <a:xfrm>
          <a:off x="0" y="0"/>
          <a:ext cx="0" cy="0"/>
          <a:chOff x="0" y="0"/>
          <a:chExt cx="0" cy="0"/>
        </a:xfrm>
      </p:grpSpPr>
      <p:sp>
        <p:nvSpPr>
          <p:cNvPr id="46" name="Google Shape;46;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47" name="Google Shape;47;p28"/>
          <p:cNvSpPr/>
          <p:nvPr>
            <p:ph type="pic" idx="2"/>
          </p:nvPr>
        </p:nvSpPr>
        <p:spPr>
          <a:xfrm>
            <a:off x="6096000" y="0"/>
            <a:ext cx="3048000" cy="6858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5_Title and Content">
  <p:cSld name="15_Title and Content">
    <p:spTree>
      <p:nvGrpSpPr>
        <p:cNvPr id="48" name="Shape 48"/>
        <p:cNvGrpSpPr/>
        <p:nvPr/>
      </p:nvGrpSpPr>
      <p:grpSpPr>
        <a:xfrm>
          <a:off x="0" y="0"/>
          <a:ext cx="0" cy="0"/>
          <a:chOff x="0" y="0"/>
          <a:chExt cx="0" cy="0"/>
        </a:xfrm>
      </p:grpSpPr>
      <p:sp>
        <p:nvSpPr>
          <p:cNvPr id="49" name="Google Shape;49;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0" name="Google Shape;50;p29"/>
          <p:cNvSpPr/>
          <p:nvPr>
            <p:ph type="pic" idx="2"/>
          </p:nvPr>
        </p:nvSpPr>
        <p:spPr>
          <a:xfrm>
            <a:off x="0" y="0"/>
            <a:ext cx="3275636" cy="3429000"/>
          </a:xfrm>
          <a:prstGeom prst="rect">
            <a:avLst/>
          </a:prstGeom>
          <a:noFill/>
          <a:ln>
            <a:noFill/>
          </a:ln>
        </p:spPr>
      </p:sp>
      <p:sp>
        <p:nvSpPr>
          <p:cNvPr id="51" name="Google Shape;51;p29"/>
          <p:cNvSpPr/>
          <p:nvPr>
            <p:ph type="pic" idx="3"/>
          </p:nvPr>
        </p:nvSpPr>
        <p:spPr>
          <a:xfrm>
            <a:off x="0" y="3486150"/>
            <a:ext cx="3275636" cy="33718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Vertical Title and Text">
  <p:cSld name="4_Vertical Title and Text">
    <p:spTree>
      <p:nvGrpSpPr>
        <p:cNvPr id="52" name="Shape 52"/>
        <p:cNvGrpSpPr/>
        <p:nvPr/>
      </p:nvGrpSpPr>
      <p:grpSpPr>
        <a:xfrm>
          <a:off x="0" y="0"/>
          <a:ext cx="0" cy="0"/>
          <a:chOff x="0" y="0"/>
          <a:chExt cx="0" cy="0"/>
        </a:xfrm>
      </p:grpSpPr>
      <p:sp>
        <p:nvSpPr>
          <p:cNvPr id="53" name="Google Shape;5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4" name="Google Shape;54;p30"/>
          <p:cNvSpPr/>
          <p:nvPr>
            <p:ph type="pic" idx="2"/>
          </p:nvPr>
        </p:nvSpPr>
        <p:spPr>
          <a:xfrm>
            <a:off x="7962901" y="0"/>
            <a:ext cx="4229100" cy="6858000"/>
          </a:xfrm>
          <a:prstGeom prst="rect">
            <a:avLst/>
          </a:prstGeom>
          <a:solidFill>
            <a:srgbClr val="F2F2F2"/>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自定义版式">
  <p:cSld name="1_自定义版式">
    <p:spTree>
      <p:nvGrpSpPr>
        <p:cNvPr id="16" name="Shape 16"/>
        <p:cNvGrpSpPr/>
        <p:nvPr/>
      </p:nvGrpSpPr>
      <p:grpSpPr>
        <a:xfrm>
          <a:off x="0" y="0"/>
          <a:ext cx="0" cy="0"/>
          <a:chOff x="0" y="0"/>
          <a:chExt cx="0" cy="0"/>
        </a:xfrm>
      </p:grpSpPr>
      <p:sp>
        <p:nvSpPr>
          <p:cNvPr id="17" name="Google Shape;17;p18"/>
          <p:cNvSpPr/>
          <p:nvPr>
            <p:ph type="pic" idx="2"/>
          </p:nvPr>
        </p:nvSpPr>
        <p:spPr>
          <a:xfrm>
            <a:off x="3" y="3"/>
            <a:ext cx="12191997" cy="6857997"/>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8" name="Shape 1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9" name="Shape 19"/>
        <p:cNvGrpSpPr/>
        <p:nvPr/>
      </p:nvGrpSpPr>
      <p:grpSpPr>
        <a:xfrm>
          <a:off x="0" y="0"/>
          <a:ext cx="0" cy="0"/>
          <a:chOff x="0" y="0"/>
          <a:chExt cx="0" cy="0"/>
        </a:xfrm>
      </p:grpSpPr>
      <p:sp>
        <p:nvSpPr>
          <p:cNvPr id="20" name="Google Shape;20;p20"/>
          <p:cNvSpPr/>
          <p:nvPr>
            <p:ph type="pic" idx="2"/>
          </p:nvPr>
        </p:nvSpPr>
        <p:spPr>
          <a:xfrm>
            <a:off x="6096001" y="0"/>
            <a:ext cx="6096000" cy="68580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Vertical Title and Text">
  <p:cSld name="3_Vertical Title and Text">
    <p:spTree>
      <p:nvGrpSpPr>
        <p:cNvPr id="21" name="Shape 21"/>
        <p:cNvGrpSpPr/>
        <p:nvPr/>
      </p:nvGrpSpPr>
      <p:grpSpPr>
        <a:xfrm>
          <a:off x="0" y="0"/>
          <a:ext cx="0" cy="0"/>
          <a:chOff x="0" y="0"/>
          <a:chExt cx="0" cy="0"/>
        </a:xfrm>
      </p:grpSpPr>
      <p:sp>
        <p:nvSpPr>
          <p:cNvPr id="22" name="Google Shape;22;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3" name="Google Shape;23;p21"/>
          <p:cNvSpPr/>
          <p:nvPr>
            <p:ph type="pic" idx="2"/>
          </p:nvPr>
        </p:nvSpPr>
        <p:spPr>
          <a:xfrm>
            <a:off x="0" y="3632200"/>
            <a:ext cx="12192000" cy="3225800"/>
          </a:xfrm>
          <a:prstGeom prst="rect">
            <a:avLst/>
          </a:prstGeom>
          <a:solidFill>
            <a:srgbClr val="F2F2F2"/>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3">
  <p:cSld name="Team 3">
    <p:spTree>
      <p:nvGrpSpPr>
        <p:cNvPr id="24" name="Shape 24"/>
        <p:cNvGrpSpPr/>
        <p:nvPr/>
      </p:nvGrpSpPr>
      <p:grpSpPr>
        <a:xfrm>
          <a:off x="0" y="0"/>
          <a:ext cx="0" cy="0"/>
          <a:chOff x="0" y="0"/>
          <a:chExt cx="0" cy="0"/>
        </a:xfrm>
      </p:grpSpPr>
      <p:sp>
        <p:nvSpPr>
          <p:cNvPr id="25" name="Google Shape;25;p22"/>
          <p:cNvSpPr/>
          <p:nvPr>
            <p:ph type="pic" idx="2"/>
          </p:nvPr>
        </p:nvSpPr>
        <p:spPr>
          <a:xfrm>
            <a:off x="4068914" y="2856150"/>
            <a:ext cx="1547579" cy="1613022"/>
          </a:xfrm>
          <a:prstGeom prst="rect">
            <a:avLst/>
          </a:prstGeom>
          <a:solidFill>
            <a:schemeClr val="lt1"/>
          </a:solidFill>
          <a:ln>
            <a:noFill/>
          </a:ln>
        </p:spPr>
      </p:sp>
      <p:sp>
        <p:nvSpPr>
          <p:cNvPr id="26" name="Google Shape;26;p22"/>
          <p:cNvSpPr/>
          <p:nvPr>
            <p:ph type="pic" idx="3"/>
          </p:nvPr>
        </p:nvSpPr>
        <p:spPr>
          <a:xfrm>
            <a:off x="6644617" y="2830702"/>
            <a:ext cx="1596819" cy="1663916"/>
          </a:xfrm>
          <a:prstGeom prst="rect">
            <a:avLst/>
          </a:prstGeom>
          <a:solidFill>
            <a:schemeClr val="lt1"/>
          </a:solidFill>
          <a:ln>
            <a:noFill/>
          </a:ln>
        </p:spPr>
      </p:sp>
      <p:sp>
        <p:nvSpPr>
          <p:cNvPr id="27" name="Google Shape;27;p22"/>
          <p:cNvSpPr/>
          <p:nvPr>
            <p:ph type="pic" idx="4"/>
          </p:nvPr>
        </p:nvSpPr>
        <p:spPr>
          <a:xfrm>
            <a:off x="1390210" y="2856150"/>
            <a:ext cx="1593897" cy="1613022"/>
          </a:xfrm>
          <a:prstGeom prst="rect">
            <a:avLst/>
          </a:prstGeom>
          <a:solidFill>
            <a:schemeClr val="lt1"/>
          </a:solidFill>
          <a:ln>
            <a:noFill/>
          </a:ln>
        </p:spPr>
      </p:sp>
      <p:sp>
        <p:nvSpPr>
          <p:cNvPr id="28" name="Google Shape;28;p22"/>
          <p:cNvSpPr/>
          <p:nvPr>
            <p:ph type="pic" idx="5"/>
          </p:nvPr>
        </p:nvSpPr>
        <p:spPr>
          <a:xfrm>
            <a:off x="9269018" y="2830702"/>
            <a:ext cx="1594096" cy="1663916"/>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3_Title and Content">
  <p:cSld name="13_Title and Content">
    <p:spTree>
      <p:nvGrpSpPr>
        <p:cNvPr id="29" name="Shape 29"/>
        <p:cNvGrpSpPr/>
        <p:nvPr/>
      </p:nvGrpSpPr>
      <p:grpSpPr>
        <a:xfrm>
          <a:off x="0" y="0"/>
          <a:ext cx="0" cy="0"/>
          <a:chOff x="0" y="0"/>
          <a:chExt cx="0" cy="0"/>
        </a:xfrm>
      </p:grpSpPr>
      <p:sp>
        <p:nvSpPr>
          <p:cNvPr id="30" name="Google Shape;30;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1" name="Google Shape;31;p23"/>
          <p:cNvSpPr/>
          <p:nvPr>
            <p:ph type="pic" idx="2"/>
          </p:nvPr>
        </p:nvSpPr>
        <p:spPr>
          <a:xfrm>
            <a:off x="9144000" y="0"/>
            <a:ext cx="3048000" cy="68580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5_自定义版式">
  <p:cSld name="15_自定义版式">
    <p:spTree>
      <p:nvGrpSpPr>
        <p:cNvPr id="32" name="Shape 3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垂直排列标题与&#10;文本">
  <p:cSld name="垂直排列标题与&#10;文本">
    <p:spTree>
      <p:nvGrpSpPr>
        <p:cNvPr id="33" name="Shape 33"/>
        <p:cNvGrpSpPr/>
        <p:nvPr/>
      </p:nvGrpSpPr>
      <p:grpSpPr>
        <a:xfrm>
          <a:off x="0" y="0"/>
          <a:ext cx="0" cy="0"/>
          <a:chOff x="0" y="0"/>
          <a:chExt cx="0" cy="0"/>
        </a:xfrm>
      </p:grpSpPr>
      <p:sp>
        <p:nvSpPr>
          <p:cNvPr id="34" name="Google Shape;34;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0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ockup 1">
  <p:cSld name="Mockup 1">
    <p:spTree>
      <p:nvGrpSpPr>
        <p:cNvPr id="35" name="Shape 35"/>
        <p:cNvGrpSpPr/>
        <p:nvPr/>
      </p:nvGrpSpPr>
      <p:grpSpPr>
        <a:xfrm>
          <a:off x="0" y="0"/>
          <a:ext cx="0" cy="0"/>
          <a:chOff x="0" y="0"/>
          <a:chExt cx="0" cy="0"/>
        </a:xfrm>
      </p:grpSpPr>
      <p:sp>
        <p:nvSpPr>
          <p:cNvPr id="36" name="Google Shape;36;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7" name="Google Shape;37;p26"/>
          <p:cNvSpPr/>
          <p:nvPr/>
        </p:nvSpPr>
        <p:spPr>
          <a:xfrm rot="5400000">
            <a:off x="3819943" y="1449683"/>
            <a:ext cx="1546190" cy="6409522"/>
          </a:xfrm>
          <a:prstGeom prst="roundRect">
            <a:avLst>
              <a:gd name="adj" fmla="val 6889"/>
            </a:avLst>
          </a:prstGeom>
          <a:solidFill>
            <a:schemeClr val="lt1"/>
          </a:solidFill>
          <a:ln>
            <a:noFill/>
          </a:ln>
          <a:effectLst>
            <a:outerShdw blurRad="254000" sx="102000" sy="102000" algn="ctr" rotWithShape="0">
              <a:srgbClr val="000000">
                <a:alpha val="1568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50" b="1">
              <a:solidFill>
                <a:schemeClr val="dk1"/>
              </a:solidFill>
              <a:latin typeface="Arial" panose="020B0604020202020204"/>
              <a:ea typeface="Arial" panose="020B0604020202020204"/>
              <a:cs typeface="Arial" panose="020B0604020202020204"/>
              <a:sym typeface="Arial" panose="020B0604020202020204"/>
            </a:endParaRPr>
          </a:p>
        </p:txBody>
      </p:sp>
      <p:sp>
        <p:nvSpPr>
          <p:cNvPr id="38" name="Google Shape;38;p26"/>
          <p:cNvSpPr/>
          <p:nvPr>
            <p:ph type="pic" idx="2"/>
          </p:nvPr>
        </p:nvSpPr>
        <p:spPr>
          <a:xfrm>
            <a:off x="1841857" y="4169121"/>
            <a:ext cx="970646" cy="970646"/>
          </a:xfrm>
          <a:prstGeom prst="rect">
            <a:avLst/>
          </a:prstGeom>
          <a:solidFill>
            <a:schemeClr val="lt1"/>
          </a:solidFill>
          <a:ln>
            <a:noFill/>
          </a:ln>
        </p:spPr>
      </p:sp>
      <p:sp>
        <p:nvSpPr>
          <p:cNvPr id="39" name="Google Shape;39;p26"/>
          <p:cNvSpPr/>
          <p:nvPr>
            <p:ph type="pic" idx="3"/>
          </p:nvPr>
        </p:nvSpPr>
        <p:spPr>
          <a:xfrm>
            <a:off x="7237765" y="1181100"/>
            <a:ext cx="3087335" cy="6489700"/>
          </a:xfrm>
          <a:prstGeom prst="rect">
            <a:avLst/>
          </a:prstGeom>
          <a:solidFill>
            <a:schemeClr val="lt1"/>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ockup 2">
  <p:cSld name="Mockup 2">
    <p:spTree>
      <p:nvGrpSpPr>
        <p:cNvPr id="40" name="Shape 40"/>
        <p:cNvGrpSpPr/>
        <p:nvPr/>
      </p:nvGrpSpPr>
      <p:grpSpPr>
        <a:xfrm>
          <a:off x="0" y="0"/>
          <a:ext cx="0" cy="0"/>
          <a:chOff x="0" y="0"/>
          <a:chExt cx="0" cy="0"/>
        </a:xfrm>
      </p:grpSpPr>
      <p:sp>
        <p:nvSpPr>
          <p:cNvPr id="41" name="Google Shape;41;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42;p27"/>
          <p:cNvSpPr/>
          <p:nvPr>
            <p:ph type="pic" idx="2"/>
          </p:nvPr>
        </p:nvSpPr>
        <p:spPr>
          <a:xfrm>
            <a:off x="1956473" y="3292801"/>
            <a:ext cx="874644" cy="874644"/>
          </a:xfrm>
          <a:prstGeom prst="rect">
            <a:avLst/>
          </a:prstGeom>
          <a:solidFill>
            <a:schemeClr val="lt1"/>
          </a:solidFill>
          <a:ln>
            <a:noFill/>
          </a:ln>
        </p:spPr>
      </p:sp>
      <p:sp>
        <p:nvSpPr>
          <p:cNvPr id="43" name="Google Shape;43;p27"/>
          <p:cNvSpPr/>
          <p:nvPr>
            <p:ph type="pic" idx="3"/>
          </p:nvPr>
        </p:nvSpPr>
        <p:spPr>
          <a:xfrm>
            <a:off x="3544519" y="2473085"/>
            <a:ext cx="5048781" cy="3204723"/>
          </a:xfrm>
          <a:prstGeom prst="rect">
            <a:avLst/>
          </a:prstGeom>
          <a:solidFill>
            <a:schemeClr val="lt1"/>
          </a:solidFill>
          <a:ln>
            <a:noFill/>
          </a:ln>
        </p:spPr>
      </p:sp>
      <p:sp>
        <p:nvSpPr>
          <p:cNvPr id="44" name="Google Shape;44;p27"/>
          <p:cNvSpPr/>
          <p:nvPr>
            <p:ph type="pic" idx="4"/>
          </p:nvPr>
        </p:nvSpPr>
        <p:spPr>
          <a:xfrm>
            <a:off x="9127064" y="2507778"/>
            <a:ext cx="874644" cy="874644"/>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2_Title and Content">
  <p:cSld name="12_Title and Content">
    <p:spTree>
      <p:nvGrpSpPr>
        <p:cNvPr id="45" name="Shape 45"/>
        <p:cNvGrpSpPr/>
        <p:nvPr/>
      </p:nvGrpSpPr>
      <p:grpSpPr>
        <a:xfrm>
          <a:off x="0" y="0"/>
          <a:ext cx="0" cy="0"/>
          <a:chOff x="0" y="0"/>
          <a:chExt cx="0" cy="0"/>
        </a:xfrm>
      </p:grpSpPr>
      <p:sp>
        <p:nvSpPr>
          <p:cNvPr id="46" name="Google Shape;46;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47" name="Google Shape;47;p28"/>
          <p:cNvSpPr/>
          <p:nvPr>
            <p:ph type="pic" idx="2"/>
          </p:nvPr>
        </p:nvSpPr>
        <p:spPr>
          <a:xfrm>
            <a:off x="6096000" y="0"/>
            <a:ext cx="3048000" cy="68580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5_Title and Content">
  <p:cSld name="15_Title and Content">
    <p:spTree>
      <p:nvGrpSpPr>
        <p:cNvPr id="48" name="Shape 48"/>
        <p:cNvGrpSpPr/>
        <p:nvPr/>
      </p:nvGrpSpPr>
      <p:grpSpPr>
        <a:xfrm>
          <a:off x="0" y="0"/>
          <a:ext cx="0" cy="0"/>
          <a:chOff x="0" y="0"/>
          <a:chExt cx="0" cy="0"/>
        </a:xfrm>
      </p:grpSpPr>
      <p:sp>
        <p:nvSpPr>
          <p:cNvPr id="49" name="Google Shape;49;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0" name="Google Shape;50;p29"/>
          <p:cNvSpPr/>
          <p:nvPr>
            <p:ph type="pic" idx="2"/>
          </p:nvPr>
        </p:nvSpPr>
        <p:spPr>
          <a:xfrm>
            <a:off x="0" y="0"/>
            <a:ext cx="3275636" cy="3429000"/>
          </a:xfrm>
          <a:prstGeom prst="rect">
            <a:avLst/>
          </a:prstGeom>
          <a:noFill/>
          <a:ln>
            <a:noFill/>
          </a:ln>
        </p:spPr>
      </p:sp>
      <p:sp>
        <p:nvSpPr>
          <p:cNvPr id="51" name="Google Shape;51;p29"/>
          <p:cNvSpPr/>
          <p:nvPr>
            <p:ph type="pic" idx="3"/>
          </p:nvPr>
        </p:nvSpPr>
        <p:spPr>
          <a:xfrm>
            <a:off x="0" y="3486150"/>
            <a:ext cx="3275636" cy="337185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Vertical Title and Text">
  <p:cSld name="4_Vertical Title and Text">
    <p:spTree>
      <p:nvGrpSpPr>
        <p:cNvPr id="52" name="Shape 52"/>
        <p:cNvGrpSpPr/>
        <p:nvPr/>
      </p:nvGrpSpPr>
      <p:grpSpPr>
        <a:xfrm>
          <a:off x="0" y="0"/>
          <a:ext cx="0" cy="0"/>
          <a:chOff x="0" y="0"/>
          <a:chExt cx="0" cy="0"/>
        </a:xfrm>
      </p:grpSpPr>
      <p:sp>
        <p:nvSpPr>
          <p:cNvPr id="53" name="Google Shape;5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4" name="Google Shape;54;p30"/>
          <p:cNvSpPr/>
          <p:nvPr>
            <p:ph type="pic" idx="2"/>
          </p:nvPr>
        </p:nvSpPr>
        <p:spPr>
          <a:xfrm>
            <a:off x="7962901" y="0"/>
            <a:ext cx="4229100" cy="6858000"/>
          </a:xfrm>
          <a:prstGeom prst="rect">
            <a:avLst/>
          </a:prstGeom>
          <a:solidFill>
            <a:srgbClr val="F2F2F2"/>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9" name="Shape 19"/>
        <p:cNvGrpSpPr/>
        <p:nvPr/>
      </p:nvGrpSpPr>
      <p:grpSpPr>
        <a:xfrm>
          <a:off x="0" y="0"/>
          <a:ext cx="0" cy="0"/>
          <a:chOff x="0" y="0"/>
          <a:chExt cx="0" cy="0"/>
        </a:xfrm>
      </p:grpSpPr>
      <p:sp>
        <p:nvSpPr>
          <p:cNvPr id="20" name="Google Shape;20;p20"/>
          <p:cNvSpPr/>
          <p:nvPr>
            <p:ph type="pic" idx="2"/>
          </p:nvPr>
        </p:nvSpPr>
        <p:spPr>
          <a:xfrm>
            <a:off x="6096001" y="0"/>
            <a:ext cx="6096000" cy="6858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Vertical Title and Text">
  <p:cSld name="3_Vertical Title and Text">
    <p:spTree>
      <p:nvGrpSpPr>
        <p:cNvPr id="21" name="Shape 21"/>
        <p:cNvGrpSpPr/>
        <p:nvPr/>
      </p:nvGrpSpPr>
      <p:grpSpPr>
        <a:xfrm>
          <a:off x="0" y="0"/>
          <a:ext cx="0" cy="0"/>
          <a:chOff x="0" y="0"/>
          <a:chExt cx="0" cy="0"/>
        </a:xfrm>
      </p:grpSpPr>
      <p:sp>
        <p:nvSpPr>
          <p:cNvPr id="22" name="Google Shape;22;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3" name="Google Shape;23;p21"/>
          <p:cNvSpPr/>
          <p:nvPr>
            <p:ph type="pic" idx="2"/>
          </p:nvPr>
        </p:nvSpPr>
        <p:spPr>
          <a:xfrm>
            <a:off x="0" y="3632200"/>
            <a:ext cx="12192000" cy="3225800"/>
          </a:xfrm>
          <a:prstGeom prst="rect">
            <a:avLst/>
          </a:prstGeom>
          <a:solidFill>
            <a:srgbClr val="F2F2F2"/>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am 3">
  <p:cSld name="Team 3">
    <p:spTree>
      <p:nvGrpSpPr>
        <p:cNvPr id="24" name="Shape 24"/>
        <p:cNvGrpSpPr/>
        <p:nvPr/>
      </p:nvGrpSpPr>
      <p:grpSpPr>
        <a:xfrm>
          <a:off x="0" y="0"/>
          <a:ext cx="0" cy="0"/>
          <a:chOff x="0" y="0"/>
          <a:chExt cx="0" cy="0"/>
        </a:xfrm>
      </p:grpSpPr>
      <p:sp>
        <p:nvSpPr>
          <p:cNvPr id="25" name="Google Shape;25;p22"/>
          <p:cNvSpPr/>
          <p:nvPr>
            <p:ph type="pic" idx="2"/>
          </p:nvPr>
        </p:nvSpPr>
        <p:spPr>
          <a:xfrm>
            <a:off x="4068914" y="2856150"/>
            <a:ext cx="1547579" cy="1613022"/>
          </a:xfrm>
          <a:prstGeom prst="rect">
            <a:avLst/>
          </a:prstGeom>
          <a:solidFill>
            <a:schemeClr val="lt1"/>
          </a:solidFill>
          <a:ln>
            <a:noFill/>
          </a:ln>
        </p:spPr>
      </p:sp>
      <p:sp>
        <p:nvSpPr>
          <p:cNvPr id="26" name="Google Shape;26;p22"/>
          <p:cNvSpPr/>
          <p:nvPr>
            <p:ph type="pic" idx="3"/>
          </p:nvPr>
        </p:nvSpPr>
        <p:spPr>
          <a:xfrm>
            <a:off x="6644617" y="2830702"/>
            <a:ext cx="1596819" cy="1663916"/>
          </a:xfrm>
          <a:prstGeom prst="rect">
            <a:avLst/>
          </a:prstGeom>
          <a:solidFill>
            <a:schemeClr val="lt1"/>
          </a:solidFill>
          <a:ln>
            <a:noFill/>
          </a:ln>
        </p:spPr>
      </p:sp>
      <p:sp>
        <p:nvSpPr>
          <p:cNvPr id="27" name="Google Shape;27;p22"/>
          <p:cNvSpPr/>
          <p:nvPr>
            <p:ph type="pic" idx="4"/>
          </p:nvPr>
        </p:nvSpPr>
        <p:spPr>
          <a:xfrm>
            <a:off x="1390210" y="2856150"/>
            <a:ext cx="1593897" cy="1613022"/>
          </a:xfrm>
          <a:prstGeom prst="rect">
            <a:avLst/>
          </a:prstGeom>
          <a:solidFill>
            <a:schemeClr val="lt1"/>
          </a:solidFill>
          <a:ln>
            <a:noFill/>
          </a:ln>
        </p:spPr>
      </p:sp>
      <p:sp>
        <p:nvSpPr>
          <p:cNvPr id="28" name="Google Shape;28;p22"/>
          <p:cNvSpPr/>
          <p:nvPr>
            <p:ph type="pic" idx="5"/>
          </p:nvPr>
        </p:nvSpPr>
        <p:spPr>
          <a:xfrm>
            <a:off x="9269018" y="2830702"/>
            <a:ext cx="1594096" cy="1663916"/>
          </a:xfrm>
          <a:prstGeom prst="rect">
            <a:avLst/>
          </a:pr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3_Title and Content">
  <p:cSld name="13_Title and Content">
    <p:spTree>
      <p:nvGrpSpPr>
        <p:cNvPr id="29" name="Shape 29"/>
        <p:cNvGrpSpPr/>
        <p:nvPr/>
      </p:nvGrpSpPr>
      <p:grpSpPr>
        <a:xfrm>
          <a:off x="0" y="0"/>
          <a:ext cx="0" cy="0"/>
          <a:chOff x="0" y="0"/>
          <a:chExt cx="0" cy="0"/>
        </a:xfrm>
      </p:grpSpPr>
      <p:sp>
        <p:nvSpPr>
          <p:cNvPr id="30" name="Google Shape;30;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1" name="Google Shape;31;p23"/>
          <p:cNvSpPr/>
          <p:nvPr>
            <p:ph type="pic" idx="2"/>
          </p:nvPr>
        </p:nvSpPr>
        <p:spPr>
          <a:xfrm>
            <a:off x="9144000" y="0"/>
            <a:ext cx="3048000" cy="685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5_自定义版式">
  <p:cSld name="15_自定义版式">
    <p:spTree>
      <p:nvGrpSpPr>
        <p:cNvPr id="32"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垂直排列标题与&#10;文本">
  <p:cSld name="垂直排列标题与&#10;文本">
    <p:spTree>
      <p:nvGrpSpPr>
        <p:cNvPr id="33" name="Shape 33"/>
        <p:cNvGrpSpPr/>
        <p:nvPr/>
      </p:nvGrpSpPr>
      <p:grpSpPr>
        <a:xfrm>
          <a:off x="0" y="0"/>
          <a:ext cx="0" cy="0"/>
          <a:chOff x="0" y="0"/>
          <a:chExt cx="0" cy="0"/>
        </a:xfrm>
      </p:grpSpPr>
      <p:sp>
        <p:nvSpPr>
          <p:cNvPr id="34" name="Google Shape;34;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0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ockup 1">
  <p:cSld name="Mockup 1">
    <p:spTree>
      <p:nvGrpSpPr>
        <p:cNvPr id="35" name="Shape 35"/>
        <p:cNvGrpSpPr/>
        <p:nvPr/>
      </p:nvGrpSpPr>
      <p:grpSpPr>
        <a:xfrm>
          <a:off x="0" y="0"/>
          <a:ext cx="0" cy="0"/>
          <a:chOff x="0" y="0"/>
          <a:chExt cx="0" cy="0"/>
        </a:xfrm>
      </p:grpSpPr>
      <p:sp>
        <p:nvSpPr>
          <p:cNvPr id="36" name="Google Shape;36;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7" name="Google Shape;37;p26"/>
          <p:cNvSpPr/>
          <p:nvPr/>
        </p:nvSpPr>
        <p:spPr>
          <a:xfrm rot="5400000">
            <a:off x="3819943" y="1449683"/>
            <a:ext cx="1546190" cy="6409522"/>
          </a:xfrm>
          <a:prstGeom prst="roundRect">
            <a:avLst>
              <a:gd name="adj" fmla="val 6889"/>
            </a:avLst>
          </a:prstGeom>
          <a:solidFill>
            <a:schemeClr val="lt1"/>
          </a:solidFill>
          <a:ln>
            <a:noFill/>
          </a:ln>
          <a:effectLst>
            <a:outerShdw blurRad="254000" sx="102000" sy="102000" algn="ctr" rotWithShape="0">
              <a:srgbClr val="000000">
                <a:alpha val="1568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50" b="1">
              <a:solidFill>
                <a:schemeClr val="dk1"/>
              </a:solidFill>
              <a:latin typeface="Arial" panose="020B0604020202020204"/>
              <a:ea typeface="Arial" panose="020B0604020202020204"/>
              <a:cs typeface="Arial" panose="020B0604020202020204"/>
              <a:sym typeface="Arial" panose="020B0604020202020204"/>
            </a:endParaRPr>
          </a:p>
        </p:txBody>
      </p:sp>
      <p:sp>
        <p:nvSpPr>
          <p:cNvPr id="38" name="Google Shape;38;p26"/>
          <p:cNvSpPr/>
          <p:nvPr>
            <p:ph type="pic" idx="2"/>
          </p:nvPr>
        </p:nvSpPr>
        <p:spPr>
          <a:xfrm>
            <a:off x="1841857" y="4169121"/>
            <a:ext cx="970646" cy="970646"/>
          </a:xfrm>
          <a:prstGeom prst="rect">
            <a:avLst/>
          </a:prstGeom>
          <a:solidFill>
            <a:schemeClr val="lt1"/>
          </a:solidFill>
          <a:ln>
            <a:noFill/>
          </a:ln>
        </p:spPr>
      </p:sp>
      <p:sp>
        <p:nvSpPr>
          <p:cNvPr id="39" name="Google Shape;39;p26"/>
          <p:cNvSpPr/>
          <p:nvPr>
            <p:ph type="pic" idx="3"/>
          </p:nvPr>
        </p:nvSpPr>
        <p:spPr>
          <a:xfrm>
            <a:off x="7237765" y="1181100"/>
            <a:ext cx="3087335" cy="6489700"/>
          </a:xfrm>
          <a:prstGeom prst="rect">
            <a:avLst/>
          </a:prstGeom>
          <a:solidFill>
            <a:schemeClr val="l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6" Type="http://schemas.openxmlformats.org/officeDocument/2006/relationships/theme" Target="../theme/theme2.xml"/><Relationship Id="rId15" Type="http://schemas.openxmlformats.org/officeDocument/2006/relationships/image" Target="../media/image1.jpeg"/><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17"/>
          <p:cNvPicPr preferRelativeResize="0"/>
          <p:nvPr/>
        </p:nvPicPr>
        <p:blipFill rotWithShape="1">
          <a:blip r:embed="rId14"/>
          <a:srcRect t="37222" b="47302"/>
          <a:stretch>
            <a:fillRect/>
          </a:stretch>
        </p:blipFill>
        <p:spPr>
          <a:xfrm>
            <a:off x="3" y="5796756"/>
            <a:ext cx="12191997" cy="1061244"/>
          </a:xfrm>
          <a:custGeom>
            <a:avLst/>
            <a:gdLst/>
            <a:ahLst/>
            <a:cxnLst/>
            <a:rect l="l" t="t" r="r" b="b"/>
            <a:pathLst>
              <a:path w="12191997" h="1061244" extrusionOk="0">
                <a:moveTo>
                  <a:pt x="0" y="0"/>
                </a:moveTo>
                <a:lnTo>
                  <a:pt x="12191997" y="0"/>
                </a:lnTo>
                <a:lnTo>
                  <a:pt x="12191997" y="1061244"/>
                </a:lnTo>
                <a:lnTo>
                  <a:pt x="0" y="1061244"/>
                </a:lnTo>
                <a:close/>
              </a:path>
            </a:pathLst>
          </a:cu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17"/>
          <p:cNvPicPr preferRelativeResize="0"/>
          <p:nvPr/>
        </p:nvPicPr>
        <p:blipFill rotWithShape="1">
          <a:blip r:embed="rId15"/>
          <a:srcRect t="37222" b="47302"/>
          <a:stretch>
            <a:fillRect/>
          </a:stretch>
        </p:blipFill>
        <p:spPr>
          <a:xfrm>
            <a:off x="3" y="5796756"/>
            <a:ext cx="12191997" cy="1061244"/>
          </a:xfrm>
          <a:custGeom>
            <a:avLst/>
            <a:gdLst/>
            <a:ahLst/>
            <a:cxnLst/>
            <a:rect l="l" t="t" r="r" b="b"/>
            <a:pathLst>
              <a:path w="12191997" h="1061244" extrusionOk="0">
                <a:moveTo>
                  <a:pt x="0" y="0"/>
                </a:moveTo>
                <a:lnTo>
                  <a:pt x="12191997" y="0"/>
                </a:lnTo>
                <a:lnTo>
                  <a:pt x="12191997" y="1061244"/>
                </a:lnTo>
                <a:lnTo>
                  <a:pt x="0" y="1061244"/>
                </a:lnTo>
                <a:close/>
              </a:path>
            </a:pathLst>
          </a:cu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3" Type="http://schemas.openxmlformats.org/officeDocument/2006/relationships/notesSlide" Target="../notesSlides/notesSlide10.xml"/><Relationship Id="rId12" Type="http://schemas.openxmlformats.org/officeDocument/2006/relationships/slideLayout" Target="../slideLayouts/slideLayout20.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tags" Target="../tags/tag5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0.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2.png"/><Relationship Id="rId2" Type="http://schemas.openxmlformats.org/officeDocument/2006/relationships/tags" Target="../tags/tag5.xml"/><Relationship Id="rId14" Type="http://schemas.openxmlformats.org/officeDocument/2006/relationships/notesSlide" Target="../notesSlides/notesSlide4.xml"/><Relationship Id="rId13" Type="http://schemas.openxmlformats.org/officeDocument/2006/relationships/slideLayout" Target="../slideLayouts/slideLayout16.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7.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image" Target="../media/image3.jpe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notesSlide" Target="../notesSlides/notesSlide6.xml"/><Relationship Id="rId10" Type="http://schemas.openxmlformats.org/officeDocument/2006/relationships/slideLayout" Target="../slideLayouts/slideLayout1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notesSlide" Target="../notesSlides/notesSlide7.xml"/><Relationship Id="rId11" Type="http://schemas.openxmlformats.org/officeDocument/2006/relationships/slideLayout" Target="../slideLayouts/slideLayout19.xml"/><Relationship Id="rId10" Type="http://schemas.openxmlformats.org/officeDocument/2006/relationships/tags" Target="../tags/tag38.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0.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image" Target="../media/image5.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0" Type="http://schemas.openxmlformats.org/officeDocument/2006/relationships/notesSlide" Target="../notesSlides/notesSlide9.xm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pic>
        <p:nvPicPr>
          <p:cNvPr id="60" name="Google Shape;60;p1"/>
          <p:cNvPicPr preferRelativeResize="0"/>
          <p:nvPr>
            <p:ph type="pic" idx="2"/>
          </p:nvPr>
        </p:nvPicPr>
        <p:blipFill rotWithShape="1">
          <a:blip r:embed="rId1"/>
          <a:srcRect/>
          <a:stretch>
            <a:fillRect/>
          </a:stretch>
        </p:blipFill>
        <p:spPr>
          <a:xfrm>
            <a:off x="3" y="3"/>
            <a:ext cx="12191997" cy="6857997"/>
          </a:xfrm>
          <a:prstGeom prst="rect">
            <a:avLst/>
          </a:prstGeom>
          <a:noFill/>
          <a:ln>
            <a:noFill/>
          </a:ln>
        </p:spPr>
      </p:pic>
      <p:sp>
        <p:nvSpPr>
          <p:cNvPr id="61" name="Google Shape;61;p1"/>
          <p:cNvSpPr/>
          <p:nvPr/>
        </p:nvSpPr>
        <p:spPr>
          <a:xfrm>
            <a:off x="4752476" y="5278436"/>
            <a:ext cx="3264000" cy="21526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BFBFBF"/>
              </a:buClr>
              <a:buSzPts val="1400"/>
              <a:buFont typeface="Arial" panose="020B0604020202020204"/>
              <a:buNone/>
            </a:pPr>
            <a:r>
              <a:rPr lang="en-US" sz="1400" b="1" i="0" u="none" strike="noStrike" cap="none">
                <a:solidFill>
                  <a:srgbClr val="BFBFBF"/>
                </a:solidFill>
                <a:latin typeface="Arial" panose="020B0604020202020204" pitchFamily="34" charset="0"/>
                <a:ea typeface="汉仪文黑-85简" panose="00020600040101010101" charset="-122"/>
                <a:cs typeface="Arial" panose="020B0604020202020204"/>
                <a:sym typeface="Arial" panose="020B0604020202020204"/>
              </a:rPr>
              <a:t>WEB3 INFRASTRUCTURE</a:t>
            </a:r>
            <a:endParaRPr lang="en-US" sz="1400" b="1" i="0" u="none" strike="noStrike" cap="none">
              <a:solidFill>
                <a:srgbClr val="BFBFBF"/>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62" name="Google Shape;62;p1"/>
          <p:cNvSpPr/>
          <p:nvPr/>
        </p:nvSpPr>
        <p:spPr>
          <a:xfrm>
            <a:off x="2667002" y="3898141"/>
            <a:ext cx="6857998" cy="123063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lt1"/>
              </a:buClr>
              <a:buSzPts val="8000"/>
              <a:buFont typeface="Arial" panose="020B0604020202020204"/>
              <a:buNone/>
            </a:pPr>
            <a:r>
              <a:rPr lang="en-US" sz="8000" b="1" i="0" u="none" strike="noStrike" cap="none">
                <a:solidFill>
                  <a:schemeClr val="lt1"/>
                </a:solidFill>
                <a:latin typeface="Arial" panose="020B0604020202020204" pitchFamily="34" charset="0"/>
                <a:ea typeface="汉仪文黑-85简" panose="00020600040101010101" charset="-122"/>
                <a:cs typeface="Arial" panose="020B0604020202020204"/>
                <a:sym typeface="Arial" panose="020B0604020202020204"/>
              </a:rPr>
              <a:t>FIDES DVPN</a:t>
            </a:r>
            <a:endParaRPr lang="en-US" sz="8000" b="1" i="0" u="none" strike="noStrike" cap="none">
              <a:solidFill>
                <a:schemeClr val="lt1"/>
              </a:solidFill>
              <a:latin typeface="Arial" panose="020B0604020202020204" pitchFamily="34" charset="0"/>
              <a:ea typeface="汉仪文黑-85简" panose="00020600040101010101" charset="-122"/>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48"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sz="3600">
                <a:solidFill>
                  <a:schemeClr val="accent1"/>
                </a:solidFill>
                <a:sym typeface="Arial" panose="020B0604020202020204"/>
              </a:rPr>
              <a:t>Double encryption model</a:t>
            </a:r>
            <a:endParaRPr lang="en-US" sz="3600">
              <a:solidFill>
                <a:schemeClr val="accent1"/>
              </a:solidFill>
              <a:sym typeface="Arial" panose="020B0604020202020204"/>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49" name="Google Shape;238;p10"/>
          <p:cNvSpPr/>
          <p:nvPr>
            <p:custDataLst>
              <p:tags r:id="rId3"/>
            </p:custDataLst>
          </p:nvPr>
        </p:nvSpPr>
        <p:spPr>
          <a:xfrm>
            <a:off x="11295380" y="875030"/>
            <a:ext cx="762000" cy="381000"/>
          </a:xfrm>
          <a:prstGeom prst="roundRect">
            <a:avLst>
              <a:gd name="adj" fmla="val 16667"/>
            </a:avLst>
          </a:prstGeom>
          <a:solidFill>
            <a:srgbClr val="434747"/>
          </a:solidFill>
          <a:ln>
            <a:noFill/>
          </a:ln>
        </p:spPr>
        <p:txBody>
          <a:bodyPr spcFirstLastPara="1" wrap="square" lIns="91425" tIns="45700" rIns="91425" bIns="45700" anchor="ctr" anchorCtr="0">
            <a:noAutofit/>
          </a:bodyPr>
          <a:p>
            <a:pPr marL="0" marR="0" lvl="0" indent="0" algn="ctr" rtl="0">
              <a:spcBef>
                <a:spcPts val="0"/>
              </a:spcBef>
              <a:spcAft>
                <a:spcPts val="0"/>
              </a:spcAft>
              <a:buNone/>
            </a:pPr>
            <a:r>
              <a:rPr lang="en-US" sz="1200">
                <a:solidFill>
                  <a:schemeClr val="lt1"/>
                </a:solidFill>
                <a:latin typeface="Arial" panose="020B0604020202020204"/>
                <a:ea typeface="Arial" panose="020B0604020202020204"/>
                <a:cs typeface="Arial" panose="020B0604020202020204"/>
                <a:sym typeface="Arial" panose="020B0604020202020204"/>
              </a:rPr>
              <a:t>Internet</a:t>
            </a:r>
            <a:endParaRPr lang="en-US" sz="1200">
              <a:solidFill>
                <a:schemeClr val="lt1"/>
              </a:solidFill>
              <a:latin typeface="Arial" panose="020B0604020202020204"/>
              <a:ea typeface="Arial" panose="020B0604020202020204"/>
              <a:cs typeface="Arial" panose="020B0604020202020204"/>
              <a:sym typeface="Arial" panose="020B0604020202020204"/>
            </a:endParaRPr>
          </a:p>
        </p:txBody>
      </p:sp>
      <p:sp>
        <p:nvSpPr>
          <p:cNvPr id="2" name="Google Shape;274;p10"/>
          <p:cNvSpPr/>
          <p:nvPr/>
        </p:nvSpPr>
        <p:spPr>
          <a:xfrm>
            <a:off x="11005820" y="4538345"/>
            <a:ext cx="1143000" cy="190500"/>
          </a:xfrm>
          <a:prstGeom prst="rect">
            <a:avLst/>
          </a:prstGeom>
          <a:noFill/>
          <a:ln>
            <a:noFill/>
          </a:ln>
        </p:spPr>
        <p:txBody>
          <a:bodyPr spcFirstLastPara="1" wrap="square" lIns="91425" tIns="45700" rIns="91425" bIns="45700" anchor="t" anchorCtr="0">
            <a:spAutoFit/>
          </a:bodyPr>
          <a:p>
            <a:pPr marL="0" marR="0" lvl="0" indent="0" algn="ctr" rtl="0">
              <a:spcBef>
                <a:spcPts val="0"/>
              </a:spcBef>
              <a:spcAft>
                <a:spcPts val="0"/>
              </a:spcAft>
              <a:buNone/>
            </a:pPr>
            <a:r>
              <a:rPr lang="en-US" sz="1000">
                <a:solidFill>
                  <a:srgbClr val="000000"/>
                </a:solidFill>
                <a:latin typeface="Arial" panose="020B0604020202020204"/>
                <a:ea typeface="Arial" panose="020B0604020202020204"/>
                <a:cs typeface="Arial" panose="020B0604020202020204"/>
                <a:sym typeface="Arial" panose="020B0604020202020204"/>
              </a:rPr>
              <a:t>Access request</a:t>
            </a:r>
            <a:endParaRPr lang="en-US" sz="100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275;p10"/>
          <p:cNvSpPr/>
          <p:nvPr>
            <p:custDataLst>
              <p:tags r:id="rId4"/>
            </p:custDataLst>
          </p:nvPr>
        </p:nvSpPr>
        <p:spPr>
          <a:xfrm>
            <a:off x="11087735" y="5186680"/>
            <a:ext cx="762000" cy="190500"/>
          </a:xfrm>
          <a:prstGeom prst="rect">
            <a:avLst/>
          </a:prstGeom>
          <a:noFill/>
          <a:ln>
            <a:noFill/>
          </a:ln>
        </p:spPr>
        <p:txBody>
          <a:bodyPr spcFirstLastPara="1" wrap="square" lIns="91425" tIns="45700" rIns="91425" bIns="45700" anchor="t" anchorCtr="0">
            <a:spAutoFit/>
          </a:bodyPr>
          <a:p>
            <a:pPr marL="0" marR="0" lvl="0" indent="0" algn="ctr" rtl="0">
              <a:spcBef>
                <a:spcPts val="0"/>
              </a:spcBef>
              <a:spcAft>
                <a:spcPts val="0"/>
              </a:spcAft>
              <a:buNone/>
            </a:pPr>
            <a:r>
              <a:rPr lang="en-US" sz="1000">
                <a:solidFill>
                  <a:srgbClr val="000000"/>
                </a:solidFill>
                <a:latin typeface="Arial" panose="020B0604020202020204"/>
                <a:ea typeface="Arial" panose="020B0604020202020204"/>
                <a:cs typeface="Arial" panose="020B0604020202020204"/>
                <a:sym typeface="Arial" panose="020B0604020202020204"/>
              </a:rPr>
              <a:t>Get Data</a:t>
            </a:r>
            <a:endParaRPr lang="en-US" sz="100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226;p10"/>
          <p:cNvSpPr/>
          <p:nvPr>
            <p:custDataLst>
              <p:tags r:id="rId5"/>
            </p:custDataLst>
          </p:nvPr>
        </p:nvSpPr>
        <p:spPr>
          <a:xfrm>
            <a:off x="460375" y="1374181"/>
            <a:ext cx="3267066" cy="4164862"/>
          </a:xfrm>
          <a:prstGeom prst="roundRect">
            <a:avLst>
              <a:gd name="adj" fmla="val 16667"/>
            </a:avLst>
          </a:prstGeom>
          <a:noFill/>
          <a:ln w="12700" cap="flat" cmpd="sng">
            <a:solidFill>
              <a:schemeClr val="lt1">
                <a:lumMod val="95000"/>
              </a:schemeClr>
            </a:solidFill>
            <a:prstDash val="solid"/>
            <a:miter lim="400000"/>
            <a:headEnd type="none" w="sm" len="sm"/>
            <a:tailEnd type="none" w="sm" len="sm"/>
          </a:ln>
        </p:spPr>
        <p:txBody>
          <a:bodyPr spcFirstLastPara="1" wrap="square" lIns="25400" tIns="25400" rIns="25400" bIns="25400" anchor="t" anchorCtr="0">
            <a:normAutofit fontScale="80000"/>
          </a:bodyPr>
          <a:p>
            <a:pPr marL="285750" marR="0" lvl="0" indent="-285750" algn="l" rtl="0">
              <a:lnSpc>
                <a:spcPct val="150000"/>
              </a:lnSpc>
              <a:spcBef>
                <a:spcPts val="0"/>
              </a:spcBef>
              <a:spcAft>
                <a:spcPts val="0"/>
              </a:spcAft>
              <a:buClr>
                <a:srgbClr val="3F3F3F"/>
              </a:buClr>
              <a:buSzPts val="1600"/>
              <a:buFont typeface="Noto Sans Symbols"/>
              <a:buChar char="◆"/>
            </a:pPr>
            <a:r>
              <a:rPr lang="en-US"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ECDH Algorithm</a:t>
            </a:r>
            <a:endParaRPr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0"/>
              </a:spcBef>
              <a:spcAft>
                <a:spcPts val="0"/>
              </a:spcAft>
              <a:buClr>
                <a:srgbClr val="3F3F3F"/>
              </a:buClr>
              <a:buSzPts val="1400"/>
              <a:buFont typeface="Noto Sans Symbols"/>
              <a:buNone/>
            </a:pPr>
            <a:r>
              <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public key and APP private key generate passwords and encrypt and decrypt them through algorithms</a:t>
            </a:r>
            <a:endParaRPr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171450" marR="0" lvl="0" indent="-114300" algn="l" rtl="0">
              <a:lnSpc>
                <a:spcPct val="150000"/>
              </a:lnSpc>
              <a:spcBef>
                <a:spcPts val="0"/>
              </a:spcBef>
              <a:spcAft>
                <a:spcPts val="0"/>
              </a:spcAft>
              <a:buClr>
                <a:schemeClr val="dk1"/>
              </a:buClr>
              <a:buSzPts val="900"/>
              <a:buFont typeface="Noto Sans Symbols"/>
              <a:buNone/>
            </a:pPr>
            <a:endParaRPr sz="9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50000"/>
              </a:lnSpc>
              <a:spcBef>
                <a:spcPts val="0"/>
              </a:spcBef>
              <a:spcAft>
                <a:spcPts val="0"/>
              </a:spcAft>
              <a:buClr>
                <a:srgbClr val="3F3F3F"/>
              </a:buClr>
              <a:buSzPts val="1600"/>
              <a:buFont typeface="Noto Sans Symbols"/>
              <a:buChar char="◆"/>
            </a:pPr>
            <a:r>
              <a:rPr lang="en-US"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Signal and Data encryption and decryptionAuditor</a:t>
            </a:r>
            <a:endParaRPr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0"/>
              </a:spcBef>
              <a:spcAft>
                <a:spcPts val="0"/>
              </a:spcAft>
              <a:buClr>
                <a:srgbClr val="3F3F3F"/>
              </a:buClr>
              <a:buSzPts val="1400"/>
              <a:buFont typeface="Noto Sans Symbols"/>
              <a:buNone/>
            </a:pPr>
            <a:r>
              <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public key of Worker node  and the private key of APP generate a password, which is encrypted and decrypted through the algorithm.</a:t>
            </a:r>
            <a:endPar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6" name="Google Shape;228;p10"/>
          <p:cNvSpPr/>
          <p:nvPr>
            <p:custDataLst>
              <p:tags r:id="rId6"/>
            </p:custDataLst>
          </p:nvPr>
        </p:nvSpPr>
        <p:spPr>
          <a:xfrm>
            <a:off x="4724786" y="1440894"/>
            <a:ext cx="6285189" cy="4806321"/>
          </a:xfrm>
          <a:prstGeom prst="snip2DiagRect">
            <a:avLst>
              <a:gd name="adj1" fmla="val 7507"/>
              <a:gd name="adj2" fmla="val 0"/>
            </a:avLst>
          </a:prstGeom>
          <a:noFill/>
          <a:ln w="28575" cap="flat" cmpd="dbl">
            <a:solidFill>
              <a:srgbClr val="D8D8D8"/>
            </a:solidFill>
            <a:prstDash val="dot"/>
            <a:miter lim="800000"/>
            <a:headEnd type="none" w="sm" len="sm"/>
            <a:tailEnd type="none" w="sm" len="sm"/>
          </a:ln>
        </p:spPr>
        <p:txBody>
          <a:bodyPr spcFirstLastPara="1" wrap="square" lIns="91425" tIns="45700" rIns="91425" bIns="45700" anchor="ctr" anchorCtr="0">
            <a:normAutofit/>
          </a:bodyPr>
          <a:p>
            <a:pPr marL="0" marR="0" lvl="0" indent="0" algn="ctr" rtl="0">
              <a:spcBef>
                <a:spcPts val="0"/>
              </a:spcBef>
              <a:spcAft>
                <a:spcPts val="0"/>
              </a:spcAft>
              <a:buNone/>
            </a:pPr>
            <a:endParaRPr sz="1200">
              <a:solidFill>
                <a:schemeClr val="lt1"/>
              </a:solidFill>
              <a:latin typeface="Arial" panose="020B0604020202020204"/>
              <a:ea typeface="Arial" panose="020B0604020202020204"/>
              <a:cs typeface="Arial" panose="020B0604020202020204"/>
              <a:sym typeface="Arial" panose="020B0604020202020204"/>
            </a:endParaRPr>
          </a:p>
        </p:txBody>
      </p:sp>
      <p:cxnSp>
        <p:nvCxnSpPr>
          <p:cNvPr id="7" name="Google Shape;229;p10"/>
          <p:cNvCxnSpPr/>
          <p:nvPr/>
        </p:nvCxnSpPr>
        <p:spPr>
          <a:xfrm>
            <a:off x="3728057" y="2024267"/>
            <a:ext cx="0" cy="4066887"/>
          </a:xfrm>
          <a:prstGeom prst="straightConnector1">
            <a:avLst/>
          </a:prstGeom>
          <a:noFill/>
          <a:ln w="12700" cap="flat" cmpd="sng">
            <a:solidFill>
              <a:srgbClr val="7F7F7F"/>
            </a:solidFill>
            <a:prstDash val="dash"/>
            <a:miter lim="800000"/>
            <a:headEnd type="none" w="sm" len="sm"/>
            <a:tailEnd type="none" w="sm" len="sm"/>
          </a:ln>
        </p:spPr>
      </p:cxnSp>
      <p:sp>
        <p:nvSpPr>
          <p:cNvPr id="8" name="Google Shape;230;p10"/>
          <p:cNvSpPr/>
          <p:nvPr>
            <p:custDataLst>
              <p:tags r:id="rId7"/>
            </p:custDataLst>
          </p:nvPr>
        </p:nvSpPr>
        <p:spPr>
          <a:xfrm>
            <a:off x="5404107" y="1625589"/>
            <a:ext cx="1294009" cy="369717"/>
          </a:xfrm>
          <a:prstGeom prst="roundRect">
            <a:avLst>
              <a:gd name="adj" fmla="val 16667"/>
            </a:avLst>
          </a:prstGeom>
          <a:gradFill>
            <a:gsLst>
              <a:gs pos="0">
                <a:srgbClr val="434747"/>
              </a:gs>
              <a:gs pos="46000">
                <a:srgbClr val="434747"/>
              </a:gs>
              <a:gs pos="100000">
                <a:srgbClr val="E94142"/>
              </a:gs>
            </a:gsLst>
            <a:lin ang="0" scaled="0"/>
          </a:gradFill>
          <a:ln>
            <a:noFill/>
          </a:ln>
        </p:spPr>
        <p:txBody>
          <a:bodyPr spcFirstLastPara="1" wrap="square" lIns="91425" tIns="45700" rIns="91425" bIns="45700" anchor="ctr" anchorCtr="0">
            <a:normAutofit/>
          </a:bodyPr>
          <a:p>
            <a:pPr marL="0" marR="0" lvl="0" indent="0" algn="ctr" rtl="0">
              <a:spcBef>
                <a:spcPts val="0"/>
              </a:spcBef>
              <a:spcAft>
                <a:spcPts val="0"/>
              </a:spcAft>
              <a:buNone/>
            </a:pPr>
            <a:r>
              <a:rPr lang="en-US" sz="14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Auditor</a:t>
            </a:r>
            <a:endParaRPr lang="en-US" sz="14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9" name="Google Shape;231;p10"/>
          <p:cNvSpPr/>
          <p:nvPr>
            <p:custDataLst>
              <p:tags r:id="rId8"/>
            </p:custDataLst>
          </p:nvPr>
        </p:nvSpPr>
        <p:spPr>
          <a:xfrm>
            <a:off x="6963080" y="1625589"/>
            <a:ext cx="1663726" cy="369717"/>
          </a:xfrm>
          <a:prstGeom prst="roundRect">
            <a:avLst>
              <a:gd name="adj" fmla="val 16667"/>
            </a:avLst>
          </a:prstGeom>
          <a:gradFill>
            <a:gsLst>
              <a:gs pos="0">
                <a:srgbClr val="434747"/>
              </a:gs>
              <a:gs pos="46000">
                <a:srgbClr val="434747"/>
              </a:gs>
              <a:gs pos="100000">
                <a:srgbClr val="E94142"/>
              </a:gs>
            </a:gsLst>
            <a:lin ang="0" scaled="0"/>
          </a:gradFill>
          <a:ln>
            <a:noFill/>
          </a:ln>
        </p:spPr>
        <p:txBody>
          <a:bodyPr spcFirstLastPara="1" wrap="square" lIns="91425" tIns="45700" rIns="91425" bIns="45700" anchor="ctr" anchorCtr="0">
            <a:normAutofit/>
          </a:bodyPr>
          <a:p>
            <a:pPr marL="0" marR="0" lvl="0" indent="0" algn="ctr" rtl="0">
              <a:spcBef>
                <a:spcPts val="0"/>
              </a:spcBef>
              <a:spcAft>
                <a:spcPts val="0"/>
              </a:spcAft>
              <a:buNone/>
            </a:pPr>
            <a:r>
              <a:rPr lang="en-US" sz="14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Validator</a:t>
            </a:r>
            <a:endParaRPr lang="en-US" sz="14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10" name="Google Shape;232;p10"/>
          <p:cNvSpPr/>
          <p:nvPr>
            <p:custDataLst>
              <p:tags r:id="rId9"/>
            </p:custDataLst>
          </p:nvPr>
        </p:nvSpPr>
        <p:spPr>
          <a:xfrm>
            <a:off x="9025485" y="1625589"/>
            <a:ext cx="1294009" cy="369717"/>
          </a:xfrm>
          <a:prstGeom prst="roundRect">
            <a:avLst>
              <a:gd name="adj" fmla="val 16667"/>
            </a:avLst>
          </a:prstGeom>
          <a:gradFill>
            <a:gsLst>
              <a:gs pos="0">
                <a:srgbClr val="434747"/>
              </a:gs>
              <a:gs pos="46000">
                <a:srgbClr val="434747"/>
              </a:gs>
              <a:gs pos="100000">
                <a:srgbClr val="E94142"/>
              </a:gs>
            </a:gsLst>
            <a:lin ang="0" scaled="0"/>
          </a:gradFill>
          <a:ln>
            <a:noFill/>
          </a:ln>
        </p:spPr>
        <p:txBody>
          <a:bodyPr spcFirstLastPara="1" wrap="square" lIns="91425" tIns="45700" rIns="91425" bIns="45700" anchor="ctr" anchorCtr="0">
            <a:normAutofit/>
          </a:bodyPr>
          <a:p>
            <a:pPr marL="0" marR="0" lvl="0" indent="0" algn="ctr" rtl="0">
              <a:spcBef>
                <a:spcPts val="0"/>
              </a:spcBef>
              <a:spcAft>
                <a:spcPts val="0"/>
              </a:spcAft>
              <a:buNone/>
            </a:pPr>
            <a:r>
              <a:rPr lang="en-US" sz="14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Worker</a:t>
            </a:r>
            <a:endParaRPr lang="en-US" sz="14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11" name="Google Shape;233;p10"/>
          <p:cNvCxnSpPr>
            <a:stCxn id="8" idx="2"/>
          </p:cNvCxnSpPr>
          <p:nvPr/>
        </p:nvCxnSpPr>
        <p:spPr>
          <a:xfrm>
            <a:off x="6051112" y="1995306"/>
            <a:ext cx="0" cy="4251745"/>
          </a:xfrm>
          <a:prstGeom prst="straightConnector1">
            <a:avLst/>
          </a:prstGeom>
          <a:noFill/>
          <a:ln w="12700" cap="flat" cmpd="sng">
            <a:solidFill>
              <a:srgbClr val="7F7F7F"/>
            </a:solidFill>
            <a:prstDash val="dash"/>
            <a:miter lim="800000"/>
            <a:headEnd type="none" w="sm" len="sm"/>
            <a:tailEnd type="none" w="sm" len="sm"/>
          </a:ln>
        </p:spPr>
      </p:cxnSp>
      <p:cxnSp>
        <p:nvCxnSpPr>
          <p:cNvPr id="12" name="Google Shape;234;p10"/>
          <p:cNvCxnSpPr>
            <a:stCxn id="9" idx="2"/>
          </p:cNvCxnSpPr>
          <p:nvPr/>
        </p:nvCxnSpPr>
        <p:spPr>
          <a:xfrm>
            <a:off x="7794944" y="1995306"/>
            <a:ext cx="0" cy="4251745"/>
          </a:xfrm>
          <a:prstGeom prst="straightConnector1">
            <a:avLst/>
          </a:prstGeom>
          <a:noFill/>
          <a:ln w="12700" cap="flat" cmpd="sng">
            <a:solidFill>
              <a:srgbClr val="7F7F7F"/>
            </a:solidFill>
            <a:prstDash val="dash"/>
            <a:miter lim="800000"/>
            <a:headEnd type="none" w="sm" len="sm"/>
            <a:tailEnd type="none" w="sm" len="sm"/>
          </a:ln>
        </p:spPr>
      </p:cxnSp>
      <p:cxnSp>
        <p:nvCxnSpPr>
          <p:cNvPr id="13" name="Google Shape;235;p10"/>
          <p:cNvCxnSpPr>
            <a:stCxn id="10" idx="2"/>
          </p:cNvCxnSpPr>
          <p:nvPr/>
        </p:nvCxnSpPr>
        <p:spPr>
          <a:xfrm>
            <a:off x="9672490" y="1995306"/>
            <a:ext cx="0" cy="4251745"/>
          </a:xfrm>
          <a:prstGeom prst="straightConnector1">
            <a:avLst/>
          </a:prstGeom>
          <a:noFill/>
          <a:ln w="12700" cap="flat" cmpd="sng">
            <a:solidFill>
              <a:srgbClr val="7F7F7F"/>
            </a:solidFill>
            <a:prstDash val="dash"/>
            <a:miter lim="800000"/>
            <a:headEnd type="none" w="sm" len="sm"/>
            <a:tailEnd type="none" w="sm" len="sm"/>
          </a:ln>
        </p:spPr>
      </p:cxnSp>
      <p:sp>
        <p:nvSpPr>
          <p:cNvPr id="14" name="Google Shape;237;p10"/>
          <p:cNvSpPr/>
          <p:nvPr>
            <p:custDataLst>
              <p:tags r:id="rId10"/>
            </p:custDataLst>
          </p:nvPr>
        </p:nvSpPr>
        <p:spPr>
          <a:xfrm>
            <a:off x="3393463" y="1624973"/>
            <a:ext cx="739434" cy="369717"/>
          </a:xfrm>
          <a:prstGeom prst="roundRect">
            <a:avLst>
              <a:gd name="adj" fmla="val 16667"/>
            </a:avLst>
          </a:prstGeom>
          <a:solidFill>
            <a:srgbClr val="434747"/>
          </a:solidFill>
          <a:ln>
            <a:noFill/>
          </a:ln>
        </p:spPr>
        <p:txBody>
          <a:bodyPr spcFirstLastPara="1" wrap="square" lIns="91425" tIns="45700" rIns="91425" bIns="45700" anchor="ctr" anchorCtr="0">
            <a:normAutofit/>
          </a:bodyPr>
          <a:p>
            <a:pPr marL="0" marR="0" lvl="0" indent="0" algn="ctr" rtl="0">
              <a:spcBef>
                <a:spcPts val="0"/>
              </a:spcBef>
              <a:spcAft>
                <a:spcPts val="0"/>
              </a:spcAft>
              <a:buNone/>
            </a:pPr>
            <a:r>
              <a:rPr lang="en-US" sz="12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APP</a:t>
            </a:r>
            <a:endParaRPr lang="en-US" sz="12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15" name="Google Shape;239;p10"/>
          <p:cNvCxnSpPr/>
          <p:nvPr/>
        </p:nvCxnSpPr>
        <p:spPr>
          <a:xfrm>
            <a:off x="6018453" y="2581307"/>
            <a:ext cx="1848585"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16" name="Google Shape;240;p10"/>
          <p:cNvCxnSpPr/>
          <p:nvPr/>
        </p:nvCxnSpPr>
        <p:spPr>
          <a:xfrm rot="10800000">
            <a:off x="5933419" y="2785268"/>
            <a:ext cx="1848585" cy="0"/>
          </a:xfrm>
          <a:prstGeom prst="straightConnector1">
            <a:avLst/>
          </a:prstGeom>
          <a:noFill/>
          <a:ln w="12700" cap="flat" cmpd="sng">
            <a:solidFill>
              <a:srgbClr val="E94142"/>
            </a:solidFill>
            <a:prstDash val="dash"/>
            <a:miter lim="800000"/>
            <a:headEnd type="none" w="sm" len="sm"/>
            <a:tailEnd type="triangle" w="med" len="med"/>
          </a:ln>
        </p:spPr>
      </p:cxnSp>
      <p:cxnSp>
        <p:nvCxnSpPr>
          <p:cNvPr id="17" name="Google Shape;241;p10"/>
          <p:cNvCxnSpPr/>
          <p:nvPr/>
        </p:nvCxnSpPr>
        <p:spPr>
          <a:xfrm rot="10800000">
            <a:off x="7791863" y="2193721"/>
            <a:ext cx="1848585"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18" name="Google Shape;242;p10"/>
          <p:cNvCxnSpPr/>
          <p:nvPr/>
        </p:nvCxnSpPr>
        <p:spPr>
          <a:xfrm>
            <a:off x="7811581" y="2434653"/>
            <a:ext cx="1848585" cy="0"/>
          </a:xfrm>
          <a:prstGeom prst="straightConnector1">
            <a:avLst/>
          </a:prstGeom>
          <a:noFill/>
          <a:ln w="12700" cap="flat" cmpd="sng">
            <a:solidFill>
              <a:srgbClr val="E94142"/>
            </a:solidFill>
            <a:prstDash val="dash"/>
            <a:miter lim="800000"/>
            <a:headEnd type="none" w="sm" len="sm"/>
            <a:tailEnd type="triangle" w="med" len="med"/>
          </a:ln>
        </p:spPr>
      </p:cxnSp>
      <p:cxnSp>
        <p:nvCxnSpPr>
          <p:cNvPr id="19" name="Google Shape;243;p10"/>
          <p:cNvCxnSpPr/>
          <p:nvPr/>
        </p:nvCxnSpPr>
        <p:spPr>
          <a:xfrm>
            <a:off x="3727441" y="3616515"/>
            <a:ext cx="4066887"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20" name="Google Shape;244;p10"/>
          <p:cNvCxnSpPr/>
          <p:nvPr/>
        </p:nvCxnSpPr>
        <p:spPr>
          <a:xfrm rot="10800000">
            <a:off x="3734219" y="3859912"/>
            <a:ext cx="4066887" cy="0"/>
          </a:xfrm>
          <a:prstGeom prst="straightConnector1">
            <a:avLst/>
          </a:prstGeom>
          <a:noFill/>
          <a:ln w="12700" cap="flat" cmpd="sng">
            <a:solidFill>
              <a:srgbClr val="E94142"/>
            </a:solidFill>
            <a:prstDash val="dash"/>
            <a:miter lim="800000"/>
            <a:headEnd type="none" w="sm" len="sm"/>
            <a:tailEnd type="triangle" w="med" len="med"/>
          </a:ln>
        </p:spPr>
      </p:cxnSp>
      <p:cxnSp>
        <p:nvCxnSpPr>
          <p:cNvPr id="21" name="Google Shape;245;p10"/>
          <p:cNvCxnSpPr/>
          <p:nvPr/>
        </p:nvCxnSpPr>
        <p:spPr>
          <a:xfrm rot="10800000">
            <a:off x="7787549" y="3108770"/>
            <a:ext cx="1848585"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22" name="Google Shape;246;p10"/>
          <p:cNvCxnSpPr/>
          <p:nvPr/>
        </p:nvCxnSpPr>
        <p:spPr>
          <a:xfrm>
            <a:off x="7810965" y="3343540"/>
            <a:ext cx="1848585" cy="0"/>
          </a:xfrm>
          <a:prstGeom prst="straightConnector1">
            <a:avLst/>
          </a:prstGeom>
          <a:noFill/>
          <a:ln w="12700" cap="flat" cmpd="sng">
            <a:solidFill>
              <a:srgbClr val="E94142"/>
            </a:solidFill>
            <a:prstDash val="dash"/>
            <a:miter lim="800000"/>
            <a:headEnd type="none" w="sm" len="sm"/>
            <a:tailEnd type="triangle" w="med" len="med"/>
          </a:ln>
        </p:spPr>
      </p:cxnSp>
      <p:cxnSp>
        <p:nvCxnSpPr>
          <p:cNvPr id="23" name="Google Shape;247;p10"/>
          <p:cNvCxnSpPr/>
          <p:nvPr/>
        </p:nvCxnSpPr>
        <p:spPr>
          <a:xfrm>
            <a:off x="6022151" y="4617832"/>
            <a:ext cx="3697170"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24" name="Google Shape;248;p10"/>
          <p:cNvCxnSpPr/>
          <p:nvPr/>
        </p:nvCxnSpPr>
        <p:spPr>
          <a:xfrm flipV="1">
            <a:off x="9697108" y="5124150"/>
            <a:ext cx="1308735" cy="635"/>
          </a:xfrm>
          <a:prstGeom prst="straightConnector1">
            <a:avLst/>
          </a:prstGeom>
          <a:noFill/>
          <a:ln w="12700" cap="flat" cmpd="sng">
            <a:solidFill>
              <a:srgbClr val="E94142"/>
            </a:solidFill>
            <a:prstDash val="solid"/>
            <a:miter lim="800000"/>
            <a:headEnd type="oval" w="med" len="med"/>
            <a:tailEnd type="triangle" w="med" len="med"/>
          </a:ln>
        </p:spPr>
      </p:cxnSp>
      <p:cxnSp>
        <p:nvCxnSpPr>
          <p:cNvPr id="25" name="Google Shape;249;p10"/>
          <p:cNvCxnSpPr/>
          <p:nvPr/>
        </p:nvCxnSpPr>
        <p:spPr>
          <a:xfrm flipH="1">
            <a:off x="9704705" y="5243081"/>
            <a:ext cx="1306195" cy="6350"/>
          </a:xfrm>
          <a:prstGeom prst="straightConnector1">
            <a:avLst/>
          </a:prstGeom>
          <a:noFill/>
          <a:ln w="12700" cap="flat" cmpd="sng">
            <a:solidFill>
              <a:srgbClr val="E94142"/>
            </a:solidFill>
            <a:prstDash val="dash"/>
            <a:miter lim="800000"/>
            <a:headEnd type="none" w="sm" len="sm"/>
            <a:tailEnd type="triangle" w="med" len="med"/>
          </a:ln>
        </p:spPr>
      </p:cxnSp>
      <p:cxnSp>
        <p:nvCxnSpPr>
          <p:cNvPr id="26" name="Google Shape;252;p10"/>
          <p:cNvCxnSpPr/>
          <p:nvPr/>
        </p:nvCxnSpPr>
        <p:spPr>
          <a:xfrm>
            <a:off x="3742229" y="4259206"/>
            <a:ext cx="2218302" cy="0"/>
          </a:xfrm>
          <a:prstGeom prst="straightConnector1">
            <a:avLst/>
          </a:prstGeom>
          <a:noFill/>
          <a:ln w="12700" cap="flat" cmpd="sng">
            <a:solidFill>
              <a:srgbClr val="E94142"/>
            </a:solidFill>
            <a:prstDash val="solid"/>
            <a:miter lim="800000"/>
            <a:headEnd type="oval" w="med" len="med"/>
            <a:tailEnd type="triangle" w="med" len="med"/>
          </a:ln>
        </p:spPr>
      </p:cxnSp>
      <p:sp>
        <p:nvSpPr>
          <p:cNvPr id="27" name="Google Shape;253;p10"/>
          <p:cNvSpPr/>
          <p:nvPr/>
        </p:nvSpPr>
        <p:spPr>
          <a:xfrm>
            <a:off x="6310530" y="2343456"/>
            <a:ext cx="924292" cy="236619"/>
          </a:xfrm>
          <a:prstGeom prst="rect">
            <a:avLst/>
          </a:prstGeom>
          <a:noFill/>
          <a:ln>
            <a:noFill/>
          </a:ln>
        </p:spPr>
        <p:txBody>
          <a:bodyPr spcFirstLastPara="1" wrap="square" lIns="91425" tIns="45700" rIns="91425" bIns="45700" anchor="t" anchorCtr="0">
            <a:normAutofit lnSpcReduction="2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vote</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28" name="Google Shape;254;p10"/>
          <p:cNvSpPr/>
          <p:nvPr/>
        </p:nvSpPr>
        <p:spPr>
          <a:xfrm>
            <a:off x="8453656" y="1948475"/>
            <a:ext cx="924292" cy="236619"/>
          </a:xfrm>
          <a:prstGeom prst="rect">
            <a:avLst/>
          </a:prstGeom>
          <a:noFill/>
          <a:ln>
            <a:noFill/>
          </a:ln>
        </p:spPr>
        <p:txBody>
          <a:bodyPr spcFirstLastPara="1" wrap="square" lIns="91425" tIns="45700" rIns="91425" bIns="45700" anchor="t" anchorCtr="0">
            <a:normAutofit lnSpcReduction="2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register</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29" name="Google Shape;255;p10"/>
          <p:cNvSpPr/>
          <p:nvPr/>
        </p:nvSpPr>
        <p:spPr>
          <a:xfrm>
            <a:off x="8429624" y="2848120"/>
            <a:ext cx="924292" cy="236619"/>
          </a:xfrm>
          <a:prstGeom prst="rect">
            <a:avLst/>
          </a:prstGeom>
          <a:noFill/>
          <a:ln>
            <a:noFill/>
          </a:ln>
        </p:spPr>
        <p:txBody>
          <a:bodyPr spcFirstLastPara="1" wrap="square" lIns="91425" tIns="45700" rIns="91425" bIns="45700" anchor="t" anchorCtr="0">
            <a:normAutofit lnSpcReduction="2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stake</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0" name="Google Shape;256;p10"/>
          <p:cNvSpPr/>
          <p:nvPr/>
        </p:nvSpPr>
        <p:spPr>
          <a:xfrm>
            <a:off x="4725060" y="3384825"/>
            <a:ext cx="1663726" cy="236619"/>
          </a:xfrm>
          <a:prstGeom prst="rect">
            <a:avLst/>
          </a:prstGeom>
          <a:noFill/>
          <a:ln>
            <a:noFill/>
          </a:ln>
        </p:spPr>
        <p:txBody>
          <a:bodyPr spcFirstLastPara="1" wrap="square" lIns="91425" tIns="45700" rIns="91425" bIns="45700" anchor="t" anchorCtr="0">
            <a:normAutofit fontScale="8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Get Auditor &amp; Worker Info</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1" name="Google Shape;257;p10"/>
          <p:cNvSpPr/>
          <p:nvPr/>
        </p:nvSpPr>
        <p:spPr>
          <a:xfrm>
            <a:off x="4556839" y="3835880"/>
            <a:ext cx="1109151" cy="385738"/>
          </a:xfrm>
          <a:prstGeom prst="rect">
            <a:avLst/>
          </a:prstGeom>
          <a:noFill/>
          <a:ln>
            <a:noFill/>
          </a:ln>
        </p:spPr>
        <p:txBody>
          <a:bodyPr spcFirstLastPara="1" wrap="square" lIns="91425" tIns="45700" rIns="91425" bIns="45700" anchor="t" anchorCtr="0">
            <a:normAutofit fontScale="9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Encrypt Worker (Info+Request)</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2" name="Google Shape;258;p10"/>
          <p:cNvSpPr/>
          <p:nvPr/>
        </p:nvSpPr>
        <p:spPr>
          <a:xfrm>
            <a:off x="6918098" y="4301724"/>
            <a:ext cx="1663726" cy="236619"/>
          </a:xfrm>
          <a:prstGeom prst="rect">
            <a:avLst/>
          </a:prstGeom>
          <a:noFill/>
          <a:ln>
            <a:noFill/>
          </a:ln>
        </p:spPr>
        <p:txBody>
          <a:bodyPr spcFirstLastPara="1" wrap="square" lIns="91425" tIns="45700" rIns="91425" bIns="45700" anchor="t" anchorCtr="0">
            <a:normAutofit lnSpcReduction="2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Encrypt Request</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33" name="Google Shape;259;p10"/>
          <p:cNvCxnSpPr/>
          <p:nvPr/>
        </p:nvCxnSpPr>
        <p:spPr>
          <a:xfrm rot="5400000">
            <a:off x="9612411" y="2534785"/>
            <a:ext cx="554575" cy="369717"/>
          </a:xfrm>
          <a:prstGeom prst="bentConnector3">
            <a:avLst>
              <a:gd name="adj1" fmla="val 99704"/>
            </a:avLst>
          </a:prstGeom>
          <a:noFill/>
          <a:ln w="9525" cap="flat" cmpd="sng">
            <a:solidFill>
              <a:srgbClr val="E94142"/>
            </a:solidFill>
            <a:prstDash val="dash"/>
            <a:miter lim="800000"/>
            <a:headEnd type="none" w="sm" len="sm"/>
            <a:tailEnd type="triangle" w="med" len="med"/>
          </a:ln>
        </p:spPr>
      </p:cxnSp>
      <p:cxnSp>
        <p:nvCxnSpPr>
          <p:cNvPr id="34" name="Google Shape;260;p10"/>
          <p:cNvCxnSpPr/>
          <p:nvPr/>
        </p:nvCxnSpPr>
        <p:spPr>
          <a:xfrm>
            <a:off x="9674338" y="2442047"/>
            <a:ext cx="369717" cy="0"/>
          </a:xfrm>
          <a:prstGeom prst="straightConnector1">
            <a:avLst/>
          </a:prstGeom>
          <a:noFill/>
          <a:ln w="9525" cap="flat" cmpd="sng">
            <a:solidFill>
              <a:srgbClr val="E94142"/>
            </a:solidFill>
            <a:prstDash val="dash"/>
            <a:miter lim="800000"/>
            <a:headEnd type="none" w="sm" len="sm"/>
            <a:tailEnd type="none" w="sm" len="sm"/>
          </a:ln>
        </p:spPr>
      </p:cxnSp>
      <p:cxnSp>
        <p:nvCxnSpPr>
          <p:cNvPr id="35" name="Google Shape;261;p10"/>
          <p:cNvCxnSpPr/>
          <p:nvPr/>
        </p:nvCxnSpPr>
        <p:spPr>
          <a:xfrm flipH="1">
            <a:off x="3795222" y="3968362"/>
            <a:ext cx="369717" cy="184858"/>
          </a:xfrm>
          <a:prstGeom prst="bentConnector3">
            <a:avLst>
              <a:gd name="adj1" fmla="val -4069"/>
            </a:avLst>
          </a:prstGeom>
          <a:noFill/>
          <a:ln w="9525" cap="flat" cmpd="sng">
            <a:solidFill>
              <a:srgbClr val="E94142"/>
            </a:solidFill>
            <a:prstDash val="dash"/>
            <a:miter lim="800000"/>
            <a:headEnd type="none" w="sm" len="sm"/>
            <a:tailEnd type="triangle" w="med" len="med"/>
          </a:ln>
        </p:spPr>
      </p:cxnSp>
      <p:cxnSp>
        <p:nvCxnSpPr>
          <p:cNvPr id="36" name="Google Shape;262;p10"/>
          <p:cNvCxnSpPr/>
          <p:nvPr/>
        </p:nvCxnSpPr>
        <p:spPr>
          <a:xfrm>
            <a:off x="3762564" y="3943714"/>
            <a:ext cx="369717" cy="0"/>
          </a:xfrm>
          <a:prstGeom prst="straightConnector1">
            <a:avLst/>
          </a:prstGeom>
          <a:noFill/>
          <a:ln w="9525" cap="flat" cmpd="sng">
            <a:solidFill>
              <a:srgbClr val="E94142"/>
            </a:solidFill>
            <a:prstDash val="dash"/>
            <a:miter lim="800000"/>
            <a:headEnd type="none" w="sm" len="sm"/>
            <a:tailEnd type="none" w="sm" len="sm"/>
          </a:ln>
        </p:spPr>
      </p:cxnSp>
      <p:cxnSp>
        <p:nvCxnSpPr>
          <p:cNvPr id="37" name="Google Shape;263;p10"/>
          <p:cNvCxnSpPr/>
          <p:nvPr/>
        </p:nvCxnSpPr>
        <p:spPr>
          <a:xfrm flipH="1">
            <a:off x="6020811" y="4301724"/>
            <a:ext cx="415422" cy="178163"/>
          </a:xfrm>
          <a:prstGeom prst="bentConnector3">
            <a:avLst>
              <a:gd name="adj1" fmla="val -3785"/>
            </a:avLst>
          </a:prstGeom>
          <a:noFill/>
          <a:ln w="9525" cap="flat" cmpd="sng">
            <a:solidFill>
              <a:srgbClr val="E94142"/>
            </a:solidFill>
            <a:prstDash val="dash"/>
            <a:miter lim="800000"/>
            <a:headEnd type="none" w="sm" len="sm"/>
            <a:tailEnd type="triangle" w="med" len="med"/>
          </a:ln>
        </p:spPr>
      </p:cxnSp>
      <p:cxnSp>
        <p:nvCxnSpPr>
          <p:cNvPr id="38" name="Google Shape;264;p10"/>
          <p:cNvCxnSpPr/>
          <p:nvPr/>
        </p:nvCxnSpPr>
        <p:spPr>
          <a:xfrm>
            <a:off x="6033858" y="4273995"/>
            <a:ext cx="369717" cy="0"/>
          </a:xfrm>
          <a:prstGeom prst="straightConnector1">
            <a:avLst/>
          </a:prstGeom>
          <a:noFill/>
          <a:ln w="9525" cap="flat" cmpd="sng">
            <a:solidFill>
              <a:srgbClr val="E94142"/>
            </a:solidFill>
            <a:prstDash val="dash"/>
            <a:miter lim="800000"/>
            <a:headEnd type="none" w="sm" len="sm"/>
            <a:tailEnd type="none" w="sm" len="sm"/>
          </a:ln>
        </p:spPr>
      </p:cxnSp>
      <p:cxnSp>
        <p:nvCxnSpPr>
          <p:cNvPr id="39" name="Google Shape;265;p10"/>
          <p:cNvCxnSpPr/>
          <p:nvPr/>
        </p:nvCxnSpPr>
        <p:spPr>
          <a:xfrm flipH="1">
            <a:off x="9700834" y="4664662"/>
            <a:ext cx="369717" cy="369717"/>
          </a:xfrm>
          <a:prstGeom prst="bentConnector3">
            <a:avLst>
              <a:gd name="adj1" fmla="val 6342"/>
            </a:avLst>
          </a:prstGeom>
          <a:noFill/>
          <a:ln w="9525" cap="flat" cmpd="sng">
            <a:solidFill>
              <a:srgbClr val="E94142"/>
            </a:solidFill>
            <a:prstDash val="dash"/>
            <a:miter lim="800000"/>
            <a:headEnd type="none" w="sm" len="sm"/>
            <a:tailEnd type="triangle" w="med" len="med"/>
          </a:ln>
        </p:spPr>
      </p:cxnSp>
      <p:cxnSp>
        <p:nvCxnSpPr>
          <p:cNvPr id="40" name="Google Shape;266;p10"/>
          <p:cNvCxnSpPr/>
          <p:nvPr/>
        </p:nvCxnSpPr>
        <p:spPr>
          <a:xfrm>
            <a:off x="9673722" y="4660349"/>
            <a:ext cx="369717" cy="0"/>
          </a:xfrm>
          <a:prstGeom prst="straightConnector1">
            <a:avLst/>
          </a:prstGeom>
          <a:noFill/>
          <a:ln w="9525" cap="flat" cmpd="sng">
            <a:solidFill>
              <a:srgbClr val="E94142"/>
            </a:solidFill>
            <a:prstDash val="dash"/>
            <a:miter lim="800000"/>
            <a:headEnd type="none" w="sm" len="sm"/>
            <a:tailEnd type="none" w="sm" len="sm"/>
          </a:ln>
        </p:spPr>
      </p:cxnSp>
      <p:cxnSp>
        <p:nvCxnSpPr>
          <p:cNvPr id="41" name="Google Shape;267;p10"/>
          <p:cNvCxnSpPr/>
          <p:nvPr/>
        </p:nvCxnSpPr>
        <p:spPr>
          <a:xfrm flipH="1">
            <a:off x="9726715" y="5381913"/>
            <a:ext cx="369717" cy="369717"/>
          </a:xfrm>
          <a:prstGeom prst="bentConnector3">
            <a:avLst>
              <a:gd name="adj1" fmla="val 1428"/>
            </a:avLst>
          </a:prstGeom>
          <a:noFill/>
          <a:ln w="9525" cap="flat" cmpd="sng">
            <a:solidFill>
              <a:srgbClr val="E94142"/>
            </a:solidFill>
            <a:prstDash val="dash"/>
            <a:miter lim="800000"/>
            <a:headEnd type="none" w="sm" len="sm"/>
            <a:tailEnd type="triangle" w="med" len="med"/>
          </a:ln>
        </p:spPr>
      </p:cxnSp>
      <p:cxnSp>
        <p:nvCxnSpPr>
          <p:cNvPr id="42" name="Google Shape;268;p10"/>
          <p:cNvCxnSpPr/>
          <p:nvPr/>
        </p:nvCxnSpPr>
        <p:spPr>
          <a:xfrm>
            <a:off x="9699602" y="5376984"/>
            <a:ext cx="369717" cy="0"/>
          </a:xfrm>
          <a:prstGeom prst="straightConnector1">
            <a:avLst/>
          </a:prstGeom>
          <a:noFill/>
          <a:ln w="9525" cap="flat" cmpd="sng">
            <a:solidFill>
              <a:srgbClr val="E94142"/>
            </a:solidFill>
            <a:prstDash val="dash"/>
            <a:miter lim="800000"/>
            <a:headEnd type="none" w="sm" len="sm"/>
            <a:tailEnd type="none" w="sm" len="sm"/>
          </a:ln>
        </p:spPr>
      </p:cxnSp>
      <p:sp>
        <p:nvSpPr>
          <p:cNvPr id="43" name="Google Shape;269;p10"/>
          <p:cNvSpPr/>
          <p:nvPr/>
        </p:nvSpPr>
        <p:spPr>
          <a:xfrm>
            <a:off x="2871071" y="4153289"/>
            <a:ext cx="924292" cy="535473"/>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Select </a:t>
            </a:r>
            <a:endParaRPr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Auditor</a:t>
            </a:r>
            <a:endParaRPr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 &amp; Worker</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4" name="Google Shape;270;p10"/>
          <p:cNvSpPr/>
          <p:nvPr/>
        </p:nvSpPr>
        <p:spPr>
          <a:xfrm>
            <a:off x="5149002" y="4259206"/>
            <a:ext cx="924292" cy="385738"/>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Decrypt Worker Info</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5" name="Google Shape;271;p10"/>
          <p:cNvSpPr/>
          <p:nvPr/>
        </p:nvSpPr>
        <p:spPr>
          <a:xfrm>
            <a:off x="10074865" y="4613518"/>
            <a:ext cx="739434" cy="385738"/>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Decrypt Request</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6" name="Google Shape;272;p10"/>
          <p:cNvSpPr/>
          <p:nvPr/>
        </p:nvSpPr>
        <p:spPr>
          <a:xfrm>
            <a:off x="10096432" y="5381913"/>
            <a:ext cx="739434" cy="385738"/>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Encrypt Data</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7" name="Google Shape;273;p10"/>
          <p:cNvSpPr/>
          <p:nvPr/>
        </p:nvSpPr>
        <p:spPr>
          <a:xfrm>
            <a:off x="10081643" y="2559124"/>
            <a:ext cx="739434" cy="385738"/>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Approver &gt;=2/3</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56" name="文本框 6"/>
          <p:cNvSpPr txBox="1"/>
          <p:nvPr>
            <p:custDataLst>
              <p:tags r:id="rId1"/>
            </p:custDataLst>
          </p:nvPr>
        </p:nvSpPr>
        <p:spPr>
          <a:xfrm>
            <a:off x="758782" y="152402"/>
            <a:ext cx="10972888" cy="116205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sz="3600">
                <a:solidFill>
                  <a:schemeClr val="accent1"/>
                </a:solidFill>
                <a:sym typeface="Arial" panose="020B0604020202020204"/>
              </a:rPr>
              <a:t>Flexible and high computing service</a:t>
            </a:r>
            <a:endParaRPr lang="en-US" sz="3600">
              <a:solidFill>
                <a:schemeClr val="accent1"/>
              </a:solidFill>
              <a:sym typeface="Arial" panose="020B0604020202020204"/>
            </a:endParaRPr>
          </a:p>
        </p:txBody>
      </p:sp>
      <p:cxnSp>
        <p:nvCxnSpPr>
          <p:cNvPr id="3" name="直接连接符 2"/>
          <p:cNvCxnSpPr/>
          <p:nvPr>
            <p:custDataLst>
              <p:tags r:id="rId2"/>
            </p:custDataLst>
          </p:nvPr>
        </p:nvCxnSpPr>
        <p:spPr>
          <a:xfrm>
            <a:off x="530180" y="384810"/>
            <a:ext cx="0" cy="69723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38" name="Google Shape;309;p11"/>
          <p:cNvSpPr/>
          <p:nvPr/>
        </p:nvSpPr>
        <p:spPr>
          <a:xfrm>
            <a:off x="10643235" y="4488180"/>
            <a:ext cx="847090" cy="398780"/>
          </a:xfrm>
          <a:prstGeom prst="rect">
            <a:avLst/>
          </a:prstGeom>
          <a:noFill/>
          <a:ln>
            <a:noFill/>
          </a:ln>
        </p:spPr>
        <p:txBody>
          <a:bodyPr spcFirstLastPara="1" wrap="square" lIns="91425" tIns="45700" rIns="91425" bIns="45700" anchor="t" anchorCtr="0">
            <a:spAutoFit/>
          </a:bodyPr>
          <a:p>
            <a:pPr marL="0" marR="0" lvl="0" indent="0" algn="ctr" rtl="0">
              <a:spcBef>
                <a:spcPts val="0"/>
              </a:spcBef>
              <a:spcAft>
                <a:spcPts val="0"/>
              </a:spcAft>
              <a:buNone/>
            </a:pPr>
            <a:r>
              <a:rPr lang="en-US" sz="1000">
                <a:solidFill>
                  <a:srgbClr val="000000"/>
                </a:solidFill>
                <a:latin typeface="Arial" panose="020B0604020202020204"/>
                <a:ea typeface="Arial" panose="020B0604020202020204"/>
                <a:cs typeface="Arial" panose="020B0604020202020204"/>
                <a:sym typeface="Arial" panose="020B0604020202020204"/>
              </a:rPr>
              <a:t>computing sub-task</a:t>
            </a:r>
            <a:endParaRPr lang="en-US" sz="100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280;p11"/>
          <p:cNvSpPr/>
          <p:nvPr>
            <p:custDataLst>
              <p:tags r:id="rId3"/>
            </p:custDataLst>
          </p:nvPr>
        </p:nvSpPr>
        <p:spPr>
          <a:xfrm>
            <a:off x="457200" y="1521845"/>
            <a:ext cx="3566660" cy="4480576"/>
          </a:xfrm>
          <a:prstGeom prst="roundRect">
            <a:avLst>
              <a:gd name="adj" fmla="val 16667"/>
            </a:avLst>
          </a:prstGeom>
          <a:noFill/>
          <a:ln w="12700" cap="flat" cmpd="sng">
            <a:solidFill>
              <a:schemeClr val="lt1">
                <a:lumMod val="95000"/>
              </a:schemeClr>
            </a:solidFill>
            <a:prstDash val="solid"/>
            <a:miter lim="400000"/>
            <a:headEnd type="none" w="sm" len="sm"/>
            <a:tailEnd type="none" w="sm" len="sm"/>
          </a:ln>
        </p:spPr>
        <p:txBody>
          <a:bodyPr spcFirstLastPara="1" wrap="square" lIns="25400" tIns="25400" rIns="25400" bIns="25400" anchor="t" anchorCtr="0">
            <a:normAutofit fontScale="90000" lnSpcReduction="10000"/>
          </a:bodyPr>
          <a:p>
            <a:pPr marL="285750" marR="0" lvl="0" indent="-285750" algn="l" rtl="0">
              <a:lnSpc>
                <a:spcPct val="150000"/>
              </a:lnSpc>
              <a:spcBef>
                <a:spcPts val="0"/>
              </a:spcBef>
              <a:spcAft>
                <a:spcPts val="0"/>
              </a:spcAft>
              <a:buClr>
                <a:srgbClr val="262626"/>
              </a:buClr>
              <a:buSzPts val="1400"/>
              <a:buFont typeface="Noto Sans Symbols"/>
              <a:buChar char="◆"/>
            </a:pPr>
            <a:r>
              <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Computing task</a:t>
            </a:r>
            <a:endParaRPr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0"/>
              </a:spcBef>
              <a:spcAft>
                <a:spcPts val="0"/>
              </a:spcAft>
              <a:buClr>
                <a:srgbClr val="262626"/>
              </a:buClr>
              <a:buSzPts val="1400"/>
              <a:buFont typeface="Noto Sans Symbols"/>
              <a:buNone/>
            </a:pPr>
            <a:r>
              <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decomposition</a:t>
            </a:r>
            <a:endParaRPr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0"/>
              </a:spcBef>
              <a:spcAft>
                <a:spcPts val="0"/>
              </a:spcAft>
              <a:buClr>
                <a:srgbClr val="262626"/>
              </a:buClr>
              <a:buSzPts val="1200"/>
              <a:buFont typeface="Noto Sans Symbols"/>
              <a:buNone/>
            </a:pPr>
            <a:r>
              <a:rPr lang="en-US" sz="12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platform delivery task to Auditor, and Auditor splits the task into multiple subtasks.</a:t>
            </a:r>
            <a:endParaRPr sz="12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50000"/>
              </a:lnSpc>
              <a:spcBef>
                <a:spcPts val="0"/>
              </a:spcBef>
              <a:spcAft>
                <a:spcPts val="0"/>
              </a:spcAft>
              <a:buClr>
                <a:srgbClr val="262626"/>
              </a:buClr>
              <a:buSzPts val="1400"/>
              <a:buFont typeface="Noto Sans Symbols"/>
              <a:buChar char="◆"/>
            </a:pPr>
            <a:r>
              <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Aggregate calculation</a:t>
            </a:r>
            <a:endParaRPr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0"/>
              </a:spcBef>
              <a:spcAft>
                <a:spcPts val="0"/>
              </a:spcAft>
              <a:buClr>
                <a:srgbClr val="262626"/>
              </a:buClr>
              <a:buSzPts val="1400"/>
              <a:buFont typeface="Noto Sans Symbols"/>
              <a:buNone/>
            </a:pPr>
            <a:r>
              <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results</a:t>
            </a:r>
            <a:endParaRPr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0"/>
              </a:spcBef>
              <a:spcAft>
                <a:spcPts val="0"/>
              </a:spcAft>
              <a:buClr>
                <a:srgbClr val="262626"/>
              </a:buClr>
              <a:buSzPts val="1400"/>
              <a:buFont typeface="Noto Sans Symbols"/>
              <a:buNone/>
            </a:pPr>
            <a:r>
              <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subtasks are delivered to the Worker node for calculation. After the calculation results are obtained, the settlement results are aggregated and transferred back to the Auditor and finally returned to the computing platform</a:t>
            </a:r>
            <a:endParaRPr lang="en-US" sz="14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 name="Google Shape;281;p11"/>
          <p:cNvSpPr/>
          <p:nvPr/>
        </p:nvSpPr>
        <p:spPr>
          <a:xfrm>
            <a:off x="5708930" y="1818718"/>
            <a:ext cx="6026468" cy="4571968"/>
          </a:xfrm>
          <a:prstGeom prst="snip2DiagRect">
            <a:avLst>
              <a:gd name="adj1" fmla="val 7507"/>
              <a:gd name="adj2" fmla="val 0"/>
            </a:avLst>
          </a:prstGeom>
          <a:noFill/>
          <a:ln w="28575" cap="flat" cmpd="dbl">
            <a:solidFill>
              <a:srgbClr val="D8D8D8"/>
            </a:solidFill>
            <a:prstDash val="dot"/>
            <a:miter lim="800000"/>
            <a:headEnd type="none" w="sm" len="sm"/>
            <a:tailEnd type="none" w="sm" len="sm"/>
          </a:ln>
        </p:spPr>
        <p:txBody>
          <a:bodyPr spcFirstLastPara="1" wrap="square" lIns="91425" tIns="45700" rIns="91425" bIns="45700" anchor="ctr" anchorCtr="0">
            <a:normAutofit/>
          </a:bodyPr>
          <a:p>
            <a:pPr marL="0" marR="0" lvl="0" indent="0" algn="ctr" rtl="0">
              <a:spcBef>
                <a:spcPts val="0"/>
              </a:spcBef>
              <a:spcAft>
                <a:spcPts val="0"/>
              </a:spcAft>
              <a:buNone/>
            </a:pPr>
            <a:endParaRPr sz="1200">
              <a:solidFill>
                <a:srgbClr val="262626"/>
              </a:solidFill>
              <a:latin typeface="Arial" panose="020B0604020202020204"/>
              <a:ea typeface="Arial" panose="020B0604020202020204"/>
              <a:cs typeface="Arial" panose="020B0604020202020204"/>
              <a:sym typeface="Arial" panose="020B0604020202020204"/>
            </a:endParaRPr>
          </a:p>
        </p:txBody>
      </p:sp>
      <p:cxnSp>
        <p:nvCxnSpPr>
          <p:cNvPr id="5" name="Google Shape;282;p11"/>
          <p:cNvCxnSpPr/>
          <p:nvPr/>
        </p:nvCxnSpPr>
        <p:spPr>
          <a:xfrm>
            <a:off x="4854747" y="2450096"/>
            <a:ext cx="11349" cy="3965677"/>
          </a:xfrm>
          <a:prstGeom prst="straightConnector1">
            <a:avLst/>
          </a:prstGeom>
          <a:noFill/>
          <a:ln w="12700" cap="flat" cmpd="sng">
            <a:solidFill>
              <a:srgbClr val="7F7F7F"/>
            </a:solidFill>
            <a:prstDash val="dash"/>
            <a:miter lim="800000"/>
            <a:headEnd type="none" w="sm" len="sm"/>
            <a:tailEnd type="none" w="sm" len="sm"/>
          </a:ln>
        </p:spPr>
      </p:cxnSp>
      <p:sp>
        <p:nvSpPr>
          <p:cNvPr id="6" name="Google Shape;283;p11"/>
          <p:cNvSpPr/>
          <p:nvPr/>
        </p:nvSpPr>
        <p:spPr>
          <a:xfrm>
            <a:off x="6479486" y="2063624"/>
            <a:ext cx="1182117" cy="313001"/>
          </a:xfrm>
          <a:prstGeom prst="roundRect">
            <a:avLst>
              <a:gd name="adj" fmla="val 16667"/>
            </a:avLst>
          </a:prstGeom>
          <a:gradFill>
            <a:gsLst>
              <a:gs pos="0">
                <a:srgbClr val="434747"/>
              </a:gs>
              <a:gs pos="46000">
                <a:srgbClr val="434747"/>
              </a:gs>
              <a:gs pos="100000">
                <a:srgbClr val="E94142"/>
              </a:gs>
            </a:gsLst>
            <a:lin ang="0" scaled="0"/>
          </a:gradFill>
          <a:ln>
            <a:noFill/>
          </a:ln>
        </p:spPr>
        <p:txBody>
          <a:bodyPr spcFirstLastPara="1" wrap="square" lIns="91425" tIns="45700" rIns="91425" bIns="45700" anchor="ctr" anchorCtr="0">
            <a:normAutofit fontScale="90000" lnSpcReduction="10000"/>
          </a:bodyPr>
          <a:p>
            <a:pPr marL="0" marR="0" lvl="0" indent="0" algn="ctr" rtl="0">
              <a:spcBef>
                <a:spcPts val="0"/>
              </a:spcBef>
              <a:spcAft>
                <a:spcPts val="0"/>
              </a:spcAft>
              <a:buNone/>
            </a:pPr>
            <a:r>
              <a:rPr lang="en-US" sz="14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Auditor</a:t>
            </a:r>
            <a:endParaRPr lang="en-US" sz="14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 name="Google Shape;284;p11"/>
          <p:cNvSpPr/>
          <p:nvPr/>
        </p:nvSpPr>
        <p:spPr>
          <a:xfrm>
            <a:off x="7990732" y="2063624"/>
            <a:ext cx="1670136" cy="313001"/>
          </a:xfrm>
          <a:prstGeom prst="roundRect">
            <a:avLst>
              <a:gd name="adj" fmla="val 16667"/>
            </a:avLst>
          </a:prstGeom>
          <a:gradFill>
            <a:gsLst>
              <a:gs pos="0">
                <a:srgbClr val="434747"/>
              </a:gs>
              <a:gs pos="46000">
                <a:srgbClr val="434747"/>
              </a:gs>
              <a:gs pos="100000">
                <a:srgbClr val="E94142"/>
              </a:gs>
            </a:gsLst>
            <a:lin ang="0" scaled="0"/>
          </a:gradFill>
          <a:ln>
            <a:noFill/>
          </a:ln>
        </p:spPr>
        <p:txBody>
          <a:bodyPr spcFirstLastPara="1" wrap="square" lIns="91425" tIns="45700" rIns="91425" bIns="45700" anchor="ctr" anchorCtr="0">
            <a:normAutofit fontScale="90000" lnSpcReduction="10000"/>
          </a:bodyPr>
          <a:p>
            <a:pPr marL="0" marR="0" lvl="0" indent="0" algn="ctr" rtl="0">
              <a:spcBef>
                <a:spcPts val="0"/>
              </a:spcBef>
              <a:spcAft>
                <a:spcPts val="0"/>
              </a:spcAft>
              <a:buNone/>
            </a:pPr>
            <a:r>
              <a:rPr lang="en-US" sz="14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Validator</a:t>
            </a:r>
            <a:endParaRPr lang="en-US" sz="14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8" name="Google Shape;285;p11"/>
          <p:cNvSpPr/>
          <p:nvPr/>
        </p:nvSpPr>
        <p:spPr>
          <a:xfrm>
            <a:off x="9989998" y="2063624"/>
            <a:ext cx="1182714" cy="313001"/>
          </a:xfrm>
          <a:prstGeom prst="roundRect">
            <a:avLst>
              <a:gd name="adj" fmla="val 16667"/>
            </a:avLst>
          </a:prstGeom>
          <a:gradFill>
            <a:gsLst>
              <a:gs pos="0">
                <a:srgbClr val="434747"/>
              </a:gs>
              <a:gs pos="46000">
                <a:srgbClr val="434747"/>
              </a:gs>
              <a:gs pos="100000">
                <a:srgbClr val="E94142"/>
              </a:gs>
            </a:gsLst>
            <a:lin ang="0" scaled="0"/>
          </a:gradFill>
          <a:ln>
            <a:noFill/>
          </a:ln>
        </p:spPr>
        <p:txBody>
          <a:bodyPr spcFirstLastPara="1" wrap="square" lIns="91425" tIns="45700" rIns="91425" bIns="45700" anchor="ctr" anchorCtr="0">
            <a:normAutofit fontScale="90000" lnSpcReduction="10000"/>
          </a:bodyPr>
          <a:p>
            <a:pPr marL="0" marR="0" lvl="0" indent="0" algn="ctr" rtl="0">
              <a:spcBef>
                <a:spcPts val="0"/>
              </a:spcBef>
              <a:spcAft>
                <a:spcPts val="0"/>
              </a:spcAft>
              <a:buNone/>
            </a:pPr>
            <a:r>
              <a:rPr lang="en-US" sz="14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Worker</a:t>
            </a:r>
            <a:endParaRPr lang="en-US" sz="14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9" name="Google Shape;286;p11"/>
          <p:cNvCxnSpPr>
            <a:stCxn id="6" idx="2"/>
          </p:cNvCxnSpPr>
          <p:nvPr/>
        </p:nvCxnSpPr>
        <p:spPr>
          <a:xfrm>
            <a:off x="7070545" y="2376625"/>
            <a:ext cx="0" cy="4121581"/>
          </a:xfrm>
          <a:prstGeom prst="straightConnector1">
            <a:avLst/>
          </a:prstGeom>
          <a:noFill/>
          <a:ln w="12700" cap="flat" cmpd="sng">
            <a:solidFill>
              <a:srgbClr val="7F7F7F"/>
            </a:solidFill>
            <a:prstDash val="dash"/>
            <a:miter lim="800000"/>
            <a:headEnd type="none" w="sm" len="sm"/>
            <a:tailEnd type="none" w="sm" len="sm"/>
          </a:ln>
        </p:spPr>
      </p:cxnSp>
      <p:cxnSp>
        <p:nvCxnSpPr>
          <p:cNvPr id="10" name="Google Shape;287;p11"/>
          <p:cNvCxnSpPr>
            <a:stCxn id="7" idx="2"/>
          </p:cNvCxnSpPr>
          <p:nvPr/>
        </p:nvCxnSpPr>
        <p:spPr>
          <a:xfrm>
            <a:off x="8825800" y="2376625"/>
            <a:ext cx="0" cy="4121581"/>
          </a:xfrm>
          <a:prstGeom prst="straightConnector1">
            <a:avLst/>
          </a:prstGeom>
          <a:noFill/>
          <a:ln w="12700" cap="flat" cmpd="sng">
            <a:solidFill>
              <a:srgbClr val="7F7F7F"/>
            </a:solidFill>
            <a:prstDash val="dash"/>
            <a:miter lim="800000"/>
            <a:headEnd type="none" w="sm" len="sm"/>
            <a:tailEnd type="none" w="sm" len="sm"/>
          </a:ln>
        </p:spPr>
      </p:cxnSp>
      <p:cxnSp>
        <p:nvCxnSpPr>
          <p:cNvPr id="11" name="Google Shape;288;p11"/>
          <p:cNvCxnSpPr>
            <a:stCxn id="8" idx="2"/>
          </p:cNvCxnSpPr>
          <p:nvPr/>
        </p:nvCxnSpPr>
        <p:spPr>
          <a:xfrm>
            <a:off x="10581355" y="2376625"/>
            <a:ext cx="0" cy="4121581"/>
          </a:xfrm>
          <a:prstGeom prst="straightConnector1">
            <a:avLst/>
          </a:prstGeom>
          <a:noFill/>
          <a:ln w="12700" cap="flat" cmpd="sng">
            <a:solidFill>
              <a:srgbClr val="7F7F7F"/>
            </a:solidFill>
            <a:prstDash val="dash"/>
            <a:miter lim="800000"/>
            <a:headEnd type="none" w="sm" len="sm"/>
            <a:tailEnd type="none" w="sm" len="sm"/>
          </a:ln>
        </p:spPr>
      </p:cxnSp>
      <p:cxnSp>
        <p:nvCxnSpPr>
          <p:cNvPr id="12" name="Google Shape;289;p11"/>
          <p:cNvCxnSpPr/>
          <p:nvPr/>
        </p:nvCxnSpPr>
        <p:spPr>
          <a:xfrm>
            <a:off x="4026847" y="2441136"/>
            <a:ext cx="11349" cy="3949549"/>
          </a:xfrm>
          <a:prstGeom prst="straightConnector1">
            <a:avLst/>
          </a:prstGeom>
          <a:noFill/>
          <a:ln w="12700" cap="flat" cmpd="sng">
            <a:solidFill>
              <a:srgbClr val="7F7F7F"/>
            </a:solidFill>
            <a:prstDash val="dash"/>
            <a:miter lim="800000"/>
            <a:headEnd type="none" w="sm" len="sm"/>
            <a:tailEnd type="none" w="sm" len="sm"/>
          </a:ln>
        </p:spPr>
      </p:cxnSp>
      <p:sp>
        <p:nvSpPr>
          <p:cNvPr id="13" name="Google Shape;290;p11"/>
          <p:cNvSpPr/>
          <p:nvPr/>
        </p:nvSpPr>
        <p:spPr>
          <a:xfrm>
            <a:off x="4458120" y="2063026"/>
            <a:ext cx="805799" cy="313599"/>
          </a:xfrm>
          <a:prstGeom prst="roundRect">
            <a:avLst>
              <a:gd name="adj" fmla="val 16667"/>
            </a:avLst>
          </a:prstGeom>
          <a:solidFill>
            <a:srgbClr val="434747"/>
          </a:solidFill>
          <a:ln>
            <a:noFill/>
          </a:ln>
        </p:spPr>
        <p:txBody>
          <a:bodyPr spcFirstLastPara="1" wrap="square" lIns="91425" tIns="45700" rIns="91425" bIns="45700" anchor="ctr" anchorCtr="0">
            <a:normAutofit fontScale="90000"/>
          </a:bodyPr>
          <a:p>
            <a:pPr marL="0" marR="0" lvl="0" indent="0" algn="ctr" rtl="0">
              <a:spcBef>
                <a:spcPts val="0"/>
              </a:spcBef>
              <a:spcAft>
                <a:spcPts val="0"/>
              </a:spcAft>
              <a:buNone/>
            </a:pPr>
            <a:r>
              <a:rPr lang="en-US" sz="12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Platform</a:t>
            </a:r>
            <a:endParaRPr lang="en-US" sz="12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14" name="Google Shape;291;p11"/>
          <p:cNvSpPr/>
          <p:nvPr/>
        </p:nvSpPr>
        <p:spPr>
          <a:xfrm>
            <a:off x="3665462" y="2063624"/>
            <a:ext cx="759207" cy="313599"/>
          </a:xfrm>
          <a:prstGeom prst="roundRect">
            <a:avLst>
              <a:gd name="adj" fmla="val 16667"/>
            </a:avLst>
          </a:prstGeom>
          <a:solidFill>
            <a:srgbClr val="434747"/>
          </a:solidFill>
          <a:ln>
            <a:noFill/>
          </a:ln>
        </p:spPr>
        <p:txBody>
          <a:bodyPr spcFirstLastPara="1" wrap="square" lIns="91425" tIns="45700" rIns="91425" bIns="45700" anchor="ctr" anchorCtr="0">
            <a:normAutofit/>
          </a:bodyPr>
          <a:p>
            <a:pPr marL="0" marR="0" lvl="0" indent="0" algn="ctr" rtl="0">
              <a:spcBef>
                <a:spcPts val="0"/>
              </a:spcBef>
              <a:spcAft>
                <a:spcPts val="0"/>
              </a:spcAft>
              <a:buNone/>
            </a:pPr>
            <a:r>
              <a:rPr lang="en-US" sz="12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Task</a:t>
            </a:r>
            <a:endParaRPr lang="en-US" sz="12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15" name="Google Shape;292;p11"/>
          <p:cNvCxnSpPr/>
          <p:nvPr/>
        </p:nvCxnSpPr>
        <p:spPr>
          <a:xfrm>
            <a:off x="4854150" y="3993598"/>
            <a:ext cx="3961130" cy="10795"/>
          </a:xfrm>
          <a:prstGeom prst="straightConnector1">
            <a:avLst/>
          </a:prstGeom>
          <a:noFill/>
          <a:ln w="12700" cap="flat" cmpd="sng">
            <a:solidFill>
              <a:srgbClr val="E94142"/>
            </a:solidFill>
            <a:prstDash val="solid"/>
            <a:miter lim="800000"/>
            <a:headEnd type="oval" w="med" len="med"/>
            <a:tailEnd type="triangle" w="med" len="med"/>
          </a:ln>
        </p:spPr>
      </p:cxnSp>
      <p:cxnSp>
        <p:nvCxnSpPr>
          <p:cNvPr id="16" name="Google Shape;293;p11"/>
          <p:cNvCxnSpPr/>
          <p:nvPr/>
        </p:nvCxnSpPr>
        <p:spPr>
          <a:xfrm rot="10800000">
            <a:off x="4854150" y="4206248"/>
            <a:ext cx="3948952" cy="23296"/>
          </a:xfrm>
          <a:prstGeom prst="straightConnector1">
            <a:avLst/>
          </a:prstGeom>
          <a:noFill/>
          <a:ln w="12700" cap="flat" cmpd="sng">
            <a:solidFill>
              <a:srgbClr val="E94142"/>
            </a:solidFill>
            <a:prstDash val="dash"/>
            <a:miter lim="800000"/>
            <a:headEnd type="none" w="sm" len="sm"/>
            <a:tailEnd type="triangle" w="med" len="med"/>
          </a:ln>
        </p:spPr>
      </p:cxnSp>
      <p:cxnSp>
        <p:nvCxnSpPr>
          <p:cNvPr id="17" name="Google Shape;294;p11"/>
          <p:cNvCxnSpPr/>
          <p:nvPr/>
        </p:nvCxnSpPr>
        <p:spPr>
          <a:xfrm>
            <a:off x="7037969" y="4986485"/>
            <a:ext cx="3548380" cy="22860"/>
          </a:xfrm>
          <a:prstGeom prst="straightConnector1">
            <a:avLst/>
          </a:prstGeom>
          <a:noFill/>
          <a:ln w="12700" cap="flat" cmpd="sng">
            <a:solidFill>
              <a:srgbClr val="E94142"/>
            </a:solidFill>
            <a:prstDash val="solid"/>
            <a:miter lim="800000"/>
            <a:headEnd type="oval" w="med" len="med"/>
            <a:tailEnd type="triangle" w="med" len="med"/>
          </a:ln>
        </p:spPr>
      </p:cxnSp>
      <p:cxnSp>
        <p:nvCxnSpPr>
          <p:cNvPr id="18" name="Google Shape;295;p11"/>
          <p:cNvCxnSpPr/>
          <p:nvPr/>
        </p:nvCxnSpPr>
        <p:spPr>
          <a:xfrm rot="10800000">
            <a:off x="7059494" y="5332813"/>
            <a:ext cx="3490799" cy="45397"/>
          </a:xfrm>
          <a:prstGeom prst="straightConnector1">
            <a:avLst/>
          </a:prstGeom>
          <a:noFill/>
          <a:ln w="12700" cap="flat" cmpd="sng">
            <a:solidFill>
              <a:srgbClr val="E94142"/>
            </a:solidFill>
            <a:prstDash val="dash"/>
            <a:miter lim="800000"/>
            <a:headEnd type="none" w="sm" len="sm"/>
            <a:tailEnd type="triangle" w="med" len="med"/>
          </a:ln>
        </p:spPr>
      </p:cxnSp>
      <p:cxnSp>
        <p:nvCxnSpPr>
          <p:cNvPr id="19" name="Google Shape;296;p11"/>
          <p:cNvCxnSpPr/>
          <p:nvPr/>
        </p:nvCxnSpPr>
        <p:spPr>
          <a:xfrm rot="10800000">
            <a:off x="4900144" y="5599223"/>
            <a:ext cx="2189814" cy="15531"/>
          </a:xfrm>
          <a:prstGeom prst="straightConnector1">
            <a:avLst/>
          </a:prstGeom>
          <a:noFill/>
          <a:ln w="12700" cap="flat" cmpd="sng">
            <a:solidFill>
              <a:srgbClr val="E94142"/>
            </a:solidFill>
            <a:prstDash val="dash"/>
            <a:miter lim="800000"/>
            <a:headEnd type="none" w="sm" len="sm"/>
            <a:tailEnd type="triangle" w="med" len="med"/>
          </a:ln>
        </p:spPr>
      </p:cxnSp>
      <p:cxnSp>
        <p:nvCxnSpPr>
          <p:cNvPr id="20" name="Google Shape;297;p11"/>
          <p:cNvCxnSpPr/>
          <p:nvPr/>
        </p:nvCxnSpPr>
        <p:spPr>
          <a:xfrm>
            <a:off x="4868486" y="4616614"/>
            <a:ext cx="2188619" cy="7168"/>
          </a:xfrm>
          <a:prstGeom prst="straightConnector1">
            <a:avLst/>
          </a:prstGeom>
          <a:noFill/>
          <a:ln w="12700" cap="flat" cmpd="sng">
            <a:solidFill>
              <a:srgbClr val="E94142"/>
            </a:solidFill>
            <a:prstDash val="solid"/>
            <a:miter lim="800000"/>
            <a:headEnd type="oval" w="med" len="med"/>
            <a:tailEnd type="triangle" w="med" len="med"/>
          </a:ln>
        </p:spPr>
      </p:cxnSp>
      <p:sp>
        <p:nvSpPr>
          <p:cNvPr id="21" name="Google Shape;298;p11"/>
          <p:cNvSpPr/>
          <p:nvPr/>
        </p:nvSpPr>
        <p:spPr>
          <a:xfrm>
            <a:off x="5821228" y="3769002"/>
            <a:ext cx="1615182" cy="229375"/>
          </a:xfrm>
          <a:prstGeom prst="rect">
            <a:avLst/>
          </a:prstGeom>
          <a:noFill/>
          <a:ln>
            <a:noFill/>
          </a:ln>
        </p:spPr>
        <p:txBody>
          <a:bodyPr spcFirstLastPara="1" wrap="square" lIns="91425" tIns="45700" rIns="91425" bIns="45700" anchor="t" anchorCtr="0">
            <a:normAutofit fontScale="8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Get Auditor &amp; Worker Info</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22" name="Google Shape;299;p11"/>
          <p:cNvSpPr/>
          <p:nvPr/>
        </p:nvSpPr>
        <p:spPr>
          <a:xfrm>
            <a:off x="5658157" y="4206248"/>
            <a:ext cx="1095504" cy="229375"/>
          </a:xfrm>
          <a:prstGeom prst="rect">
            <a:avLst/>
          </a:prstGeom>
          <a:noFill/>
          <a:ln>
            <a:noFill/>
          </a:ln>
        </p:spPr>
        <p:txBody>
          <a:bodyPr spcFirstLastPara="1" wrap="square" lIns="91425" tIns="45700" rIns="91425" bIns="45700" anchor="t" anchorCtr="0">
            <a:normAutofit fontScale="9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post task</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23" name="Google Shape;300;p11"/>
          <p:cNvSpPr/>
          <p:nvPr/>
        </p:nvSpPr>
        <p:spPr>
          <a:xfrm>
            <a:off x="7947127" y="4657830"/>
            <a:ext cx="1615182" cy="229375"/>
          </a:xfrm>
          <a:prstGeom prst="rect">
            <a:avLst/>
          </a:prstGeom>
          <a:noFill/>
          <a:ln>
            <a:noFill/>
          </a:ln>
        </p:spPr>
        <p:txBody>
          <a:bodyPr spcFirstLastPara="1" wrap="square" lIns="91425" tIns="45700" rIns="91425" bIns="45700" anchor="t" anchorCtr="0">
            <a:normAutofit fontScale="9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post subtask</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24" name="Google Shape;301;p11"/>
          <p:cNvCxnSpPr/>
          <p:nvPr/>
        </p:nvCxnSpPr>
        <p:spPr>
          <a:xfrm flipH="1">
            <a:off x="4919856" y="4334674"/>
            <a:ext cx="358398" cy="179199"/>
          </a:xfrm>
          <a:prstGeom prst="bentConnector3">
            <a:avLst>
              <a:gd name="adj1" fmla="val -6973"/>
            </a:avLst>
          </a:prstGeom>
          <a:noFill/>
          <a:ln w="9525" cap="flat" cmpd="sng">
            <a:solidFill>
              <a:srgbClr val="E94142"/>
            </a:solidFill>
            <a:prstDash val="dash"/>
            <a:miter lim="800000"/>
            <a:headEnd type="none" w="sm" len="sm"/>
            <a:tailEnd type="triangle" w="med" len="med"/>
          </a:ln>
        </p:spPr>
      </p:cxnSp>
      <p:cxnSp>
        <p:nvCxnSpPr>
          <p:cNvPr id="25" name="Google Shape;302;p11"/>
          <p:cNvCxnSpPr/>
          <p:nvPr/>
        </p:nvCxnSpPr>
        <p:spPr>
          <a:xfrm>
            <a:off x="4888198" y="4310781"/>
            <a:ext cx="396030" cy="0"/>
          </a:xfrm>
          <a:prstGeom prst="straightConnector1">
            <a:avLst/>
          </a:prstGeom>
          <a:noFill/>
          <a:ln w="9525" cap="flat" cmpd="sng">
            <a:solidFill>
              <a:srgbClr val="E94142"/>
            </a:solidFill>
            <a:prstDash val="dash"/>
            <a:miter lim="800000"/>
            <a:headEnd type="none" w="sm" len="sm"/>
            <a:tailEnd type="none" w="sm" len="sm"/>
          </a:ln>
        </p:spPr>
      </p:cxnSp>
      <p:cxnSp>
        <p:nvCxnSpPr>
          <p:cNvPr id="26" name="Google Shape;303;p11"/>
          <p:cNvCxnSpPr/>
          <p:nvPr/>
        </p:nvCxnSpPr>
        <p:spPr>
          <a:xfrm flipH="1">
            <a:off x="7121616" y="4657830"/>
            <a:ext cx="358398" cy="179199"/>
          </a:xfrm>
          <a:prstGeom prst="bentConnector3">
            <a:avLst>
              <a:gd name="adj1" fmla="val -2952"/>
            </a:avLst>
          </a:prstGeom>
          <a:noFill/>
          <a:ln w="9525" cap="flat" cmpd="sng">
            <a:solidFill>
              <a:srgbClr val="E94142"/>
            </a:solidFill>
            <a:prstDash val="dash"/>
            <a:miter lim="800000"/>
            <a:headEnd type="none" w="sm" len="sm"/>
            <a:tailEnd type="triangle" w="med" len="med"/>
          </a:ln>
        </p:spPr>
      </p:cxnSp>
      <p:cxnSp>
        <p:nvCxnSpPr>
          <p:cNvPr id="27" name="Google Shape;304;p11"/>
          <p:cNvCxnSpPr/>
          <p:nvPr/>
        </p:nvCxnSpPr>
        <p:spPr>
          <a:xfrm rot="10800000" flipH="1">
            <a:off x="7130139" y="4636557"/>
            <a:ext cx="406937" cy="15239"/>
          </a:xfrm>
          <a:prstGeom prst="straightConnector1">
            <a:avLst/>
          </a:prstGeom>
          <a:noFill/>
          <a:ln w="9525" cap="flat" cmpd="sng">
            <a:solidFill>
              <a:srgbClr val="E94142"/>
            </a:solidFill>
            <a:prstDash val="dash"/>
            <a:miter lim="800000"/>
            <a:headEnd type="none" w="sm" len="sm"/>
            <a:tailEnd type="none" w="sm" len="sm"/>
          </a:ln>
        </p:spPr>
      </p:cxnSp>
      <p:cxnSp>
        <p:nvCxnSpPr>
          <p:cNvPr id="28" name="Google Shape;305;p11"/>
          <p:cNvCxnSpPr/>
          <p:nvPr/>
        </p:nvCxnSpPr>
        <p:spPr>
          <a:xfrm>
            <a:off x="10618389" y="5005476"/>
            <a:ext cx="396030" cy="0"/>
          </a:xfrm>
          <a:prstGeom prst="straightConnector1">
            <a:avLst/>
          </a:prstGeom>
          <a:noFill/>
          <a:ln w="9525" cap="flat" cmpd="sng">
            <a:solidFill>
              <a:srgbClr val="E94142"/>
            </a:solidFill>
            <a:prstDash val="dash"/>
            <a:miter lim="800000"/>
            <a:headEnd type="none" w="sm" len="sm"/>
            <a:tailEnd type="none" w="sm" len="sm"/>
          </a:ln>
        </p:spPr>
      </p:cxnSp>
      <p:cxnSp>
        <p:nvCxnSpPr>
          <p:cNvPr id="29" name="Google Shape;306;p11"/>
          <p:cNvCxnSpPr/>
          <p:nvPr/>
        </p:nvCxnSpPr>
        <p:spPr>
          <a:xfrm flipH="1">
            <a:off x="10648256" y="5010852"/>
            <a:ext cx="358398" cy="358398"/>
          </a:xfrm>
          <a:prstGeom prst="bentConnector3">
            <a:avLst>
              <a:gd name="adj1" fmla="val -6772"/>
            </a:avLst>
          </a:prstGeom>
          <a:noFill/>
          <a:ln w="9525" cap="flat" cmpd="sng">
            <a:solidFill>
              <a:srgbClr val="E94142"/>
            </a:solidFill>
            <a:prstDash val="dash"/>
            <a:miter lim="800000"/>
            <a:headEnd type="none" w="sm" len="sm"/>
            <a:tailEnd type="triangle" w="med" len="med"/>
          </a:ln>
        </p:spPr>
      </p:cxnSp>
      <p:sp>
        <p:nvSpPr>
          <p:cNvPr id="30" name="Google Shape;307;p11"/>
          <p:cNvSpPr/>
          <p:nvPr/>
        </p:nvSpPr>
        <p:spPr>
          <a:xfrm>
            <a:off x="3920513" y="4265685"/>
            <a:ext cx="931836" cy="519080"/>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configure  Auditor</a:t>
            </a:r>
            <a:endParaRPr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 &amp; Worker</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1" name="Google Shape;308;p11"/>
          <p:cNvSpPr/>
          <p:nvPr/>
        </p:nvSpPr>
        <p:spPr>
          <a:xfrm>
            <a:off x="5998372" y="4733047"/>
            <a:ext cx="1260885" cy="373929"/>
          </a:xfrm>
          <a:prstGeom prst="rect">
            <a:avLst/>
          </a:prstGeom>
          <a:noFill/>
          <a:ln>
            <a:noFill/>
          </a:ln>
        </p:spPr>
        <p:txBody>
          <a:bodyPr spcFirstLastPara="1" wrap="square" lIns="91425" tIns="45700" rIns="91425" bIns="45700" anchor="t" anchorCtr="0">
            <a:normAutofit lnSpcReduction="2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split task -&gt; sub-task</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32" name="Google Shape;310;p11"/>
          <p:cNvCxnSpPr/>
          <p:nvPr/>
        </p:nvCxnSpPr>
        <p:spPr>
          <a:xfrm rot="10800000">
            <a:off x="4026847" y="3598763"/>
            <a:ext cx="826108" cy="14933"/>
          </a:xfrm>
          <a:prstGeom prst="straightConnector1">
            <a:avLst/>
          </a:prstGeom>
          <a:noFill/>
          <a:ln w="12700" cap="flat" cmpd="sng">
            <a:solidFill>
              <a:srgbClr val="E94142"/>
            </a:solidFill>
            <a:prstDash val="dash"/>
            <a:miter lim="800000"/>
            <a:headEnd type="triangle" w="med" len="med"/>
            <a:tailEnd type="none" w="sm" len="sm"/>
          </a:ln>
        </p:spPr>
      </p:cxnSp>
      <p:sp>
        <p:nvSpPr>
          <p:cNvPr id="33" name="Google Shape;311;p11"/>
          <p:cNvSpPr/>
          <p:nvPr/>
        </p:nvSpPr>
        <p:spPr>
          <a:xfrm>
            <a:off x="5138479" y="5362680"/>
            <a:ext cx="1615182" cy="229375"/>
          </a:xfrm>
          <a:prstGeom prst="rect">
            <a:avLst/>
          </a:prstGeom>
          <a:noFill/>
          <a:ln>
            <a:noFill/>
          </a:ln>
        </p:spPr>
        <p:txBody>
          <a:bodyPr spcFirstLastPara="1" wrap="square" lIns="91425" tIns="45700" rIns="91425" bIns="45700" anchor="t" anchorCtr="0">
            <a:normAutofit fontScale="9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return result</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4" name="Google Shape;312;p11"/>
          <p:cNvSpPr/>
          <p:nvPr/>
        </p:nvSpPr>
        <p:spPr>
          <a:xfrm>
            <a:off x="8018210" y="5132110"/>
            <a:ext cx="1615182" cy="229375"/>
          </a:xfrm>
          <a:prstGeom prst="rect">
            <a:avLst/>
          </a:prstGeom>
          <a:noFill/>
          <a:ln>
            <a:noFill/>
          </a:ln>
        </p:spPr>
        <p:txBody>
          <a:bodyPr spcFirstLastPara="1" wrap="square" lIns="91425" tIns="45700" rIns="91425" bIns="45700" anchor="t" anchorCtr="0">
            <a:normAutofit fontScale="9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return sub-task result</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35" name="Google Shape;313;p11"/>
          <p:cNvCxnSpPr/>
          <p:nvPr/>
        </p:nvCxnSpPr>
        <p:spPr>
          <a:xfrm>
            <a:off x="7111462" y="5417037"/>
            <a:ext cx="396030" cy="0"/>
          </a:xfrm>
          <a:prstGeom prst="straightConnector1">
            <a:avLst/>
          </a:prstGeom>
          <a:noFill/>
          <a:ln w="9525" cap="flat" cmpd="sng">
            <a:solidFill>
              <a:srgbClr val="E94142"/>
            </a:solidFill>
            <a:prstDash val="dash"/>
            <a:miter lim="800000"/>
            <a:headEnd type="none" w="sm" len="sm"/>
            <a:tailEnd type="none" w="sm" len="sm"/>
          </a:ln>
        </p:spPr>
      </p:cxnSp>
      <p:cxnSp>
        <p:nvCxnSpPr>
          <p:cNvPr id="36" name="Google Shape;314;p11"/>
          <p:cNvCxnSpPr/>
          <p:nvPr/>
        </p:nvCxnSpPr>
        <p:spPr>
          <a:xfrm flipH="1">
            <a:off x="7104891" y="5442125"/>
            <a:ext cx="402601" cy="172629"/>
          </a:xfrm>
          <a:prstGeom prst="bentConnector3">
            <a:avLst>
              <a:gd name="adj1" fmla="val 134"/>
            </a:avLst>
          </a:prstGeom>
          <a:noFill/>
          <a:ln w="9525" cap="flat" cmpd="sng">
            <a:solidFill>
              <a:srgbClr val="E94142"/>
            </a:solidFill>
            <a:prstDash val="dash"/>
            <a:miter lim="800000"/>
            <a:headEnd type="none" w="sm" len="sm"/>
            <a:tailEnd type="triangle" w="med" len="med"/>
          </a:ln>
        </p:spPr>
      </p:cxnSp>
      <p:sp>
        <p:nvSpPr>
          <p:cNvPr id="37" name="Google Shape;315;p11"/>
          <p:cNvSpPr/>
          <p:nvPr/>
        </p:nvSpPr>
        <p:spPr>
          <a:xfrm>
            <a:off x="7485988" y="5337592"/>
            <a:ext cx="643325" cy="373929"/>
          </a:xfrm>
          <a:prstGeom prst="rect">
            <a:avLst/>
          </a:prstGeom>
          <a:noFill/>
          <a:ln>
            <a:noFill/>
          </a:ln>
        </p:spPr>
        <p:txBody>
          <a:bodyPr spcFirstLastPara="1" wrap="square" lIns="91425" tIns="45700" rIns="91425" bIns="45700" anchor="t" anchorCtr="0">
            <a:normAutofit fontScale="90000"/>
          </a:bodyPr>
          <a:p>
            <a:pPr marL="0" marR="0" lvl="0" indent="0" algn="ctr" rtl="0">
              <a:spcBef>
                <a:spcPts val="0"/>
              </a:spcBef>
              <a:spcAft>
                <a:spcPts val="0"/>
              </a:spcAft>
              <a:buNone/>
            </a:pPr>
            <a:r>
              <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combine result</a:t>
            </a:r>
            <a:endParaRPr lang="en-US" sz="1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pic>
        <p:nvPicPr>
          <p:cNvPr id="68" name="Google Shape;68;p2"/>
          <p:cNvPicPr preferRelativeResize="0"/>
          <p:nvPr>
            <p:ph type="pic" idx="2"/>
          </p:nvPr>
        </p:nvPicPr>
        <p:blipFill rotWithShape="1">
          <a:blip r:embed="rId1"/>
          <a:srcRect/>
          <a:stretch>
            <a:fillRect/>
          </a:stretch>
        </p:blipFill>
        <p:spPr>
          <a:xfrm rot="10800000" flipH="1">
            <a:off x="3" y="3"/>
            <a:ext cx="12191997" cy="6857997"/>
          </a:xfrm>
          <a:prstGeom prst="rect">
            <a:avLst/>
          </a:prstGeom>
          <a:noFill/>
          <a:ln>
            <a:noFill/>
          </a:ln>
        </p:spPr>
      </p:pic>
      <p:sp>
        <p:nvSpPr>
          <p:cNvPr id="69" name="Google Shape;69;p2"/>
          <p:cNvSpPr/>
          <p:nvPr/>
        </p:nvSpPr>
        <p:spPr>
          <a:xfrm>
            <a:off x="977901" y="645509"/>
            <a:ext cx="10236200" cy="14439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800" b="1" i="0" u="none" strike="noStrike" cap="none">
                <a:solidFill>
                  <a:schemeClr val="lt1"/>
                </a:solidFill>
                <a:latin typeface="Arial" panose="020B0604020202020204" pitchFamily="34" charset="0"/>
                <a:ea typeface="汉仪文黑-85简" panose="00020600040101010101" charset="-122"/>
                <a:cs typeface="Arial" panose="020B0604020202020204"/>
                <a:sym typeface="Arial" panose="020B0604020202020204"/>
              </a:rPr>
              <a:t>CONTENTS</a:t>
            </a:r>
            <a:endParaRPr lang="en-US" sz="8800" b="1" i="0" u="none" strike="noStrike" cap="none">
              <a:solidFill>
                <a:schemeClr val="lt1"/>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70" name="Google Shape;70;p2"/>
          <p:cNvSpPr/>
          <p:nvPr/>
        </p:nvSpPr>
        <p:spPr>
          <a:xfrm>
            <a:off x="4279900" y="2493010"/>
            <a:ext cx="3352165" cy="82867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1600" b="0" i="0" u="none" strike="noStrike" cap="none">
                <a:solidFill>
                  <a:srgbClr val="BFBFBF"/>
                </a:solidFill>
                <a:latin typeface="Arial" panose="020B0604020202020204" pitchFamily="34" charset="0"/>
                <a:ea typeface="汉仪正圆 55简" panose="00020600040101010101" charset="-122"/>
                <a:cs typeface="Arial" panose="020B0604020202020204"/>
                <a:sym typeface="Arial" panose="020B0604020202020204"/>
              </a:rPr>
              <a:t>WE  HAVE MADE </a:t>
            </a:r>
            <a:endParaRPr sz="1600" b="0" i="0" u="none" strike="noStrike" cap="none">
              <a:solidFill>
                <a:srgbClr val="BFBFBF"/>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ctr" rtl="0">
              <a:lnSpc>
                <a:spcPct val="150000"/>
              </a:lnSpc>
              <a:spcBef>
                <a:spcPts val="0"/>
              </a:spcBef>
              <a:spcAft>
                <a:spcPts val="0"/>
              </a:spcAft>
              <a:buNone/>
            </a:pPr>
            <a:r>
              <a:rPr lang="en-US" sz="1600" b="0" i="0" u="none" strike="noStrike" cap="none">
                <a:solidFill>
                  <a:srgbClr val="BFBFBF"/>
                </a:solidFill>
                <a:latin typeface="Arial" panose="020B0604020202020204" pitchFamily="34" charset="0"/>
                <a:ea typeface="汉仪正圆 55简" panose="00020600040101010101" charset="-122"/>
                <a:cs typeface="Arial" panose="020B0604020202020204"/>
                <a:sym typeface="Arial" panose="020B0604020202020204"/>
              </a:rPr>
              <a:t>GREAT  CHIEVEMENTS</a:t>
            </a:r>
            <a:endParaRPr lang="en-US" sz="1600" b="0" i="0" u="none" strike="noStrike" cap="none">
              <a:solidFill>
                <a:srgbClr val="BFBFB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1" name="Google Shape;71;p2"/>
          <p:cNvSpPr txBox="1"/>
          <p:nvPr/>
        </p:nvSpPr>
        <p:spPr>
          <a:xfrm>
            <a:off x="3158037" y="5306953"/>
            <a:ext cx="2469860" cy="828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panose="020B0604020202020204" pitchFamily="34" charset="0"/>
                <a:ea typeface="汉仪正圆 55简" panose="00020600040101010101" charset="-122"/>
                <a:cs typeface="Arial" panose="020B0604020202020204"/>
                <a:sym typeface="Arial" panose="020B0604020202020204"/>
              </a:rPr>
              <a:t>Technical Feature</a:t>
            </a:r>
            <a:endParaRPr lang="en-US" sz="2400" b="1" i="0" u="none" strike="noStrike" cap="none">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2" name="Google Shape;72;p2"/>
          <p:cNvSpPr txBox="1"/>
          <p:nvPr/>
        </p:nvSpPr>
        <p:spPr>
          <a:xfrm>
            <a:off x="6197673" y="5306953"/>
            <a:ext cx="2469860" cy="828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panose="020B0604020202020204" pitchFamily="34" charset="0"/>
                <a:ea typeface="汉仪正圆 55简" panose="00020600040101010101" charset="-122"/>
                <a:cs typeface="Arial" panose="020B0604020202020204"/>
                <a:sym typeface="Arial" panose="020B0604020202020204"/>
              </a:rPr>
              <a:t>Network Modules</a:t>
            </a:r>
            <a:endParaRPr lang="en-US" sz="2400" b="1" i="0" u="none" strike="noStrike" cap="none">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4" name="Google Shape;74;p2"/>
          <p:cNvSpPr txBox="1"/>
          <p:nvPr/>
        </p:nvSpPr>
        <p:spPr>
          <a:xfrm>
            <a:off x="9408013" y="5306953"/>
            <a:ext cx="2469860" cy="459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panose="020B0604020202020204" pitchFamily="34" charset="0"/>
                <a:ea typeface="汉仪正圆 55简" panose="00020600040101010101" charset="-122"/>
                <a:cs typeface="Arial" panose="020B0604020202020204"/>
                <a:sym typeface="Arial" panose="020B0604020202020204"/>
              </a:rPr>
              <a:t>RoadMap</a:t>
            </a:r>
            <a:endParaRPr lang="en-US" sz="2400" b="1" i="0" u="none" strike="noStrike" cap="none">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5" name="Google Shape;75;p2"/>
          <p:cNvSpPr txBox="1"/>
          <p:nvPr/>
        </p:nvSpPr>
        <p:spPr>
          <a:xfrm>
            <a:off x="3472164" y="4673095"/>
            <a:ext cx="188660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2"/>
                </a:solidFill>
                <a:latin typeface="Arial" panose="020B0604020202020204"/>
                <a:ea typeface="Arial" panose="020B0604020202020204"/>
                <a:cs typeface="Arial" panose="020B0604020202020204"/>
                <a:sym typeface="Arial" panose="020B0604020202020204"/>
              </a:rPr>
              <a:t>02</a:t>
            </a:r>
            <a:endParaRPr sz="2800" b="0" i="0" u="none" strike="noStrike" cap="none">
              <a:solidFill>
                <a:schemeClr val="lt2"/>
              </a:solidFill>
              <a:latin typeface="Arial" panose="020B0604020202020204"/>
              <a:ea typeface="Arial" panose="020B0604020202020204"/>
              <a:cs typeface="Arial" panose="020B0604020202020204"/>
              <a:sym typeface="Arial" panose="020B0604020202020204"/>
            </a:endParaRPr>
          </a:p>
        </p:txBody>
      </p:sp>
      <p:sp>
        <p:nvSpPr>
          <p:cNvPr id="76" name="Google Shape;76;p2"/>
          <p:cNvSpPr txBox="1"/>
          <p:nvPr/>
        </p:nvSpPr>
        <p:spPr>
          <a:xfrm>
            <a:off x="6511800" y="4673095"/>
            <a:ext cx="188660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2"/>
                </a:solidFill>
                <a:latin typeface="Arial" panose="020B0604020202020204"/>
                <a:ea typeface="Arial" panose="020B0604020202020204"/>
                <a:cs typeface="Arial" panose="020B0604020202020204"/>
                <a:sym typeface="Arial" panose="020B0604020202020204"/>
              </a:rPr>
              <a:t>03</a:t>
            </a:r>
            <a:endParaRPr sz="2800" b="0" i="0" u="none" strike="noStrike" cap="none">
              <a:solidFill>
                <a:schemeClr val="lt2"/>
              </a:solidFill>
              <a:latin typeface="Arial" panose="020B0604020202020204"/>
              <a:ea typeface="Arial" panose="020B0604020202020204"/>
              <a:cs typeface="Arial" panose="020B0604020202020204"/>
              <a:sym typeface="Arial" panose="020B0604020202020204"/>
            </a:endParaRPr>
          </a:p>
        </p:txBody>
      </p:sp>
      <p:sp>
        <p:nvSpPr>
          <p:cNvPr id="78" name="Google Shape;78;p2"/>
          <p:cNvSpPr txBox="1"/>
          <p:nvPr/>
        </p:nvSpPr>
        <p:spPr>
          <a:xfrm>
            <a:off x="9722140" y="4673095"/>
            <a:ext cx="1886602"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2"/>
                </a:solidFill>
                <a:latin typeface="Arial" panose="020B0604020202020204"/>
                <a:ea typeface="Arial" panose="020B0604020202020204"/>
                <a:cs typeface="Arial" panose="020B0604020202020204"/>
                <a:sym typeface="Arial" panose="020B0604020202020204"/>
              </a:rPr>
              <a:t>04</a:t>
            </a:r>
            <a:endParaRPr sz="2800" b="0" i="0" u="none" strike="noStrike" cap="none">
              <a:solidFill>
                <a:schemeClr val="lt2"/>
              </a:solidFill>
              <a:latin typeface="Arial" panose="020B0604020202020204"/>
              <a:ea typeface="Arial" panose="020B0604020202020204"/>
              <a:cs typeface="Arial" panose="020B0604020202020204"/>
              <a:sym typeface="Arial" panose="020B0604020202020204"/>
            </a:endParaRPr>
          </a:p>
        </p:txBody>
      </p:sp>
      <p:sp>
        <p:nvSpPr>
          <p:cNvPr id="79" name="Google Shape;79;p2"/>
          <p:cNvSpPr txBox="1"/>
          <p:nvPr/>
        </p:nvSpPr>
        <p:spPr>
          <a:xfrm>
            <a:off x="266991" y="5306953"/>
            <a:ext cx="2469860" cy="459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panose="020B0604020202020204" pitchFamily="34" charset="0"/>
                <a:ea typeface="汉仪文黑-85简" panose="00020600040101010101" charset="-122"/>
                <a:cs typeface="Arial" panose="020B0604020202020204"/>
                <a:sym typeface="Arial" panose="020B0604020202020204"/>
              </a:rPr>
              <a:t>Introduce</a:t>
            </a:r>
            <a:endParaRPr lang="en-US" sz="2400" b="1" i="0" u="none" strike="noStrike" cap="none">
              <a:solidFill>
                <a:schemeClr val="lt1"/>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80" name="Google Shape;80;p2"/>
          <p:cNvSpPr txBox="1"/>
          <p:nvPr/>
        </p:nvSpPr>
        <p:spPr>
          <a:xfrm>
            <a:off x="581118" y="4673095"/>
            <a:ext cx="188660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2"/>
                </a:solidFill>
                <a:latin typeface="Arial" panose="020B0604020202020204"/>
                <a:ea typeface="Arial" panose="020B0604020202020204"/>
                <a:cs typeface="Arial" panose="020B0604020202020204"/>
                <a:sym typeface="Arial" panose="020B0604020202020204"/>
              </a:rPr>
              <a:t>01</a:t>
            </a:r>
            <a:endParaRPr sz="2800" b="0" i="0" u="none" strike="noStrike" cap="none">
              <a:solidFill>
                <a:schemeClr val="l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3"/>
          <p:cNvSpPr txBox="1"/>
          <p:nvPr/>
        </p:nvSpPr>
        <p:spPr>
          <a:xfrm>
            <a:off x="2649256" y="0"/>
            <a:ext cx="3667760" cy="45065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700" b="1" i="0" u="none" strike="noStrike" cap="none">
                <a:solidFill>
                  <a:srgbClr val="F2F2F2"/>
                </a:solidFill>
                <a:latin typeface="Arial" panose="020B0604020202020204" pitchFamily="34" charset="0"/>
                <a:ea typeface="汉仪文黑-85简" panose="00020600040101010101" charset="-122"/>
                <a:cs typeface="Arial" panose="020B0604020202020204"/>
                <a:sym typeface="Arial" panose="020B0604020202020204"/>
              </a:rPr>
              <a:t>W</a:t>
            </a:r>
            <a:endParaRPr lang="en-US" sz="28700" b="1" i="0" u="none" strike="noStrike" cap="none">
              <a:solidFill>
                <a:srgbClr val="F2F2F2"/>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87" name="Google Shape;87;p3"/>
          <p:cNvSpPr/>
          <p:nvPr/>
        </p:nvSpPr>
        <p:spPr>
          <a:xfrm>
            <a:off x="-1" y="0"/>
            <a:ext cx="1683657" cy="6857999"/>
          </a:xfrm>
          <a:prstGeom prst="rect">
            <a:avLst/>
          </a:prstGeom>
          <a:solidFill>
            <a:srgbClr val="71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8" name="Google Shape;88;p3"/>
          <p:cNvSpPr txBox="1"/>
          <p:nvPr/>
        </p:nvSpPr>
        <p:spPr>
          <a:xfrm rot="-5400000">
            <a:off x="364774" y="3275111"/>
            <a:ext cx="1012825"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Arial" panose="020B0604020202020204"/>
                <a:ea typeface="Arial" panose="020B0604020202020204"/>
                <a:cs typeface="Arial" panose="020B0604020202020204"/>
                <a:sym typeface="Arial" panose="020B0604020202020204"/>
              </a:rPr>
              <a:t>WEB3</a:t>
            </a:r>
            <a:endParaRPr sz="1400">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89;p3"/>
          <p:cNvSpPr txBox="1"/>
          <p:nvPr/>
        </p:nvSpPr>
        <p:spPr>
          <a:xfrm>
            <a:off x="4616301" y="1700466"/>
            <a:ext cx="5027930" cy="1105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a:solidFill>
                  <a:srgbClr val="3F3F3F"/>
                </a:solidFill>
                <a:latin typeface="Arial" panose="020B0604020202020204" pitchFamily="34" charset="0"/>
                <a:ea typeface="汉仪正圆 55简" panose="00020600040101010101" charset="-122"/>
                <a:cs typeface="Arial" panose="020B0604020202020204"/>
                <a:sym typeface="Arial" panose="020B0604020202020204"/>
              </a:rPr>
              <a:t>Fides DVPN</a:t>
            </a:r>
            <a:endParaRPr lang="en-US" sz="6600" b="1">
              <a:solidFill>
                <a:srgbClr val="3F3F3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90" name="Google Shape;90;p3"/>
          <p:cNvSpPr txBox="1"/>
          <p:nvPr/>
        </p:nvSpPr>
        <p:spPr>
          <a:xfrm>
            <a:off x="3265170" y="4113530"/>
            <a:ext cx="7788275" cy="1080135"/>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7F7F7F"/>
              </a:buClr>
              <a:buSzPts val="2400"/>
              <a:buFont typeface="Arial" panose="020B0604020202020204"/>
              <a:buNone/>
            </a:pPr>
            <a:r>
              <a:rPr lang="en-US" sz="2400" b="0" u="none">
                <a:solidFill>
                  <a:srgbClr val="7F7F7F"/>
                </a:solidFill>
                <a:latin typeface="Arial" panose="020B0604020202020204" pitchFamily="34" charset="0"/>
                <a:ea typeface="汉仪正圆 55简" panose="00020600040101010101" charset="-122"/>
                <a:cs typeface="Arial" panose="020B0604020202020204"/>
                <a:sym typeface="Arial" panose="020B0604020202020204"/>
              </a:rPr>
              <a:t> FIDES means trust, honesty, faith, or loyalty. It is also the name of the goddess of faith in Roman mythology.</a:t>
            </a:r>
            <a:endParaRPr sz="2400" b="0" u="none">
              <a:solidFill>
                <a:srgbClr val="7F7F7F"/>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ctr" rtl="0">
              <a:lnSpc>
                <a:spcPct val="150000"/>
              </a:lnSpc>
              <a:spcBef>
                <a:spcPts val="1200"/>
              </a:spcBef>
              <a:spcAft>
                <a:spcPts val="0"/>
              </a:spcAft>
              <a:buClr>
                <a:srgbClr val="7F7F7F"/>
              </a:buClr>
              <a:buSzPts val="2400"/>
              <a:buFont typeface="Arial" panose="020B0604020202020204"/>
              <a:buNone/>
            </a:pPr>
            <a:endParaRPr sz="2400" b="0" u="none">
              <a:solidFill>
                <a:srgbClr val="7F7F7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91" name="Google Shape;91;p3"/>
          <p:cNvSpPr/>
          <p:nvPr/>
        </p:nvSpPr>
        <p:spPr>
          <a:xfrm>
            <a:off x="5913991" y="2827542"/>
            <a:ext cx="5448298" cy="643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D8D8D8"/>
                </a:solidFill>
                <a:latin typeface="Arial" panose="020B0604020202020204" pitchFamily="34" charset="0"/>
                <a:ea typeface="汉仪正圆 55简" panose="00020600040101010101" charset="-122"/>
                <a:cs typeface="Arial" panose="020B0604020202020204"/>
                <a:sym typeface="Arial" panose="020B0604020202020204"/>
              </a:rPr>
              <a:t>web3 Infrastructure</a:t>
            </a:r>
            <a:endParaRPr lang="en-US" sz="3600" b="1">
              <a:solidFill>
                <a:srgbClr val="D8D8D8"/>
              </a:solidFill>
              <a:latin typeface="Arial" panose="020B0604020202020204" pitchFamily="34" charset="0"/>
              <a:ea typeface="汉仪正圆 55简" panose="00020600040101010101" charset="-122"/>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256"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sz="3600">
                <a:solidFill>
                  <a:schemeClr val="accent1"/>
                </a:solidFill>
                <a:sym typeface="Arial" panose="020B0604020202020204"/>
              </a:rPr>
              <a:t>FIDES INTRODUCE</a:t>
            </a:r>
            <a:endParaRPr lang="en-US" sz="3600">
              <a:solidFill>
                <a:schemeClr val="accent1"/>
              </a:solidFill>
              <a:sym typeface="Arial" panose="020B0604020202020204"/>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2" name="Google Shape;97;p4"/>
          <p:cNvSpPr txBox="1"/>
          <p:nvPr/>
        </p:nvSpPr>
        <p:spPr>
          <a:xfrm>
            <a:off x="287279" y="6254750"/>
            <a:ext cx="434975" cy="365125"/>
          </a:xfrm>
          <a:prstGeom prst="rect">
            <a:avLst/>
          </a:prstGeom>
          <a:noFill/>
          <a:ln>
            <a:noFill/>
          </a:ln>
        </p:spPr>
        <p:txBody>
          <a:bodyPr spcFirstLastPara="1" wrap="square" lIns="91425" tIns="45700" rIns="91425" bIns="45700" anchor="ctr" anchorCtr="0">
            <a:noAutofit/>
          </a:bodyPr>
          <a:p>
            <a:pPr marL="0" marR="0" lvl="0" indent="0" algn="l" rtl="0">
              <a:spcBef>
                <a:spcPts val="0"/>
              </a:spcBef>
              <a:spcAft>
                <a:spcPts val="0"/>
              </a:spcAft>
              <a:buNone/>
            </a:pPr>
            <a:fld id="{00000000-1234-1234-1234-123412341234}" type="slidenum">
              <a:rPr lang="en-US" sz="1000">
                <a:solidFill>
                  <a:srgbClr val="FFFFFF"/>
                </a:solidFill>
                <a:latin typeface="Arial" panose="020B0604020202020204"/>
                <a:ea typeface="Arial" panose="020B0604020202020204"/>
                <a:cs typeface="Arial" panose="020B0604020202020204"/>
                <a:sym typeface="Arial" panose="020B0604020202020204"/>
              </a:rPr>
            </a:fld>
            <a:endParaRPr lang="en-US" sz="1000">
              <a:solidFill>
                <a:srgbClr val="FFFFFF"/>
              </a:solidFill>
              <a:latin typeface="Arial" panose="020B0604020202020204"/>
              <a:ea typeface="Arial" panose="020B0604020202020204"/>
              <a:cs typeface="Arial" panose="020B0604020202020204"/>
              <a:sym typeface="Arial" panose="020B0604020202020204"/>
            </a:endParaRPr>
          </a:p>
        </p:txBody>
      </p:sp>
      <p:pic>
        <p:nvPicPr>
          <p:cNvPr id="2" name="Google Shape;98;p4"/>
          <p:cNvPicPr preferRelativeResize="0"/>
          <p:nvPr/>
        </p:nvPicPr>
        <p:blipFill rotWithShape="1">
          <a:blip r:embed="rId3"/>
          <a:srcRect/>
          <a:stretch>
            <a:fillRect/>
          </a:stretch>
        </p:blipFill>
        <p:spPr>
          <a:xfrm>
            <a:off x="460375" y="1393505"/>
            <a:ext cx="4354433" cy="4354433"/>
          </a:xfrm>
          <a:prstGeom prst="rect">
            <a:avLst/>
          </a:prstGeom>
          <a:noFill/>
          <a:ln>
            <a:noFill/>
          </a:ln>
        </p:spPr>
      </p:pic>
      <p:sp>
        <p:nvSpPr>
          <p:cNvPr id="4" name="Google Shape;99;p4"/>
          <p:cNvSpPr txBox="1"/>
          <p:nvPr>
            <p:custDataLst>
              <p:tags r:id="rId4"/>
            </p:custDataLst>
          </p:nvPr>
        </p:nvSpPr>
        <p:spPr>
          <a:xfrm>
            <a:off x="4865970" y="1981039"/>
            <a:ext cx="6872005" cy="723139"/>
          </a:xfrm>
          <a:prstGeom prst="rect">
            <a:avLst/>
          </a:prstGeom>
          <a:noFill/>
          <a:ln>
            <a:noFill/>
          </a:ln>
        </p:spPr>
        <p:txBody>
          <a:bodyPr spcFirstLastPara="1" wrap="square" lIns="91425" tIns="45700" rIns="91425" bIns="45700" anchor="t" anchorCtr="0">
            <a:normAutofit lnSpcReduction="10000"/>
          </a:bodyPr>
          <a:p>
            <a:pPr marL="0" marR="0" lvl="0" indent="0" algn="l" rtl="0">
              <a:spcBef>
                <a:spcPts val="0"/>
              </a:spcBef>
              <a:spcAft>
                <a:spcPts val="0"/>
              </a:spcAft>
              <a:buNone/>
            </a:pPr>
            <a:r>
              <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The FIDES DVPN creates infrastructure to decentralize VPNs while protecting networks and making them profitable by bandwidth farming for token rewards. </a:t>
            </a:r>
            <a:endPar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5" name="Google Shape;101;p4"/>
          <p:cNvSpPr/>
          <p:nvPr>
            <p:custDataLst>
              <p:tags r:id="rId5"/>
            </p:custDataLst>
          </p:nvPr>
        </p:nvSpPr>
        <p:spPr>
          <a:xfrm>
            <a:off x="4931601" y="1478353"/>
            <a:ext cx="3578195" cy="407406"/>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a:bodyPr>
          <a:p>
            <a:pPr marL="0" marR="0" lvl="0" indent="0" algn="l" rtl="0">
              <a:spcBef>
                <a:spcPts val="0"/>
              </a:spcBef>
              <a:spcAft>
                <a:spcPts val="0"/>
              </a:spcAft>
              <a:buNone/>
            </a:pPr>
            <a:r>
              <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What is Fides DVPN</a:t>
            </a:r>
            <a:endPar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6" name="Google Shape;102;p4"/>
          <p:cNvSpPr txBox="1"/>
          <p:nvPr>
            <p:custDataLst>
              <p:tags r:id="rId6"/>
            </p:custDataLst>
          </p:nvPr>
        </p:nvSpPr>
        <p:spPr>
          <a:xfrm>
            <a:off x="4947082" y="3169069"/>
            <a:ext cx="6691064" cy="723139"/>
          </a:xfrm>
          <a:prstGeom prst="rect">
            <a:avLst/>
          </a:prstGeom>
          <a:noFill/>
          <a:ln>
            <a:noFill/>
          </a:ln>
        </p:spPr>
        <p:txBody>
          <a:bodyPr spcFirstLastPara="1" wrap="square" lIns="91425" tIns="45700" rIns="91425" bIns="45700" anchor="t" anchorCtr="0">
            <a:normAutofit lnSpcReduction="10000"/>
          </a:bodyPr>
          <a:p>
            <a:pPr marL="0" marR="0" lvl="0" indent="0" algn="l" rtl="0">
              <a:spcBef>
                <a:spcPts val="0"/>
              </a:spcBef>
              <a:spcAft>
                <a:spcPts val="0"/>
              </a:spcAft>
              <a:buNone/>
            </a:pPr>
            <a:r>
              <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Sharding nodes with high throughput serve specific businesses</a:t>
            </a:r>
            <a:endParaRPr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None/>
            </a:pPr>
            <a:r>
              <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Full stack encryption of business data</a:t>
            </a:r>
            <a:endParaRPr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None/>
            </a:pPr>
            <a:r>
              <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High-quality distributed computing</a:t>
            </a:r>
            <a:endParaRPr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 name="Google Shape;103;p4"/>
          <p:cNvSpPr/>
          <p:nvPr>
            <p:custDataLst>
              <p:tags r:id="rId7"/>
            </p:custDataLst>
          </p:nvPr>
        </p:nvSpPr>
        <p:spPr>
          <a:xfrm>
            <a:off x="5003354" y="2629652"/>
            <a:ext cx="3578195" cy="407406"/>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a:bodyPr>
          <a:p>
            <a:pPr marL="0" marR="0" lvl="0" indent="0" algn="l" rtl="0">
              <a:spcBef>
                <a:spcPts val="0"/>
              </a:spcBef>
              <a:spcAft>
                <a:spcPts val="0"/>
              </a:spcAft>
              <a:buNone/>
            </a:pPr>
            <a:r>
              <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Target Market</a:t>
            </a:r>
            <a:endPar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8" name="Google Shape;104;p4"/>
          <p:cNvSpPr txBox="1"/>
          <p:nvPr>
            <p:custDataLst>
              <p:tags r:id="rId8"/>
            </p:custDataLst>
          </p:nvPr>
        </p:nvSpPr>
        <p:spPr>
          <a:xfrm>
            <a:off x="4953321" y="4553729"/>
            <a:ext cx="6691064" cy="511626"/>
          </a:xfrm>
          <a:prstGeom prst="rect">
            <a:avLst/>
          </a:prstGeom>
          <a:noFill/>
          <a:ln>
            <a:noFill/>
          </a:ln>
        </p:spPr>
        <p:txBody>
          <a:bodyPr spcFirstLastPara="1" wrap="square" lIns="91425" tIns="45700" rIns="91425" bIns="45700" anchor="t" anchorCtr="0">
            <a:normAutofit lnSpcReduction="10000"/>
          </a:bodyPr>
          <a:p>
            <a:pPr marL="0" marR="0" lvl="0" indent="0" algn="l" rtl="0">
              <a:spcBef>
                <a:spcPts val="0"/>
              </a:spcBef>
              <a:spcAft>
                <a:spcPts val="0"/>
              </a:spcAft>
              <a:buNone/>
            </a:pPr>
            <a:r>
              <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Users who surf the internet with privacy protection and data bandwidth transmission.</a:t>
            </a:r>
            <a:endPar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9" name="Google Shape;105;p4"/>
          <p:cNvSpPr/>
          <p:nvPr>
            <p:custDataLst>
              <p:tags r:id="rId9"/>
            </p:custDataLst>
          </p:nvPr>
        </p:nvSpPr>
        <p:spPr>
          <a:xfrm>
            <a:off x="4953439" y="4014019"/>
            <a:ext cx="3578195" cy="407406"/>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a:bodyPr>
          <a:p>
            <a:pPr marL="0" marR="0" lvl="0" indent="0" algn="l" rtl="0">
              <a:spcBef>
                <a:spcPts val="0"/>
              </a:spcBef>
              <a:spcAft>
                <a:spcPts val="0"/>
              </a:spcAft>
              <a:buNone/>
            </a:pPr>
            <a:r>
              <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Technical Features</a:t>
            </a:r>
            <a:endPar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10" name="Google Shape;106;p4"/>
          <p:cNvSpPr txBox="1"/>
          <p:nvPr>
            <p:custDataLst>
              <p:tags r:id="rId10"/>
            </p:custDataLst>
          </p:nvPr>
        </p:nvSpPr>
        <p:spPr>
          <a:xfrm>
            <a:off x="4922235" y="5446830"/>
            <a:ext cx="5989763" cy="723139"/>
          </a:xfrm>
          <a:prstGeom prst="rect">
            <a:avLst/>
          </a:prstGeom>
          <a:noFill/>
          <a:ln>
            <a:noFill/>
          </a:ln>
        </p:spPr>
        <p:txBody>
          <a:bodyPr spcFirstLastPara="1" wrap="square" lIns="91425" tIns="45700" rIns="91425" bIns="45700" anchor="t" anchorCtr="0">
            <a:normAutofit lnSpcReduction="10000"/>
          </a:bodyPr>
          <a:p>
            <a:pPr marL="0" marR="0" lvl="0" indent="0" algn="l" rtl="0">
              <a:lnSpc>
                <a:spcPct val="150000"/>
              </a:lnSpc>
              <a:spcBef>
                <a:spcPts val="0"/>
              </a:spcBef>
              <a:spcAft>
                <a:spcPts val="0"/>
              </a:spcAft>
              <a:buClr>
                <a:schemeClr val="dk1"/>
              </a:buClr>
              <a:buSzPts val="1400"/>
              <a:buFont typeface="Arial" panose="020B0604020202020204"/>
              <a:buNone/>
            </a:pPr>
            <a:r>
              <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FIDES DVPN aims to build a decentralized, secure, efficient, and fair network connection platform. </a:t>
            </a:r>
            <a:endParaRPr lang="en-US" sz="14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11" name="Google Shape;107;p4"/>
          <p:cNvSpPr/>
          <p:nvPr>
            <p:custDataLst>
              <p:tags r:id="rId11"/>
            </p:custDataLst>
          </p:nvPr>
        </p:nvSpPr>
        <p:spPr>
          <a:xfrm>
            <a:off x="4965918" y="5090959"/>
            <a:ext cx="3578195" cy="407406"/>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a:bodyPr>
          <a:p>
            <a:pPr marL="0" marR="0" lvl="0" indent="0" algn="l" rtl="0">
              <a:spcBef>
                <a:spcPts val="0"/>
              </a:spcBef>
              <a:spcAft>
                <a:spcPts val="0"/>
              </a:spcAft>
              <a:buNone/>
            </a:pPr>
            <a:r>
              <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Vision</a:t>
            </a:r>
            <a:endParaRPr lang="en-US" sz="20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256"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sz="3600">
                <a:solidFill>
                  <a:schemeClr val="accent1"/>
                </a:solidFill>
                <a:sym typeface="Arial" panose="020B0604020202020204"/>
              </a:rPr>
              <a:t>Technical Features</a:t>
            </a:r>
            <a:endParaRPr lang="en-US" sz="3600">
              <a:solidFill>
                <a:schemeClr val="accent1"/>
              </a:solidFill>
              <a:sym typeface="Arial" panose="020B0604020202020204"/>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3"/>
            </p:custDataLst>
          </p:nvPr>
        </p:nvSpPr>
        <p:spPr>
          <a:xfrm>
            <a:off x="460375" y="1519238"/>
            <a:ext cx="11277600" cy="458152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800">
              <a:solidFill>
                <a:schemeClr val="lt1"/>
              </a:solidFill>
              <a:latin typeface="微软雅黑" panose="020B0503020204020204" charset="-122"/>
              <a:ea typeface="微软雅黑" panose="020B0503020204020204" charset="-122"/>
              <a:sym typeface="+mn-ea"/>
            </a:endParaRPr>
          </a:p>
        </p:txBody>
      </p:sp>
      <p:pic>
        <p:nvPicPr>
          <p:cNvPr id="2" name="图片 1"/>
          <p:cNvPicPr>
            <a:picLocks noChangeAspect="1"/>
          </p:cNvPicPr>
          <p:nvPr>
            <p:custDataLst>
              <p:tags r:id="rId4"/>
            </p:custDataLst>
          </p:nvPr>
        </p:nvPicPr>
        <p:blipFill rotWithShape="1">
          <a:blip r:embed="rId5"/>
          <a:srcRect t="31330" b="31330"/>
          <a:stretch>
            <a:fillRect/>
          </a:stretch>
        </p:blipFill>
        <p:spPr>
          <a:xfrm>
            <a:off x="1085912" y="1766057"/>
            <a:ext cx="10026526" cy="1852335"/>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1" name="Title 6"/>
          <p:cNvSpPr txBox="1"/>
          <p:nvPr>
            <p:custDataLst>
              <p:tags r:id="rId6"/>
            </p:custDataLst>
          </p:nvPr>
        </p:nvSpPr>
        <p:spPr>
          <a:xfrm>
            <a:off x="1082975" y="3880511"/>
            <a:ext cx="10032400" cy="197343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sz="1800" spc="10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Arial" panose="020B0604020202020204"/>
              </a:rPr>
              <a:t>FIDES DVPN combines advanced concus and encryption algorithms, peer-to-peer protocols, token incentives, and DAO governance to provide users with a more free, private, and high-quality DVPN service.</a:t>
            </a:r>
            <a:endParaRPr lang="en-US" sz="1800" spc="10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Arial" panose="020B0604020202020204"/>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256"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sz="3600">
                <a:solidFill>
                  <a:schemeClr val="accent1"/>
                </a:solidFill>
                <a:sym typeface="Arial" panose="020B0604020202020204"/>
              </a:rPr>
              <a:t>Fides DVPN Features</a:t>
            </a:r>
            <a:endParaRPr lang="en-US" sz="3600">
              <a:solidFill>
                <a:schemeClr val="accent1"/>
              </a:solidFill>
              <a:sym typeface="Arial" panose="020B0604020202020204"/>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0" name="Google Shape;122;p6"/>
          <p:cNvSpPr/>
          <p:nvPr>
            <p:custDataLst>
              <p:tags r:id="rId3"/>
            </p:custDataLst>
          </p:nvPr>
        </p:nvSpPr>
        <p:spPr>
          <a:xfrm>
            <a:off x="525932" y="1675080"/>
            <a:ext cx="2517128" cy="403854"/>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a:bodyPr>
          <a:p>
            <a:pPr marL="0" marR="0" lvl="0" indent="0" algn="ctr" rtl="0">
              <a:spcBef>
                <a:spcPts val="0"/>
              </a:spcBef>
              <a:spcAft>
                <a:spcPts val="0"/>
              </a:spcAft>
              <a:buNone/>
            </a:pPr>
            <a:r>
              <a:rPr lang="en-US" sz="1600">
                <a:solidFill>
                  <a:srgbClr val="000000"/>
                </a:solidFill>
                <a:latin typeface="Arial" panose="020B0604020202020204" pitchFamily="34" charset="0"/>
                <a:ea typeface="汉仪文黑-85简" panose="00020600040101010101" charset="-122"/>
                <a:cs typeface="Arial" panose="020B0604020202020204"/>
                <a:sym typeface="Arial" panose="020B0604020202020204"/>
              </a:rPr>
              <a:t>Complex  Calculations</a:t>
            </a:r>
            <a:endParaRPr lang="en-US" sz="1600">
              <a:solidFill>
                <a:srgbClr val="000000"/>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2" name="Google Shape;123;p6"/>
          <p:cNvSpPr/>
          <p:nvPr/>
        </p:nvSpPr>
        <p:spPr>
          <a:xfrm>
            <a:off x="460375" y="2152530"/>
            <a:ext cx="2582685" cy="3742914"/>
          </a:xfrm>
          <a:prstGeom prst="rect">
            <a:avLst/>
          </a:prstGeom>
          <a:noFill/>
          <a:ln>
            <a:noFill/>
          </a:ln>
        </p:spPr>
        <p:txBody>
          <a:bodyPr spcFirstLastPara="1" wrap="square" lIns="91425" tIns="45700" rIns="91425" bIns="45700" anchor="t" anchorCtr="0">
            <a:normAutofit lnSpcReduction="10000"/>
          </a:bodyPr>
          <a:p>
            <a:pPr marL="285750" marR="0" lvl="0" indent="-285750" algn="l" rtl="0">
              <a:lnSpc>
                <a:spcPct val="150000"/>
              </a:lnSpc>
              <a:spcBef>
                <a:spcPts val="0"/>
              </a:spcBef>
              <a:spcAft>
                <a:spcPts val="0"/>
              </a:spcAft>
              <a:buClr>
                <a:srgbClr val="7F7F7F"/>
              </a:buClr>
              <a:buSzPts val="1400"/>
              <a:buFont typeface="Noto Sans Symbols"/>
              <a:buChar char="◆"/>
            </a:pPr>
            <a:r>
              <a:rPr lang="en-US" sz="14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Distributed computing</a:t>
            </a:r>
            <a:endParaRPr sz="14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1200"/>
              </a:spcBef>
              <a:spcAft>
                <a:spcPts val="0"/>
              </a:spcAft>
              <a:buClr>
                <a:srgbClr val="7F7F7F"/>
              </a:buClr>
              <a:buSzPts val="1200"/>
              <a:buFont typeface="Arial" panose="020B0604020202020204"/>
              <a:buNone/>
            </a:pPr>
            <a:r>
              <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sharding network provides distributed computing power and performs distributed computing for complex model disassembly of molecular tasks.</a:t>
            </a:r>
            <a:endParaRPr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171450" marR="0" lvl="0" indent="-171450" algn="l" rtl="0">
              <a:lnSpc>
                <a:spcPct val="150000"/>
              </a:lnSpc>
              <a:spcBef>
                <a:spcPts val="1200"/>
              </a:spcBef>
              <a:spcAft>
                <a:spcPts val="0"/>
              </a:spcAft>
              <a:buClr>
                <a:srgbClr val="7F7F7F"/>
              </a:buClr>
              <a:buSzPts val="1200"/>
              <a:buFont typeface="Noto Sans Symbols"/>
              <a:buChar char="◆"/>
            </a:pPr>
            <a:r>
              <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  Multitasking in parallel</a:t>
            </a:r>
            <a:endParaRPr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1200"/>
              </a:spcBef>
              <a:spcAft>
                <a:spcPts val="0"/>
              </a:spcAft>
              <a:buClr>
                <a:srgbClr val="7F7F7F"/>
              </a:buClr>
              <a:buSzPts val="1200"/>
              <a:buFont typeface="Arial" panose="020B0604020202020204"/>
              <a:buNone/>
            </a:pPr>
            <a:r>
              <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workload sharding nodes are assigned tasks and aggregated task execution results by the computing task scheduling center</a:t>
            </a:r>
            <a:endPar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 name="Google Shape;124;p6"/>
          <p:cNvSpPr/>
          <p:nvPr>
            <p:custDataLst>
              <p:tags r:id="rId4"/>
            </p:custDataLst>
          </p:nvPr>
        </p:nvSpPr>
        <p:spPr>
          <a:xfrm>
            <a:off x="3523602" y="1675080"/>
            <a:ext cx="2517128" cy="403854"/>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fontScale="90000"/>
          </a:bodyPr>
          <a:p>
            <a:pPr marL="0" marR="0" lvl="0" indent="0" algn="ctr" rtl="0">
              <a:spcBef>
                <a:spcPts val="0"/>
              </a:spcBef>
              <a:spcAft>
                <a:spcPts val="0"/>
              </a:spcAft>
              <a:buNone/>
            </a:pPr>
            <a:r>
              <a:rPr lang="en-US" sz="1600">
                <a:solidFill>
                  <a:srgbClr val="000000"/>
                </a:solidFill>
                <a:latin typeface="Arial" panose="020B0604020202020204" pitchFamily="34" charset="0"/>
                <a:ea typeface="汉仪文黑-85简" panose="00020600040101010101" charset="-122"/>
                <a:cs typeface="Arial" panose="020B0604020202020204"/>
                <a:sym typeface="Arial" panose="020B0604020202020204"/>
              </a:rPr>
              <a:t>Massive users capacity</a:t>
            </a:r>
            <a:endParaRPr lang="en-US" sz="1600">
              <a:solidFill>
                <a:srgbClr val="000000"/>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5" name="Google Shape;125;p6"/>
          <p:cNvSpPr/>
          <p:nvPr/>
        </p:nvSpPr>
        <p:spPr>
          <a:xfrm>
            <a:off x="3523602" y="2202007"/>
            <a:ext cx="2917890" cy="3742914"/>
          </a:xfrm>
          <a:prstGeom prst="rect">
            <a:avLst/>
          </a:prstGeom>
          <a:noFill/>
          <a:ln>
            <a:noFill/>
          </a:ln>
        </p:spPr>
        <p:txBody>
          <a:bodyPr spcFirstLastPara="1" wrap="square" lIns="91425" tIns="45700" rIns="91425" bIns="45700" anchor="t" anchorCtr="0">
            <a:normAutofit lnSpcReduction="10000"/>
          </a:bodyPr>
          <a:p>
            <a:pPr marL="171450" marR="0" lvl="0" indent="-171450" algn="l" rtl="0">
              <a:lnSpc>
                <a:spcPct val="150000"/>
              </a:lnSpc>
              <a:spcBef>
                <a:spcPts val="0"/>
              </a:spcBef>
              <a:spcAft>
                <a:spcPts val="0"/>
              </a:spcAft>
              <a:buClr>
                <a:srgbClr val="7F7F7F"/>
              </a:buClr>
              <a:buSzPts val="1200"/>
              <a:buFont typeface="Noto Sans Symbols"/>
              <a:buChar char="◆"/>
            </a:pPr>
            <a:r>
              <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 Low cost hardware</a:t>
            </a:r>
            <a:endParaRPr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1200"/>
              </a:spcBef>
              <a:spcAft>
                <a:spcPts val="0"/>
              </a:spcAft>
              <a:buClr>
                <a:srgbClr val="7F7F7F"/>
              </a:buClr>
              <a:buSzPts val="1200"/>
              <a:buFont typeface="Noto Sans Symbols"/>
              <a:buNone/>
            </a:pPr>
            <a:r>
              <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Any idle server equipment and bandwidth traffic can be used as nodes to provide services at low cost.</a:t>
            </a:r>
            <a:endParaRPr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171450" marR="0" lvl="0" indent="-171450" algn="l" rtl="0">
              <a:lnSpc>
                <a:spcPct val="150000"/>
              </a:lnSpc>
              <a:spcBef>
                <a:spcPts val="1200"/>
              </a:spcBef>
              <a:spcAft>
                <a:spcPts val="0"/>
              </a:spcAft>
              <a:buClr>
                <a:srgbClr val="7F7F7F"/>
              </a:buClr>
              <a:buSzPts val="1200"/>
              <a:buFont typeface="Noto Sans Symbols"/>
              <a:buChar char="◆"/>
            </a:pPr>
            <a:r>
              <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High throughput</a:t>
            </a:r>
            <a:endParaRPr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1200"/>
              </a:spcBef>
              <a:spcAft>
                <a:spcPts val="0"/>
              </a:spcAft>
              <a:buClr>
                <a:srgbClr val="7F7F7F"/>
              </a:buClr>
              <a:buSzPts val="1200"/>
              <a:buFont typeface="Noto Sans Symbols"/>
              <a:buNone/>
            </a:pPr>
            <a:r>
              <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sub-chain consensus sharding  provides Fides with exclusive blockchain throughput, and the workload sharding provides data transmission and computing capabilities.</a:t>
            </a:r>
            <a:endParaRPr lang="en-US" sz="12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6" name="Google Shape;126;p6"/>
          <p:cNvSpPr/>
          <p:nvPr>
            <p:custDataLst>
              <p:tags r:id="rId5"/>
            </p:custDataLst>
          </p:nvPr>
        </p:nvSpPr>
        <p:spPr>
          <a:xfrm>
            <a:off x="6484166" y="1675080"/>
            <a:ext cx="2517128" cy="403854"/>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fontScale="90000"/>
          </a:bodyPr>
          <a:p>
            <a:pPr marL="0" marR="0" lvl="0" indent="0" algn="ctr" rtl="0">
              <a:spcBef>
                <a:spcPts val="0"/>
              </a:spcBef>
              <a:spcAft>
                <a:spcPts val="0"/>
              </a:spcAft>
              <a:buNone/>
            </a:pPr>
            <a:r>
              <a:rPr lang="en-US" sz="1600">
                <a:solidFill>
                  <a:srgbClr val="000000"/>
                </a:solidFill>
                <a:latin typeface="Arial" panose="020B0604020202020204" pitchFamily="34" charset="0"/>
                <a:ea typeface="汉仪文黑-85简" panose="00020600040101010101" charset="-122"/>
                <a:cs typeface="Arial" panose="020B0604020202020204"/>
                <a:sym typeface="Arial" panose="020B0604020202020204"/>
              </a:rPr>
              <a:t>Data privacy protection</a:t>
            </a:r>
            <a:endParaRPr lang="en-US" sz="1600">
              <a:solidFill>
                <a:srgbClr val="000000"/>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7" name="Google Shape;127;p6"/>
          <p:cNvSpPr txBox="1"/>
          <p:nvPr>
            <p:custDataLst>
              <p:tags r:id="rId6"/>
            </p:custDataLst>
          </p:nvPr>
        </p:nvSpPr>
        <p:spPr>
          <a:xfrm>
            <a:off x="6441492" y="2239114"/>
            <a:ext cx="2470744" cy="3144864"/>
          </a:xfrm>
          <a:prstGeom prst="rect">
            <a:avLst/>
          </a:prstGeom>
          <a:noFill/>
          <a:ln>
            <a:noFill/>
          </a:ln>
        </p:spPr>
        <p:txBody>
          <a:bodyPr spcFirstLastPara="1" wrap="square" lIns="91425" tIns="45700" rIns="91425" bIns="45700" anchor="t" anchorCtr="0">
            <a:normAutofit lnSpcReduction="10000"/>
          </a:bodyPr>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Security and privacy</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Clr>
                <a:schemeClr val="dk1"/>
              </a:buClr>
              <a:buSzPts val="1200"/>
              <a:buFont typeface="Noto Sans Symbols"/>
              <a:buNone/>
            </a:pP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Clr>
                <a:schemeClr val="dk1"/>
              </a:buClr>
              <a:buSzPts val="1200"/>
              <a:buFont typeface="Noto Sans Symbols"/>
              <a:buNone/>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The protocol subnet provides security for the blockchain, and full-stack encryption of network data transmission ensures application data security and privacy are protected.</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171450" marR="0" lvl="0" indent="-95250" algn="l" rtl="0">
              <a:spcBef>
                <a:spcPts val="0"/>
              </a:spcBef>
              <a:spcAft>
                <a:spcPts val="0"/>
              </a:spcAft>
              <a:buClr>
                <a:schemeClr val="dk1"/>
              </a:buClr>
              <a:buSzPts val="1200"/>
              <a:buFont typeface="Noto Sans Symbols"/>
              <a:buNone/>
            </a:pP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Resist single point of failure</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Clr>
                <a:schemeClr val="dk1"/>
              </a:buClr>
              <a:buSzPts val="1200"/>
              <a:buFont typeface="Noto Sans Symbols"/>
              <a:buNone/>
            </a:pP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Clr>
                <a:schemeClr val="dk1"/>
              </a:buClr>
              <a:buSzPts val="1200"/>
              <a:buFont typeface="Noto Sans Symbols"/>
              <a:buNone/>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Distributed multi-centralized nodes form a network cluster to prevent centralized blockade and no intermediate data is retained.</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8" name="Google Shape;128;p6"/>
          <p:cNvSpPr/>
          <p:nvPr>
            <p:custDataLst>
              <p:tags r:id="rId7"/>
            </p:custDataLst>
          </p:nvPr>
        </p:nvSpPr>
        <p:spPr>
          <a:xfrm>
            <a:off x="9220847" y="1675080"/>
            <a:ext cx="2517128" cy="403854"/>
          </a:xfrm>
          <a:prstGeom prst="rect">
            <a:avLst/>
          </a:prstGeom>
          <a:solidFill>
            <a:schemeClr val="lt2"/>
          </a:solidFill>
          <a:ln>
            <a:noFill/>
          </a:ln>
          <a:effectLst>
            <a:outerShdw blurRad="444500" dist="127000" dir="5400000" sx="105000" sy="105000" algn="t" rotWithShape="0">
              <a:srgbClr val="000000">
                <a:alpha val="20000"/>
              </a:srgbClr>
            </a:outerShdw>
          </a:effectLst>
        </p:spPr>
        <p:txBody>
          <a:bodyPr spcFirstLastPara="1" wrap="square" lIns="91425" tIns="45700" rIns="91425" bIns="45700" anchor="ctr" anchorCtr="0">
            <a:normAutofit fontScale="70000"/>
          </a:bodyPr>
          <a:p>
            <a:pPr marL="0" marR="0" lvl="0" indent="0" algn="ctr" rtl="0">
              <a:spcBef>
                <a:spcPts val="0"/>
              </a:spcBef>
              <a:spcAft>
                <a:spcPts val="0"/>
              </a:spcAft>
              <a:buNone/>
            </a:pPr>
            <a:r>
              <a:rPr lang="en-US" sz="1400">
                <a:solidFill>
                  <a:srgbClr val="000000"/>
                </a:solidFill>
                <a:latin typeface="Arial" panose="020B0604020202020204" pitchFamily="34" charset="0"/>
                <a:ea typeface="汉仪文黑-85简" panose="00020600040101010101" charset="-122"/>
                <a:cs typeface="Arial" panose="020B0604020202020204"/>
                <a:sym typeface="Arial" panose="020B0604020202020204"/>
              </a:rPr>
              <a:t>High scalability &amp; flexible combination</a:t>
            </a:r>
            <a:endParaRPr lang="en-US" sz="1400">
              <a:solidFill>
                <a:srgbClr val="000000"/>
              </a:solidFill>
              <a:latin typeface="Arial" panose="020B0604020202020204" pitchFamily="34" charset="0"/>
              <a:ea typeface="汉仪文黑-85简" panose="00020600040101010101" charset="-122"/>
              <a:cs typeface="Arial" panose="020B0604020202020204"/>
              <a:sym typeface="Arial" panose="020B0604020202020204"/>
            </a:endParaRPr>
          </a:p>
        </p:txBody>
      </p:sp>
      <p:sp>
        <p:nvSpPr>
          <p:cNvPr id="9" name="Google Shape;129;p6"/>
          <p:cNvSpPr txBox="1"/>
          <p:nvPr>
            <p:custDataLst>
              <p:tags r:id="rId8"/>
            </p:custDataLst>
          </p:nvPr>
        </p:nvSpPr>
        <p:spPr>
          <a:xfrm>
            <a:off x="9220847" y="2287972"/>
            <a:ext cx="2289535" cy="2605568"/>
          </a:xfrm>
          <a:prstGeom prst="rect">
            <a:avLst/>
          </a:prstGeom>
          <a:noFill/>
          <a:ln>
            <a:noFill/>
          </a:ln>
        </p:spPr>
        <p:txBody>
          <a:bodyPr spcFirstLastPara="1" wrap="square" lIns="91425" tIns="45700" rIns="91425" bIns="45700" anchor="t" anchorCtr="0">
            <a:normAutofit lnSpcReduction="10000"/>
          </a:bodyPr>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Module combination</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None/>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Can be combined to</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None/>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provide privacy security and network acceleration for applications, and serve cross-border and cross-regional computing power distribution</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None/>
            </a:pP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High network scalability</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None/>
            </a:pPr>
            <a:r>
              <a:rPr lang="en-US"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rPr>
              <a:t>Workload sharding network nodes can add new features, new functions, and are easy to expand</a:t>
            </a:r>
            <a:endParaRPr sz="1200">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p:txBody>
      </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1" name="Google Shape;135;p7"/>
          <p:cNvSpPr/>
          <p:nvPr>
            <p:custDataLst>
              <p:tags r:id="rId1"/>
            </p:custDataLst>
          </p:nvPr>
        </p:nvSpPr>
        <p:spPr>
          <a:xfrm>
            <a:off x="7312660" y="0"/>
            <a:ext cx="4572000" cy="6858000"/>
          </a:xfrm>
          <a:prstGeom prst="rect">
            <a:avLst/>
          </a:prstGeom>
          <a:solidFill>
            <a:srgbClr val="717E8D"/>
          </a:solidFill>
          <a:ln>
            <a:noFill/>
          </a:ln>
        </p:spPr>
        <p:txBody>
          <a:bodyPr spcFirstLastPara="1" wrap="square" lIns="91425" tIns="45700" rIns="91425" bIns="45700" anchor="ctr" anchorCtr="0">
            <a:normAutofit/>
          </a:bodyPr>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 name="Google Shape;137;p7"/>
          <p:cNvSpPr txBox="1"/>
          <p:nvPr>
            <p:custDataLst>
              <p:tags r:id="rId2"/>
            </p:custDataLst>
          </p:nvPr>
        </p:nvSpPr>
        <p:spPr>
          <a:xfrm>
            <a:off x="7952363" y="1339947"/>
            <a:ext cx="3127493" cy="2275205"/>
          </a:xfrm>
          <a:prstGeom prst="rect">
            <a:avLst/>
          </a:prstGeom>
          <a:noFill/>
          <a:ln>
            <a:noFill/>
          </a:ln>
        </p:spPr>
        <p:txBody>
          <a:bodyPr spcFirstLastPara="1" wrap="square" lIns="91425" tIns="45700" rIns="91425" bIns="45700" anchor="t" anchorCtr="0">
            <a:normAutofit/>
          </a:bodyPr>
          <a:p>
            <a:pPr marL="0" marR="0" lvl="0" indent="0" algn="l" rtl="0">
              <a:lnSpc>
                <a:spcPct val="150000"/>
              </a:lnSpc>
              <a:spcBef>
                <a:spcPts val="0"/>
              </a:spcBef>
              <a:spcAft>
                <a:spcPts val="0"/>
              </a:spcAft>
              <a:buClr>
                <a:schemeClr val="lt1"/>
              </a:buClr>
              <a:buSzPts val="1100"/>
              <a:buFont typeface="Arial" panose="020B0604020202020204"/>
              <a:buNone/>
            </a:pPr>
            <a:r>
              <a:rPr lang="en-US"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Consensus Byzantine Paradigm</a:t>
            </a:r>
            <a:endParaRPr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50000"/>
              </a:lnSpc>
              <a:spcBef>
                <a:spcPts val="1200"/>
              </a:spcBef>
              <a:spcAft>
                <a:spcPts val="0"/>
              </a:spcAft>
              <a:buClr>
                <a:schemeClr val="lt1"/>
              </a:buClr>
              <a:buSzPts val="1100"/>
              <a:buFont typeface="Arial" panose="020B0604020202020204"/>
              <a:buNone/>
            </a:pPr>
            <a:r>
              <a:rPr lang="en-US"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FTS+POS，Responsible for building the main chain sharding consensus network and the business sharding network through election, as well as verifying new nodes joining, monitoring node consensus, and rotating node election and other functions</a:t>
            </a:r>
            <a:endParaRPr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 name="Google Shape;138;p7"/>
          <p:cNvSpPr txBox="1"/>
          <p:nvPr>
            <p:custDataLst>
              <p:tags r:id="rId3"/>
            </p:custDataLst>
          </p:nvPr>
        </p:nvSpPr>
        <p:spPr>
          <a:xfrm>
            <a:off x="7952105" y="882650"/>
            <a:ext cx="3632835" cy="459105"/>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2400" b="1">
                <a:solidFill>
                  <a:schemeClr val="lt1"/>
                </a:solidFill>
                <a:latin typeface="Arial" panose="020B0604020202020204" pitchFamily="34" charset="0"/>
                <a:ea typeface="汉仪正圆 55简" panose="00020600040101010101" charset="-122"/>
                <a:cs typeface="Arial" panose="020B0604020202020204"/>
                <a:sym typeface="Arial" panose="020B0604020202020204"/>
              </a:rPr>
              <a:t>CBP A</a:t>
            </a:r>
            <a:r>
              <a:rPr lang="en-US" sz="2400" b="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lgorithms</a:t>
            </a:r>
            <a:endParaRPr sz="2400" b="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 name="Google Shape;139;p7"/>
          <p:cNvSpPr txBox="1"/>
          <p:nvPr>
            <p:custDataLst>
              <p:tags r:id="rId4"/>
            </p:custDataLst>
          </p:nvPr>
        </p:nvSpPr>
        <p:spPr>
          <a:xfrm>
            <a:off x="7952363" y="4067324"/>
            <a:ext cx="3127493" cy="851535"/>
          </a:xfrm>
          <a:prstGeom prst="rect">
            <a:avLst/>
          </a:prstGeom>
          <a:noFill/>
          <a:ln>
            <a:noFill/>
          </a:ln>
        </p:spPr>
        <p:txBody>
          <a:bodyPr spcFirstLastPara="1" wrap="square" lIns="91425" tIns="45700" rIns="91425" bIns="45700" anchor="t" anchorCtr="0">
            <a:normAutofit/>
          </a:bodyPr>
          <a:p>
            <a:pPr marL="0" marR="0" lvl="0" indent="0" algn="l" rtl="0">
              <a:lnSpc>
                <a:spcPct val="150000"/>
              </a:lnSpc>
              <a:spcBef>
                <a:spcPts val="0"/>
              </a:spcBef>
              <a:spcAft>
                <a:spcPts val="0"/>
              </a:spcAft>
              <a:buClr>
                <a:schemeClr val="lt1"/>
              </a:buClr>
              <a:buSzPts val="1100"/>
              <a:buFont typeface="Arial" panose="020B0604020202020204"/>
              <a:buNone/>
            </a:pPr>
            <a:r>
              <a:rPr lang="en-US"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A main chain sharding consensus network, with 600 members per shard, using the security mechanism of Zilliqa</a:t>
            </a:r>
            <a:endParaRPr lang="en-US"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5" name="Google Shape;140;p7"/>
          <p:cNvSpPr txBox="1"/>
          <p:nvPr>
            <p:custDataLst>
              <p:tags r:id="rId5"/>
            </p:custDataLst>
          </p:nvPr>
        </p:nvSpPr>
        <p:spPr>
          <a:xfrm>
            <a:off x="7952363" y="5504356"/>
            <a:ext cx="3127493" cy="851535"/>
          </a:xfrm>
          <a:prstGeom prst="rect">
            <a:avLst/>
          </a:prstGeom>
          <a:noFill/>
          <a:ln>
            <a:noFill/>
          </a:ln>
        </p:spPr>
        <p:txBody>
          <a:bodyPr spcFirstLastPara="1" wrap="square" lIns="91425" tIns="45700" rIns="91425" bIns="45700" anchor="t" anchorCtr="0">
            <a:normAutofit/>
          </a:bodyPr>
          <a:p>
            <a:pPr marL="0" marR="0" lvl="0" indent="0" algn="l" rtl="0">
              <a:lnSpc>
                <a:spcPct val="150000"/>
              </a:lnSpc>
              <a:spcBef>
                <a:spcPts val="0"/>
              </a:spcBef>
              <a:spcAft>
                <a:spcPts val="0"/>
              </a:spcAft>
              <a:buClr>
                <a:schemeClr val="lt1"/>
              </a:buClr>
              <a:buSzPts val="1100"/>
              <a:buFont typeface="Arial" panose="020B0604020202020204"/>
              <a:buNone/>
            </a:pPr>
            <a:r>
              <a:rPr lang="en-US"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The  sharding network maintains a consensus block of a local-channel, which is guaranteed  the it's own characteristics</a:t>
            </a:r>
            <a:endParaRPr lang="en-US" sz="11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6" name="Google Shape;141;p7"/>
          <p:cNvSpPr txBox="1"/>
          <p:nvPr>
            <p:custDataLst>
              <p:tags r:id="rId6"/>
            </p:custDataLst>
          </p:nvPr>
        </p:nvSpPr>
        <p:spPr>
          <a:xfrm>
            <a:off x="7952105" y="5003165"/>
            <a:ext cx="3689985" cy="459105"/>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2400" b="1">
                <a:solidFill>
                  <a:schemeClr val="lt1"/>
                </a:solidFill>
                <a:latin typeface="Arial" panose="020B0604020202020204" pitchFamily="34" charset="0"/>
                <a:ea typeface="汉仪正圆 55简" panose="00020600040101010101" charset="-122"/>
                <a:cs typeface="Arial" panose="020B0604020202020204"/>
                <a:sym typeface="Arial" panose="020B0604020202020204"/>
              </a:rPr>
              <a:t>Service Shard</a:t>
            </a:r>
            <a:endParaRPr lang="en-US" sz="2400" b="1">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 name="Google Shape;142;p7"/>
          <p:cNvSpPr txBox="1"/>
          <p:nvPr/>
        </p:nvSpPr>
        <p:spPr>
          <a:xfrm>
            <a:off x="327025" y="714375"/>
            <a:ext cx="6523355" cy="1013460"/>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20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 sharding architecture provides powerful computing power and encryption features</a:t>
            </a:r>
            <a:endParaRPr lang="en-US" sz="20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8" name="Google Shape;143;p7"/>
          <p:cNvSpPr txBox="1"/>
          <p:nvPr>
            <p:custDataLst>
              <p:tags r:id="rId7"/>
            </p:custDataLst>
          </p:nvPr>
        </p:nvSpPr>
        <p:spPr>
          <a:xfrm>
            <a:off x="7952105" y="3627460"/>
            <a:ext cx="3983400" cy="459105"/>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2400" b="1">
                <a:solidFill>
                  <a:schemeClr val="lt1"/>
                </a:solidFill>
                <a:latin typeface="Arial" panose="020B0604020202020204" pitchFamily="34" charset="0"/>
                <a:ea typeface="汉仪正圆 55简" panose="00020600040101010101" charset="-122"/>
                <a:cs typeface="Arial" panose="020B0604020202020204"/>
                <a:sym typeface="Arial" panose="020B0604020202020204"/>
              </a:rPr>
              <a:t>Wor</a:t>
            </a:r>
            <a:r>
              <a:rPr lang="en-US" sz="2400" b="1">
                <a:solidFill>
                  <a:schemeClr val="lt1"/>
                </a:solidFill>
                <a:latin typeface="Arial" panose="020B0604020202020204" pitchFamily="34" charset="0"/>
                <a:ea typeface="汉仪正圆 55简" panose="00020600040101010101" charset="-122"/>
              </a:rPr>
              <a:t>k</a:t>
            </a:r>
            <a:r>
              <a:rPr lang="en-US" sz="2400" b="1">
                <a:solidFill>
                  <a:schemeClr val="lt1"/>
                </a:solidFill>
                <a:latin typeface="Arial" panose="020B0604020202020204" pitchFamily="34" charset="0"/>
                <a:ea typeface="汉仪正圆 55简" panose="00020600040101010101" charset="-122"/>
                <a:cs typeface="Arial" panose="020B0604020202020204"/>
                <a:sym typeface="Arial" panose="020B0604020202020204"/>
              </a:rPr>
              <a:t>load Shard</a:t>
            </a:r>
            <a:endParaRPr sz="2400" b="1">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9" name="Google Shape;144;p7"/>
          <p:cNvSpPr txBox="1"/>
          <p:nvPr>
            <p:custDataLst>
              <p:tags r:id="rId8"/>
            </p:custDataLst>
          </p:nvPr>
        </p:nvSpPr>
        <p:spPr>
          <a:xfrm>
            <a:off x="1748395" y="1966278"/>
            <a:ext cx="3983400" cy="459105"/>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2400" b="1">
                <a:solidFill>
                  <a:schemeClr val="dk1"/>
                </a:solidFill>
                <a:latin typeface="Arial" panose="020B0604020202020204" pitchFamily="34" charset="0"/>
                <a:ea typeface="汉仪正圆 55简" panose="00020600040101010101" charset="-122"/>
                <a:cs typeface="Arial" panose="020B0604020202020204"/>
                <a:sym typeface="Arial" panose="020B0604020202020204"/>
              </a:rPr>
              <a:t>Consensus Congress</a:t>
            </a:r>
            <a:endParaRPr lang="en-US" sz="2400" b="1">
              <a:solidFill>
                <a:schemeClr val="dk1"/>
              </a:solidFill>
              <a:latin typeface="Arial" panose="020B0604020202020204" pitchFamily="34" charset="0"/>
              <a:ea typeface="汉仪正圆 55简" panose="00020600040101010101" charset="-122"/>
              <a:cs typeface="Arial" panose="020B0604020202020204"/>
              <a:sym typeface="Arial" panose="020B0604020202020204"/>
            </a:endParaRPr>
          </a:p>
        </p:txBody>
      </p:sp>
      <p:pic>
        <p:nvPicPr>
          <p:cNvPr id="10" name="Google Shape;145;p7"/>
          <p:cNvPicPr preferRelativeResize="0"/>
          <p:nvPr/>
        </p:nvPicPr>
        <p:blipFill>
          <a:blip r:embed="rId9"/>
          <a:stretch>
            <a:fillRect/>
          </a:stretch>
        </p:blipFill>
        <p:spPr>
          <a:xfrm>
            <a:off x="257439" y="2843277"/>
            <a:ext cx="6592945" cy="1796366"/>
          </a:xfrm>
          <a:prstGeom prst="rect">
            <a:avLst/>
          </a:prstGeom>
          <a:noFill/>
          <a:ln>
            <a:noFill/>
          </a:ln>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256"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sz="3600">
                <a:solidFill>
                  <a:schemeClr val="accent1"/>
                </a:solidFill>
                <a:sym typeface="Arial" panose="020B0604020202020204"/>
              </a:rPr>
              <a:t>Fides DVPN Network Node</a:t>
            </a:r>
            <a:endParaRPr lang="en-US" sz="3600">
              <a:solidFill>
                <a:schemeClr val="accent1"/>
              </a:solidFill>
              <a:sym typeface="Arial" panose="020B0604020202020204"/>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2" name="Google Shape;151;p8"/>
          <p:cNvSpPr txBox="1"/>
          <p:nvPr/>
        </p:nvSpPr>
        <p:spPr>
          <a:xfrm>
            <a:off x="11471566" y="6257741"/>
            <a:ext cx="431079" cy="389083"/>
          </a:xfrm>
          <a:prstGeom prst="rect">
            <a:avLst/>
          </a:prstGeom>
          <a:noFill/>
          <a:ln>
            <a:noFill/>
          </a:ln>
        </p:spPr>
        <p:txBody>
          <a:bodyPr spcFirstLastPara="1" wrap="square" lIns="0" tIns="0" rIns="0" bIns="0" anchor="ctr" anchorCtr="0">
            <a:noAutofit/>
          </a:bodyPr>
          <a:p>
            <a:pPr marL="0" marR="0" lvl="0" indent="0" algn="ctr" rtl="0">
              <a:spcBef>
                <a:spcPts val="0"/>
              </a:spcBef>
              <a:spcAft>
                <a:spcPts val="0"/>
              </a:spcAft>
              <a:buNone/>
            </a:pPr>
            <a:fld id="{00000000-1234-1234-1234-123412341234}" type="slidenum">
              <a:rPr lang="en-US" sz="1000">
                <a:solidFill>
                  <a:srgbClr val="FFFFFF"/>
                </a:solidFill>
                <a:latin typeface="Arial" panose="020B0604020202020204"/>
                <a:ea typeface="Arial" panose="020B0604020202020204"/>
                <a:cs typeface="Arial" panose="020B0604020202020204"/>
                <a:sym typeface="Arial" panose="020B0604020202020204"/>
              </a:rPr>
            </a:fld>
            <a:endParaRPr lang="en-US" sz="1000">
              <a:solidFill>
                <a:srgbClr val="FFFFFF"/>
              </a:solidFill>
              <a:latin typeface="Arial" panose="020B0604020202020204"/>
              <a:ea typeface="Arial" panose="020B0604020202020204"/>
              <a:cs typeface="Arial" panose="020B0604020202020204"/>
              <a:sym typeface="Arial" panose="020B0604020202020204"/>
            </a:endParaRPr>
          </a:p>
        </p:txBody>
      </p:sp>
      <p:sp>
        <p:nvSpPr>
          <p:cNvPr id="2" name="Google Shape;152;p8"/>
          <p:cNvSpPr/>
          <p:nvPr>
            <p:custDataLst>
              <p:tags r:id="rId3"/>
            </p:custDataLst>
          </p:nvPr>
        </p:nvSpPr>
        <p:spPr>
          <a:xfrm>
            <a:off x="460164" y="1579296"/>
            <a:ext cx="561714" cy="561713"/>
          </a:xfrm>
          <a:prstGeom prst="ellipse">
            <a:avLst/>
          </a:prstGeom>
          <a:solidFill>
            <a:srgbClr val="9FB9CD"/>
          </a:solidFill>
          <a:ln>
            <a:noFill/>
          </a:ln>
        </p:spPr>
        <p:txBody>
          <a:bodyPr spcFirstLastPara="1" wrap="square" lIns="0" tIns="0" rIns="0" bIns="0" anchor="ctr" anchorCtr="0">
            <a:normAutofit/>
          </a:bodyPr>
          <a:p>
            <a:pPr marL="0" marR="0" lvl="0" indent="0" algn="ctr" rtl="0">
              <a:spcBef>
                <a:spcPts val="0"/>
              </a:spcBef>
              <a:spcAft>
                <a:spcPts val="0"/>
              </a:spcAft>
              <a:buNone/>
            </a:pPr>
            <a:r>
              <a:rPr lang="en-US" sz="1600">
                <a:solidFill>
                  <a:schemeClr val="dk1">
                    <a:lumMod val="85000"/>
                    <a:lumOff val="15000"/>
                  </a:schemeClr>
                </a:solidFill>
                <a:latin typeface="Arial" panose="020B0604020202020204" pitchFamily="34" charset="0"/>
                <a:ea typeface="汉仪正圆 55简" panose="00020600040101010101" charset="-122"/>
                <a:cs typeface="Arial" panose="020B0604020202020204"/>
                <a:sym typeface="Arial" panose="020B0604020202020204"/>
              </a:rPr>
              <a:t>A</a:t>
            </a:r>
            <a:endParaRPr lang="en-US" sz="1600">
              <a:solidFill>
                <a:schemeClr val="dk1">
                  <a:lumMod val="85000"/>
                  <a:lumOff val="15000"/>
                </a:schemeClr>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 name="Google Shape;153;p8"/>
          <p:cNvSpPr txBox="1"/>
          <p:nvPr/>
        </p:nvSpPr>
        <p:spPr>
          <a:xfrm>
            <a:off x="496729" y="2724614"/>
            <a:ext cx="3058960" cy="2705121"/>
          </a:xfrm>
          <a:prstGeom prst="rect">
            <a:avLst/>
          </a:prstGeom>
          <a:noFill/>
          <a:ln>
            <a:noFill/>
          </a:ln>
        </p:spPr>
        <p:txBody>
          <a:bodyPr spcFirstLastPara="1" wrap="square" lIns="91425" tIns="45700" rIns="91425" bIns="45700" anchor="t" anchorCtr="0">
            <a:normAutofit/>
          </a:bodyPr>
          <a:p>
            <a:pPr marL="171450" marR="0" lvl="0" indent="-196850" algn="l" rtl="0">
              <a:lnSpc>
                <a:spcPct val="150000"/>
              </a:lnSpc>
              <a:spcBef>
                <a:spcPts val="0"/>
              </a:spcBef>
              <a:spcAft>
                <a:spcPts val="0"/>
              </a:spcAft>
              <a:buClr>
                <a:srgbClr val="9FB9CD"/>
              </a:buClr>
              <a:buSzPts val="1500"/>
              <a:buFont typeface="Noto Sans Symbols"/>
              <a:buChar char="◆"/>
            </a:pPr>
            <a:r>
              <a:rPr lang="en-US" sz="1500">
                <a:solidFill>
                  <a:srgbClr val="000000"/>
                </a:solidFill>
                <a:latin typeface="Arial" panose="020B0604020202020204" pitchFamily="34" charset="0"/>
                <a:ea typeface="汉仪正圆 55简" panose="00020600040101010101" charset="-122"/>
              </a:rPr>
              <a:t>All nodes in the consensus shard form a set of validator to ensure that the consistency of blockchain transactions is verified and consensus reached.</a:t>
            </a:r>
            <a:endParaRPr lang="en-US" sz="15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5" name="Google Shape;154;p8"/>
          <p:cNvSpPr txBox="1"/>
          <p:nvPr/>
        </p:nvSpPr>
        <p:spPr>
          <a:xfrm>
            <a:off x="1219795" y="1446180"/>
            <a:ext cx="2729369" cy="1377500"/>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Validator</a:t>
            </a:r>
            <a:endParaRPr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00000"/>
              </a:lnSpc>
              <a:spcBef>
                <a:spcPts val="880"/>
              </a:spcBef>
              <a:spcAft>
                <a:spcPts val="0"/>
              </a:spcAft>
              <a:buNone/>
            </a:pPr>
            <a:endParaRPr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6" name="Google Shape;155;p8"/>
          <p:cNvSpPr/>
          <p:nvPr>
            <p:custDataLst>
              <p:tags r:id="rId4"/>
            </p:custDataLst>
          </p:nvPr>
        </p:nvSpPr>
        <p:spPr>
          <a:xfrm>
            <a:off x="4354882" y="1579296"/>
            <a:ext cx="561714" cy="561713"/>
          </a:xfrm>
          <a:prstGeom prst="ellipse">
            <a:avLst/>
          </a:prstGeom>
          <a:solidFill>
            <a:srgbClr val="9FB9CD"/>
          </a:solidFill>
          <a:ln>
            <a:noFill/>
          </a:ln>
        </p:spPr>
        <p:txBody>
          <a:bodyPr spcFirstLastPara="1" wrap="square" lIns="0" tIns="0" rIns="0" bIns="0" anchor="ctr" anchorCtr="0">
            <a:normAutofit/>
          </a:bodyPr>
          <a:p>
            <a:pPr marL="0" marR="0" lvl="0" indent="0" algn="ctr" rtl="0">
              <a:spcBef>
                <a:spcPts val="0"/>
              </a:spcBef>
              <a:spcAft>
                <a:spcPts val="0"/>
              </a:spcAft>
              <a:buNone/>
            </a:pPr>
            <a:r>
              <a:rPr lang="en-US" sz="1600">
                <a:solidFill>
                  <a:schemeClr val="dk1">
                    <a:lumMod val="85000"/>
                    <a:lumOff val="15000"/>
                  </a:schemeClr>
                </a:solidFill>
                <a:latin typeface="Arial" panose="020B0604020202020204" pitchFamily="34" charset="0"/>
                <a:ea typeface="汉仪正圆 55简" panose="00020600040101010101" charset="-122"/>
                <a:cs typeface="Arial" panose="020B0604020202020204"/>
                <a:sym typeface="Arial" panose="020B0604020202020204"/>
              </a:rPr>
              <a:t>B</a:t>
            </a:r>
            <a:endParaRPr lang="en-US" sz="1600">
              <a:solidFill>
                <a:schemeClr val="dk1">
                  <a:lumMod val="85000"/>
                  <a:lumOff val="15000"/>
                </a:schemeClr>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7" name="Google Shape;156;p8"/>
          <p:cNvSpPr txBox="1"/>
          <p:nvPr/>
        </p:nvSpPr>
        <p:spPr>
          <a:xfrm>
            <a:off x="4391439" y="2724624"/>
            <a:ext cx="3058960" cy="3449900"/>
          </a:xfrm>
          <a:prstGeom prst="rect">
            <a:avLst/>
          </a:prstGeom>
          <a:noFill/>
          <a:ln>
            <a:noFill/>
          </a:ln>
        </p:spPr>
        <p:txBody>
          <a:bodyPr spcFirstLastPara="1" wrap="square" lIns="91425" tIns="45700" rIns="91425" bIns="45700" anchor="t" anchorCtr="0">
            <a:normAutofit/>
          </a:bodyPr>
          <a:p>
            <a:pPr marL="171450" marR="0" lvl="0" indent="-196850" algn="l" rtl="0">
              <a:lnSpc>
                <a:spcPct val="150000"/>
              </a:lnSpc>
              <a:spcBef>
                <a:spcPts val="0"/>
              </a:spcBef>
              <a:spcAft>
                <a:spcPts val="0"/>
              </a:spcAft>
              <a:buClr>
                <a:srgbClr val="9FB9CD"/>
              </a:buClr>
              <a:buSzPts val="1500"/>
              <a:buFont typeface="Noto Sans Symbols"/>
              <a:buChar char="◆"/>
            </a:pPr>
            <a:r>
              <a:rPr lang="en-US" sz="1500">
                <a:solidFill>
                  <a:srgbClr val="000000"/>
                </a:solidFill>
                <a:latin typeface="Arial" panose="020B0604020202020204" pitchFamily="34" charset="0"/>
                <a:ea typeface="汉仪正圆 55简" panose="00020600040101010101" charset="-122"/>
              </a:rPr>
              <a:t>Auditor ensures that the workload submitted by all workers in the workload shard is valid and correct, and submits a result of its own review to validator to prevent workers from submitting invalid or malicious workloads.</a:t>
            </a:r>
            <a:endParaRPr lang="en-US" sz="15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8" name="Google Shape;157;p8"/>
          <p:cNvSpPr txBox="1"/>
          <p:nvPr/>
        </p:nvSpPr>
        <p:spPr>
          <a:xfrm>
            <a:off x="5114513" y="1446180"/>
            <a:ext cx="2729369" cy="1526456"/>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Auditor</a:t>
            </a:r>
            <a:endParaRPr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00000"/>
              </a:lnSpc>
              <a:spcBef>
                <a:spcPts val="880"/>
              </a:spcBef>
              <a:spcAft>
                <a:spcPts val="0"/>
              </a:spcAft>
              <a:buNone/>
            </a:pPr>
            <a:endParaRPr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9" name="Google Shape;158;p8"/>
          <p:cNvSpPr/>
          <p:nvPr>
            <p:custDataLst>
              <p:tags r:id="rId5"/>
            </p:custDataLst>
          </p:nvPr>
        </p:nvSpPr>
        <p:spPr>
          <a:xfrm>
            <a:off x="8249600" y="1579296"/>
            <a:ext cx="561714" cy="561713"/>
          </a:xfrm>
          <a:prstGeom prst="ellipse">
            <a:avLst/>
          </a:prstGeom>
          <a:solidFill>
            <a:srgbClr val="9FB9CD"/>
          </a:solidFill>
          <a:ln>
            <a:noFill/>
          </a:ln>
        </p:spPr>
        <p:txBody>
          <a:bodyPr spcFirstLastPara="1" wrap="square" lIns="0" tIns="0" rIns="0" bIns="0" anchor="ctr" anchorCtr="0">
            <a:normAutofit/>
          </a:bodyPr>
          <a:p>
            <a:pPr marL="0" marR="0" lvl="0" indent="0" algn="ctr" rtl="0">
              <a:spcBef>
                <a:spcPts val="0"/>
              </a:spcBef>
              <a:spcAft>
                <a:spcPts val="0"/>
              </a:spcAft>
              <a:buNone/>
            </a:pPr>
            <a:r>
              <a:rPr lang="en-US" sz="1600">
                <a:solidFill>
                  <a:schemeClr val="dk1">
                    <a:lumMod val="85000"/>
                    <a:lumOff val="15000"/>
                  </a:schemeClr>
                </a:solidFill>
                <a:latin typeface="Arial" panose="020B0604020202020204" pitchFamily="34" charset="0"/>
                <a:ea typeface="汉仪正圆 55简" panose="00020600040101010101" charset="-122"/>
                <a:cs typeface="Arial" panose="020B0604020202020204"/>
                <a:sym typeface="Arial" panose="020B0604020202020204"/>
              </a:rPr>
              <a:t>C</a:t>
            </a:r>
            <a:endParaRPr lang="en-US" sz="1600">
              <a:solidFill>
                <a:schemeClr val="dk1">
                  <a:lumMod val="85000"/>
                  <a:lumOff val="15000"/>
                </a:schemeClr>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10" name="Google Shape;159;p8"/>
          <p:cNvSpPr txBox="1"/>
          <p:nvPr/>
        </p:nvSpPr>
        <p:spPr>
          <a:xfrm>
            <a:off x="8286157" y="2724624"/>
            <a:ext cx="3058844" cy="3449900"/>
          </a:xfrm>
          <a:prstGeom prst="rect">
            <a:avLst/>
          </a:prstGeom>
          <a:noFill/>
          <a:ln>
            <a:noFill/>
          </a:ln>
        </p:spPr>
        <p:txBody>
          <a:bodyPr spcFirstLastPara="1" wrap="square" lIns="91425" tIns="45700" rIns="91425" bIns="45700" anchor="t" anchorCtr="0">
            <a:normAutofit/>
          </a:bodyPr>
          <a:p>
            <a:pPr marL="171450" marR="0" lvl="0" indent="-196850" algn="l" rtl="0">
              <a:lnSpc>
                <a:spcPct val="150000"/>
              </a:lnSpc>
              <a:spcBef>
                <a:spcPts val="0"/>
              </a:spcBef>
              <a:spcAft>
                <a:spcPts val="0"/>
              </a:spcAft>
              <a:buClr>
                <a:srgbClr val="9FB9CD"/>
              </a:buClr>
              <a:buSzPts val="1500"/>
              <a:buFont typeface="Noto Sans Symbols"/>
              <a:buChar char="◆"/>
            </a:pPr>
            <a:r>
              <a:rPr lang="en-US" sz="1500">
                <a:solidFill>
                  <a:srgbClr val="000000"/>
                </a:solidFill>
                <a:latin typeface="Arial" panose="020B0604020202020204" pitchFamily="34" charset="0"/>
                <a:ea typeface="汉仪正圆 55简" panose="00020600040101010101" charset="-122"/>
              </a:rPr>
              <a:t>Workers complete workloads such as data routing, forwarding, data storage, encryption/decryption, etc. A collection of network nodes in Fides network that complete specific tasks.</a:t>
            </a:r>
            <a:endParaRPr lang="en-US" sz="15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11" name="Google Shape;160;p8"/>
          <p:cNvSpPr txBox="1"/>
          <p:nvPr/>
        </p:nvSpPr>
        <p:spPr>
          <a:xfrm>
            <a:off x="9009231" y="1446180"/>
            <a:ext cx="2729369" cy="1377500"/>
          </a:xfrm>
          <a:prstGeom prst="rect">
            <a:avLst/>
          </a:prstGeom>
          <a:noFill/>
          <a:ln>
            <a:noFill/>
          </a:ln>
        </p:spPr>
        <p:txBody>
          <a:bodyPr spcFirstLastPara="1" wrap="square" lIns="91425" tIns="45700" rIns="91425" bIns="45700" anchor="t" anchorCtr="0">
            <a:normAutofit/>
          </a:bodyPr>
          <a:p>
            <a:pPr marL="0" marR="0" lvl="0" indent="0" algn="l" rtl="0">
              <a:lnSpc>
                <a:spcPct val="100000"/>
              </a:lnSpc>
              <a:spcBef>
                <a:spcPts val="0"/>
              </a:spcBef>
              <a:spcAft>
                <a:spcPts val="0"/>
              </a:spcAft>
              <a:buNone/>
            </a:pPr>
            <a:r>
              <a:rPr lang="en-US"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Worker</a:t>
            </a:r>
            <a:endParaRPr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00000"/>
              </a:lnSpc>
              <a:spcBef>
                <a:spcPts val="880"/>
              </a:spcBef>
              <a:spcAft>
                <a:spcPts val="0"/>
              </a:spcAft>
              <a:buNone/>
            </a:pPr>
            <a:endParaRPr sz="35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256"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en-US" sz="3600">
                <a:solidFill>
                  <a:schemeClr val="accent1"/>
                </a:solidFill>
                <a:sym typeface="Arial" panose="020B0604020202020204"/>
              </a:rPr>
              <a:t>Fides DVPN Network</a:t>
            </a:r>
            <a:endParaRPr lang="en-US" sz="3600">
              <a:solidFill>
                <a:schemeClr val="accent1"/>
              </a:solidFill>
              <a:sym typeface="Arial" panose="020B0604020202020204"/>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57" name="Google Shape;166;p9"/>
          <p:cNvSpPr/>
          <p:nvPr/>
        </p:nvSpPr>
        <p:spPr>
          <a:xfrm>
            <a:off x="460375" y="1311156"/>
            <a:ext cx="10094539" cy="1308993"/>
          </a:xfrm>
          <a:prstGeom prst="roundRect">
            <a:avLst>
              <a:gd name="adj" fmla="val 16667"/>
            </a:avLst>
          </a:prstGeom>
          <a:noFill/>
          <a:ln>
            <a:noFill/>
          </a:ln>
        </p:spPr>
        <p:txBody>
          <a:bodyPr spcFirstLastPara="1" wrap="square" lIns="91425" tIns="45700" rIns="91425" bIns="45700" anchor="t" anchorCtr="0">
            <a:normAutofit lnSpcReduction="10000"/>
          </a:bodyPr>
          <a:p>
            <a:pPr marL="285750" marR="0" lvl="0" indent="-285750" algn="l" rtl="0">
              <a:lnSpc>
                <a:spcPct val="150000"/>
              </a:lnSpc>
              <a:spcBef>
                <a:spcPts val="0"/>
              </a:spcBef>
              <a:spcAft>
                <a:spcPts val="0"/>
              </a:spcAft>
              <a:buClr>
                <a:srgbClr val="262626"/>
              </a:buClr>
              <a:buSzPts val="1600"/>
              <a:buFont typeface="Noto Sans Symbols"/>
            </a:pPr>
            <a:r>
              <a:rPr lang="en-US"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Concus Shard(Block Validator）worker Shard (Auditor and worker）</a:t>
            </a:r>
            <a:endParaRPr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50000"/>
              </a:lnSpc>
              <a:spcBef>
                <a:spcPts val="0"/>
              </a:spcBef>
              <a:spcAft>
                <a:spcPts val="0"/>
              </a:spcAft>
              <a:buClr>
                <a:srgbClr val="262626"/>
              </a:buClr>
              <a:buSzPts val="1600"/>
              <a:buFont typeface="Noto Sans Symbols"/>
            </a:pPr>
            <a:r>
              <a:rPr lang="en-US"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WEB 3 SDK&amp;API </a:t>
            </a:r>
            <a:endParaRPr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50000"/>
              </a:lnSpc>
              <a:spcBef>
                <a:spcPts val="0"/>
              </a:spcBef>
              <a:spcAft>
                <a:spcPts val="0"/>
              </a:spcAft>
              <a:buClr>
                <a:srgbClr val="262626"/>
              </a:buClr>
              <a:buSzPts val="1600"/>
              <a:buFont typeface="Noto Sans Symbols"/>
            </a:pPr>
            <a:r>
              <a:rPr lang="en-US"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SE Middleware</a:t>
            </a:r>
            <a:endParaRPr lang="en-US" sz="16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2" name="Google Shape;167;p9"/>
          <p:cNvSpPr/>
          <p:nvPr/>
        </p:nvSpPr>
        <p:spPr>
          <a:xfrm>
            <a:off x="1677205" y="4536211"/>
            <a:ext cx="3452226" cy="1475713"/>
          </a:xfrm>
          <a:prstGeom prst="snip2DiagRect">
            <a:avLst>
              <a:gd name="adj1" fmla="val 10669"/>
              <a:gd name="adj2" fmla="val 0"/>
            </a:avLst>
          </a:prstGeom>
          <a:solidFill>
            <a:srgbClr val="141919"/>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a:bodyPr>
          <a:p>
            <a:pPr marL="0" marR="0" lvl="0" indent="0" algn="ctr" rtl="0">
              <a:spcBef>
                <a:spcPts val="0"/>
              </a:spcBef>
              <a:spcAft>
                <a:spcPts val="0"/>
              </a:spcAft>
              <a:buNone/>
            </a:pPr>
            <a:endParaRPr sz="900">
              <a:solidFill>
                <a:srgbClr val="262626"/>
              </a:solidFill>
              <a:latin typeface="Arial" panose="020B0604020202020204"/>
              <a:ea typeface="Arial" panose="020B0604020202020204"/>
              <a:cs typeface="Arial" panose="020B0604020202020204"/>
              <a:sym typeface="Arial" panose="020B0604020202020204"/>
            </a:endParaRPr>
          </a:p>
        </p:txBody>
      </p:sp>
      <p:sp>
        <p:nvSpPr>
          <p:cNvPr id="4" name="Google Shape;168;p9"/>
          <p:cNvSpPr/>
          <p:nvPr/>
        </p:nvSpPr>
        <p:spPr>
          <a:xfrm>
            <a:off x="670747" y="2758512"/>
            <a:ext cx="623550" cy="3253412"/>
          </a:xfrm>
          <a:prstGeom prst="snip2DiagRect">
            <a:avLst>
              <a:gd name="adj1" fmla="val 27500"/>
              <a:gd name="adj2" fmla="val 0"/>
            </a:avLst>
          </a:prstGeom>
          <a:solidFill>
            <a:srgbClr val="141919"/>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a:bodyPr>
          <a:p>
            <a:pPr marL="0" marR="0" lvl="0" indent="0" algn="ctr" rtl="0">
              <a:spcBef>
                <a:spcPts val="0"/>
              </a:spcBef>
              <a:spcAft>
                <a:spcPts val="0"/>
              </a:spcAft>
              <a:buNone/>
            </a:pPr>
            <a:endParaRPr sz="900">
              <a:solidFill>
                <a:srgbClr val="262626"/>
              </a:solidFill>
              <a:latin typeface="Arial" panose="020B0604020202020204"/>
              <a:ea typeface="Arial" panose="020B0604020202020204"/>
              <a:cs typeface="Arial" panose="020B0604020202020204"/>
              <a:sym typeface="Arial" panose="020B0604020202020204"/>
            </a:endParaRPr>
          </a:p>
        </p:txBody>
      </p:sp>
      <p:sp>
        <p:nvSpPr>
          <p:cNvPr id="5" name="Google Shape;169;p9"/>
          <p:cNvSpPr/>
          <p:nvPr/>
        </p:nvSpPr>
        <p:spPr>
          <a:xfrm>
            <a:off x="2927331" y="3441251"/>
            <a:ext cx="914893" cy="353234"/>
          </a:xfrm>
          <a:prstGeom prst="diamond">
            <a:avLst/>
          </a:prstGeom>
          <a:solidFill>
            <a:srgbClr val="141919"/>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6" name="Google Shape;170;p9"/>
          <p:cNvSpPr/>
          <p:nvPr/>
        </p:nvSpPr>
        <p:spPr>
          <a:xfrm>
            <a:off x="1833093" y="4678590"/>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7" name="Google Shape;171;p9"/>
          <p:cNvSpPr/>
          <p:nvPr/>
        </p:nvSpPr>
        <p:spPr>
          <a:xfrm>
            <a:off x="2304538" y="4678590"/>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8" name="Google Shape;172;p9"/>
          <p:cNvSpPr/>
          <p:nvPr/>
        </p:nvSpPr>
        <p:spPr>
          <a:xfrm>
            <a:off x="2775984" y="4678590"/>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9" name="Google Shape;173;p9"/>
          <p:cNvSpPr/>
          <p:nvPr/>
        </p:nvSpPr>
        <p:spPr>
          <a:xfrm>
            <a:off x="3247431" y="4678590"/>
            <a:ext cx="274695" cy="246112"/>
          </a:xfrm>
          <a:prstGeom prst="ellipse">
            <a:avLst/>
          </a:prstGeom>
          <a:solidFill>
            <a:srgbClr val="141919"/>
          </a:solidFill>
          <a:ln w="12700" cap="flat" cmpd="sng">
            <a:solidFill>
              <a:srgbClr val="E94142"/>
            </a:solidFill>
            <a:prstDash val="dash"/>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0" name="Google Shape;174;p9"/>
          <p:cNvSpPr/>
          <p:nvPr/>
        </p:nvSpPr>
        <p:spPr>
          <a:xfrm>
            <a:off x="3718877" y="4678590"/>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1" name="Google Shape;175;p9"/>
          <p:cNvSpPr/>
          <p:nvPr/>
        </p:nvSpPr>
        <p:spPr>
          <a:xfrm>
            <a:off x="4190322" y="4678590"/>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2" name="Google Shape;176;p9"/>
          <p:cNvSpPr/>
          <p:nvPr/>
        </p:nvSpPr>
        <p:spPr>
          <a:xfrm>
            <a:off x="4661012" y="4678590"/>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3" name="Google Shape;177;p9"/>
          <p:cNvSpPr/>
          <p:nvPr/>
        </p:nvSpPr>
        <p:spPr>
          <a:xfrm>
            <a:off x="1833093" y="5079284"/>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4" name="Google Shape;178;p9"/>
          <p:cNvSpPr/>
          <p:nvPr/>
        </p:nvSpPr>
        <p:spPr>
          <a:xfrm>
            <a:off x="2304538" y="5079284"/>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5" name="Google Shape;179;p9"/>
          <p:cNvSpPr/>
          <p:nvPr/>
        </p:nvSpPr>
        <p:spPr>
          <a:xfrm>
            <a:off x="2775984" y="5079284"/>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6" name="Google Shape;180;p9"/>
          <p:cNvSpPr/>
          <p:nvPr/>
        </p:nvSpPr>
        <p:spPr>
          <a:xfrm>
            <a:off x="3247431" y="5079284"/>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7" name="Google Shape;181;p9"/>
          <p:cNvSpPr/>
          <p:nvPr/>
        </p:nvSpPr>
        <p:spPr>
          <a:xfrm>
            <a:off x="3718877" y="5079284"/>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8" name="Google Shape;182;p9"/>
          <p:cNvSpPr/>
          <p:nvPr/>
        </p:nvSpPr>
        <p:spPr>
          <a:xfrm>
            <a:off x="4190322" y="5079284"/>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19" name="Google Shape;183;p9"/>
          <p:cNvSpPr/>
          <p:nvPr/>
        </p:nvSpPr>
        <p:spPr>
          <a:xfrm>
            <a:off x="4661012" y="5079284"/>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0" name="Google Shape;184;p9"/>
          <p:cNvSpPr/>
          <p:nvPr/>
        </p:nvSpPr>
        <p:spPr>
          <a:xfrm>
            <a:off x="1833093" y="5661301"/>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1" name="Google Shape;185;p9"/>
          <p:cNvSpPr/>
          <p:nvPr/>
        </p:nvSpPr>
        <p:spPr>
          <a:xfrm>
            <a:off x="2304538" y="5661301"/>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2" name="Google Shape;186;p9"/>
          <p:cNvSpPr/>
          <p:nvPr/>
        </p:nvSpPr>
        <p:spPr>
          <a:xfrm>
            <a:off x="2775984" y="5661301"/>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3" name="Google Shape;187;p9"/>
          <p:cNvSpPr/>
          <p:nvPr/>
        </p:nvSpPr>
        <p:spPr>
          <a:xfrm>
            <a:off x="3247431" y="5661301"/>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4" name="Google Shape;188;p9"/>
          <p:cNvSpPr/>
          <p:nvPr/>
        </p:nvSpPr>
        <p:spPr>
          <a:xfrm>
            <a:off x="3718877" y="5661301"/>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5" name="Google Shape;189;p9"/>
          <p:cNvSpPr/>
          <p:nvPr/>
        </p:nvSpPr>
        <p:spPr>
          <a:xfrm>
            <a:off x="4190322" y="5661301"/>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6" name="Google Shape;190;p9"/>
          <p:cNvSpPr/>
          <p:nvPr/>
        </p:nvSpPr>
        <p:spPr>
          <a:xfrm>
            <a:off x="4661012" y="5661301"/>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7" name="Google Shape;191;p9"/>
          <p:cNvSpPr/>
          <p:nvPr>
            <p:custDataLst>
              <p:tags r:id="rId3"/>
            </p:custDataLst>
          </p:nvPr>
        </p:nvSpPr>
        <p:spPr>
          <a:xfrm>
            <a:off x="5896003" y="2769360"/>
            <a:ext cx="720412" cy="3242564"/>
          </a:xfrm>
          <a:prstGeom prst="snip2DiagRect">
            <a:avLst>
              <a:gd name="adj1" fmla="val 21088"/>
              <a:gd name="adj2" fmla="val 0"/>
            </a:avLst>
          </a:prstGeom>
          <a:solidFill>
            <a:srgbClr val="141919"/>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a:bodyPr>
          <a:p>
            <a:pPr marL="0" marR="0" lvl="0" indent="0" algn="ctr" rtl="0">
              <a:spcBef>
                <a:spcPts val="0"/>
              </a:spcBef>
              <a:spcAft>
                <a:spcPts val="0"/>
              </a:spcAft>
              <a:buNone/>
            </a:pPr>
            <a:r>
              <a:rPr lang="en-US" sz="9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SE</a:t>
            </a:r>
            <a:endParaRPr sz="9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ctr" rtl="0">
              <a:spcBef>
                <a:spcPts val="0"/>
              </a:spcBef>
              <a:spcAft>
                <a:spcPts val="0"/>
              </a:spcAft>
              <a:buNone/>
            </a:pPr>
            <a:r>
              <a:rPr lang="en-US" sz="900">
                <a:solidFill>
                  <a:schemeClr val="lt1"/>
                </a:solidFill>
                <a:latin typeface="Arial" panose="020B0604020202020204" pitchFamily="34" charset="0"/>
                <a:ea typeface="汉仪正圆 55简" panose="00020600040101010101" charset="-122"/>
                <a:cs typeface="Arial" panose="020B0604020202020204"/>
                <a:sym typeface="Arial" panose="020B0604020202020204"/>
              </a:rPr>
              <a:t>BaaS</a:t>
            </a:r>
            <a:endParaRPr sz="900">
              <a:solidFill>
                <a:schemeClr val="lt1"/>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28" name="Google Shape;192;p9"/>
          <p:cNvSpPr/>
          <p:nvPr/>
        </p:nvSpPr>
        <p:spPr>
          <a:xfrm>
            <a:off x="4661012" y="2771393"/>
            <a:ext cx="274695" cy="246112"/>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fontScale="30000"/>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29" name="Google Shape;193;p9"/>
          <p:cNvSpPr/>
          <p:nvPr/>
        </p:nvSpPr>
        <p:spPr>
          <a:xfrm>
            <a:off x="5434395" y="4536211"/>
            <a:ext cx="156644" cy="1475713"/>
          </a:xfrm>
          <a:prstGeom prst="rect">
            <a:avLst/>
          </a:prstGeom>
          <a:solidFill>
            <a:srgbClr val="E94142"/>
          </a:solidFill>
          <a:ln>
            <a:noFill/>
          </a:ln>
        </p:spPr>
        <p:txBody>
          <a:bodyPr spcFirstLastPara="1" wrap="square" lIns="91425" tIns="45700" rIns="91425" bIns="45700" anchor="ctr" anchorCtr="0">
            <a:normAutofit/>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cxnSp>
        <p:nvCxnSpPr>
          <p:cNvPr id="30" name="Google Shape;194;p9"/>
          <p:cNvCxnSpPr/>
          <p:nvPr/>
        </p:nvCxnSpPr>
        <p:spPr>
          <a:xfrm>
            <a:off x="1294297" y="4800629"/>
            <a:ext cx="382151" cy="0"/>
          </a:xfrm>
          <a:prstGeom prst="straightConnector1">
            <a:avLst/>
          </a:prstGeom>
          <a:noFill/>
          <a:ln w="12700" cap="flat" cmpd="sng">
            <a:solidFill>
              <a:srgbClr val="E94142"/>
            </a:solidFill>
            <a:prstDash val="solid"/>
            <a:miter lim="800000"/>
            <a:headEnd type="oval" w="med" len="med"/>
            <a:tailEnd type="oval" w="med" len="med"/>
          </a:ln>
        </p:spPr>
      </p:cxnSp>
      <p:cxnSp>
        <p:nvCxnSpPr>
          <p:cNvPr id="31" name="Google Shape;195;p9"/>
          <p:cNvCxnSpPr/>
          <p:nvPr/>
        </p:nvCxnSpPr>
        <p:spPr>
          <a:xfrm>
            <a:off x="1294297" y="5202679"/>
            <a:ext cx="382151" cy="0"/>
          </a:xfrm>
          <a:prstGeom prst="straightConnector1">
            <a:avLst/>
          </a:prstGeom>
          <a:noFill/>
          <a:ln w="12700" cap="flat" cmpd="sng">
            <a:solidFill>
              <a:srgbClr val="E94142"/>
            </a:solidFill>
            <a:prstDash val="solid"/>
            <a:miter lim="800000"/>
            <a:headEnd type="oval" w="med" len="med"/>
            <a:tailEnd type="oval" w="med" len="med"/>
          </a:ln>
        </p:spPr>
      </p:cxnSp>
      <p:cxnSp>
        <p:nvCxnSpPr>
          <p:cNvPr id="32" name="Google Shape;196;p9"/>
          <p:cNvCxnSpPr/>
          <p:nvPr/>
        </p:nvCxnSpPr>
        <p:spPr>
          <a:xfrm>
            <a:off x="1294297" y="5781306"/>
            <a:ext cx="382151" cy="0"/>
          </a:xfrm>
          <a:prstGeom prst="straightConnector1">
            <a:avLst/>
          </a:prstGeom>
          <a:noFill/>
          <a:ln w="12700" cap="flat" cmpd="sng">
            <a:solidFill>
              <a:srgbClr val="E94142"/>
            </a:solidFill>
            <a:prstDash val="solid"/>
            <a:miter lim="800000"/>
            <a:headEnd type="oval" w="med" len="med"/>
            <a:tailEnd type="oval" w="med" len="med"/>
          </a:ln>
        </p:spPr>
      </p:cxnSp>
      <p:sp>
        <p:nvSpPr>
          <p:cNvPr id="33" name="Google Shape;197;p9"/>
          <p:cNvSpPr/>
          <p:nvPr/>
        </p:nvSpPr>
        <p:spPr>
          <a:xfrm>
            <a:off x="460375" y="6084469"/>
            <a:ext cx="1284937" cy="224748"/>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Consensus Shard</a:t>
            </a:r>
            <a:endPar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4" name="Google Shape;198;p9"/>
          <p:cNvSpPr/>
          <p:nvPr/>
        </p:nvSpPr>
        <p:spPr>
          <a:xfrm>
            <a:off x="2529289" y="6083113"/>
            <a:ext cx="1935729" cy="225464"/>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Workload Shard</a:t>
            </a:r>
            <a:endPar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5" name="Google Shape;199;p9"/>
          <p:cNvSpPr/>
          <p:nvPr/>
        </p:nvSpPr>
        <p:spPr>
          <a:xfrm>
            <a:off x="5003056" y="6083113"/>
            <a:ext cx="989809" cy="225464"/>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SDK &amp; API</a:t>
            </a:r>
            <a:endPar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36" name="Google Shape;200;p9"/>
          <p:cNvSpPr/>
          <p:nvPr/>
        </p:nvSpPr>
        <p:spPr>
          <a:xfrm>
            <a:off x="5828654" y="6083113"/>
            <a:ext cx="862678" cy="225464"/>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rPr>
              <a:t>Platform</a:t>
            </a:r>
            <a:endParaRPr lang="en-US" sz="900">
              <a:solidFill>
                <a:srgbClr val="FFFFFF"/>
              </a:solidFill>
              <a:latin typeface="Arial" panose="020B0604020202020204" pitchFamily="34" charset="0"/>
              <a:ea typeface="汉仪正圆 55简" panose="00020600040101010101" charset="-122"/>
              <a:cs typeface="Arial" panose="020B0604020202020204"/>
              <a:sym typeface="Arial" panose="020B0604020202020204"/>
            </a:endParaRPr>
          </a:p>
        </p:txBody>
      </p:sp>
      <p:cxnSp>
        <p:nvCxnSpPr>
          <p:cNvPr id="37" name="Google Shape;201;p9"/>
          <p:cNvCxnSpPr/>
          <p:nvPr/>
        </p:nvCxnSpPr>
        <p:spPr>
          <a:xfrm>
            <a:off x="5128674" y="4800629"/>
            <a:ext cx="305721"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38" name="Google Shape;202;p9"/>
          <p:cNvCxnSpPr/>
          <p:nvPr/>
        </p:nvCxnSpPr>
        <p:spPr>
          <a:xfrm>
            <a:off x="5128674" y="5206746"/>
            <a:ext cx="305721"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39" name="Google Shape;203;p9"/>
          <p:cNvCxnSpPr/>
          <p:nvPr/>
        </p:nvCxnSpPr>
        <p:spPr>
          <a:xfrm>
            <a:off x="5128674" y="5785374"/>
            <a:ext cx="305721"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40" name="Google Shape;204;p9"/>
          <p:cNvCxnSpPr/>
          <p:nvPr/>
        </p:nvCxnSpPr>
        <p:spPr>
          <a:xfrm>
            <a:off x="5586499" y="5206746"/>
            <a:ext cx="305721" cy="0"/>
          </a:xfrm>
          <a:prstGeom prst="straightConnector1">
            <a:avLst/>
          </a:prstGeom>
          <a:noFill/>
          <a:ln w="12700" cap="flat" cmpd="sng">
            <a:solidFill>
              <a:srgbClr val="E94142"/>
            </a:solidFill>
            <a:prstDash val="solid"/>
            <a:miter lim="800000"/>
            <a:headEnd type="oval" w="med" len="med"/>
            <a:tailEnd type="triangle" w="med" len="med"/>
          </a:ln>
        </p:spPr>
      </p:cxnSp>
      <p:cxnSp>
        <p:nvCxnSpPr>
          <p:cNvPr id="41" name="Google Shape;205;p9"/>
          <p:cNvCxnSpPr>
            <a:endCxn id="5" idx="0"/>
          </p:cNvCxnSpPr>
          <p:nvPr/>
        </p:nvCxnSpPr>
        <p:spPr>
          <a:xfrm>
            <a:off x="3385412" y="3034410"/>
            <a:ext cx="0" cy="406842"/>
          </a:xfrm>
          <a:prstGeom prst="straightConnector1">
            <a:avLst/>
          </a:prstGeom>
          <a:noFill/>
          <a:ln w="9525" cap="flat" cmpd="sng">
            <a:solidFill>
              <a:srgbClr val="7F7F7F"/>
            </a:solidFill>
            <a:prstDash val="solid"/>
            <a:miter lim="800000"/>
            <a:headEnd type="none" w="sm" len="sm"/>
            <a:tailEnd type="triangle" w="med" len="med"/>
          </a:ln>
        </p:spPr>
      </p:cxnSp>
      <p:cxnSp>
        <p:nvCxnSpPr>
          <p:cNvPr id="42" name="Google Shape;206;p9"/>
          <p:cNvCxnSpPr>
            <a:endCxn id="5" idx="1"/>
          </p:cNvCxnSpPr>
          <p:nvPr/>
        </p:nvCxnSpPr>
        <p:spPr>
          <a:xfrm>
            <a:off x="1338133" y="3548019"/>
            <a:ext cx="1589198" cy="0"/>
          </a:xfrm>
          <a:prstGeom prst="straightConnector1">
            <a:avLst/>
          </a:prstGeom>
          <a:noFill/>
          <a:ln w="9525" cap="flat" cmpd="sng">
            <a:solidFill>
              <a:srgbClr val="7F7F7F"/>
            </a:solidFill>
            <a:prstDash val="solid"/>
            <a:miter lim="800000"/>
            <a:headEnd type="oval" w="med" len="med"/>
            <a:tailEnd type="oval" w="med" len="med"/>
          </a:ln>
        </p:spPr>
      </p:cxnSp>
      <p:cxnSp>
        <p:nvCxnSpPr>
          <p:cNvPr id="43" name="Google Shape;207;p9"/>
          <p:cNvCxnSpPr/>
          <p:nvPr/>
        </p:nvCxnSpPr>
        <p:spPr>
          <a:xfrm rot="-5400000">
            <a:off x="3791596" y="3081795"/>
            <a:ext cx="600703" cy="471446"/>
          </a:xfrm>
          <a:prstGeom prst="bentConnector3">
            <a:avLst>
              <a:gd name="adj1" fmla="val -3428"/>
            </a:avLst>
          </a:prstGeom>
          <a:noFill/>
          <a:ln w="9525" cap="flat" cmpd="sng">
            <a:solidFill>
              <a:srgbClr val="7F7F7F"/>
            </a:solidFill>
            <a:prstDash val="solid"/>
            <a:miter lim="800000"/>
            <a:headEnd type="none" w="sm" len="sm"/>
            <a:tailEnd type="triangle" w="med" len="med"/>
          </a:ln>
        </p:spPr>
      </p:cxnSp>
      <p:cxnSp>
        <p:nvCxnSpPr>
          <p:cNvPr id="44" name="Google Shape;208;p9"/>
          <p:cNvCxnSpPr>
            <a:stCxn id="12" idx="0"/>
            <a:endCxn id="28" idx="4"/>
          </p:cNvCxnSpPr>
          <p:nvPr/>
        </p:nvCxnSpPr>
        <p:spPr>
          <a:xfrm flipV="1">
            <a:off x="4798994" y="3017430"/>
            <a:ext cx="0" cy="1661160"/>
          </a:xfrm>
          <a:prstGeom prst="straightConnector1">
            <a:avLst/>
          </a:prstGeom>
          <a:noFill/>
          <a:ln w="9525" cap="flat" cmpd="sng">
            <a:solidFill>
              <a:srgbClr val="7F7F7F"/>
            </a:solidFill>
            <a:prstDash val="solid"/>
            <a:miter lim="800000"/>
            <a:headEnd type="none" w="sm" len="sm"/>
            <a:tailEnd type="triangle" w="med" len="med"/>
          </a:ln>
        </p:spPr>
      </p:cxnSp>
      <p:cxnSp>
        <p:nvCxnSpPr>
          <p:cNvPr id="45" name="Google Shape;209;p9"/>
          <p:cNvCxnSpPr>
            <a:stCxn id="5" idx="2"/>
            <a:endCxn id="9" idx="0"/>
          </p:cNvCxnSpPr>
          <p:nvPr/>
        </p:nvCxnSpPr>
        <p:spPr>
          <a:xfrm>
            <a:off x="3385412" y="3793851"/>
            <a:ext cx="0" cy="884555"/>
          </a:xfrm>
          <a:prstGeom prst="straightConnector1">
            <a:avLst/>
          </a:prstGeom>
          <a:noFill/>
          <a:ln w="9525" cap="flat" cmpd="sng">
            <a:solidFill>
              <a:srgbClr val="7F7F7F"/>
            </a:solidFill>
            <a:prstDash val="solid"/>
            <a:miter lim="800000"/>
            <a:headEnd type="none" w="sm" len="sm"/>
            <a:tailEnd type="triangle" w="med" len="med"/>
          </a:ln>
        </p:spPr>
      </p:cxnSp>
      <p:sp>
        <p:nvSpPr>
          <p:cNvPr id="46" name="Google Shape;210;p9"/>
          <p:cNvSpPr/>
          <p:nvPr/>
        </p:nvSpPr>
        <p:spPr>
          <a:xfrm>
            <a:off x="1264785" y="3391080"/>
            <a:ext cx="1906972" cy="331307"/>
          </a:xfrm>
          <a:prstGeom prst="rect">
            <a:avLst/>
          </a:prstGeom>
          <a:noFill/>
          <a:ln>
            <a:noFill/>
          </a:ln>
        </p:spPr>
        <p:txBody>
          <a:bodyPr spcFirstLastPara="1" wrap="square" lIns="91425" tIns="45700" rIns="91425" bIns="45700" anchor="t" anchorCtr="0">
            <a:normAutofit/>
          </a:bodyPr>
          <a:p>
            <a:pPr marL="0" marR="0" lvl="0" indent="0" algn="l" rtl="0">
              <a:spcBef>
                <a:spcPts val="0"/>
              </a:spcBef>
              <a:spcAft>
                <a:spcPts val="0"/>
              </a:spcAft>
              <a:buNone/>
            </a:pPr>
            <a:r>
              <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stake &amp; others’ condition</a:t>
            </a:r>
            <a:endParaRPr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spcBef>
                <a:spcPts val="0"/>
              </a:spcBef>
              <a:spcAft>
                <a:spcPts val="0"/>
              </a:spcAft>
              <a:buNone/>
            </a:pPr>
            <a:endParaRPr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7" name="Google Shape;211;p9"/>
          <p:cNvSpPr/>
          <p:nvPr/>
        </p:nvSpPr>
        <p:spPr>
          <a:xfrm>
            <a:off x="3976923" y="3182936"/>
            <a:ext cx="721926" cy="331307"/>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NO </a:t>
            </a:r>
            <a:endParaRPr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ctr" rtl="0">
              <a:spcBef>
                <a:spcPts val="0"/>
              </a:spcBef>
              <a:spcAft>
                <a:spcPts val="0"/>
              </a:spcAft>
              <a:buNone/>
            </a:pPr>
            <a:r>
              <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then out</a:t>
            </a:r>
            <a:endPar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8" name="Google Shape;212;p9"/>
          <p:cNvSpPr/>
          <p:nvPr/>
        </p:nvSpPr>
        <p:spPr>
          <a:xfrm>
            <a:off x="4247834" y="4216198"/>
            <a:ext cx="1113914" cy="209807"/>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Redeem &amp; out</a:t>
            </a:r>
            <a:endPar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49" name="Google Shape;213;p9"/>
          <p:cNvSpPr/>
          <p:nvPr/>
        </p:nvSpPr>
        <p:spPr>
          <a:xfrm>
            <a:off x="2782038" y="4216198"/>
            <a:ext cx="1113914" cy="209807"/>
          </a:xfrm>
          <a:prstGeom prst="rect">
            <a:avLst/>
          </a:prstGeom>
          <a:noFill/>
          <a:ln>
            <a:noFill/>
          </a:ln>
        </p:spPr>
        <p:txBody>
          <a:bodyPr spcFirstLastPara="1" wrap="square" lIns="91425" tIns="45700" rIns="91425" bIns="45700" anchor="t" anchorCtr="0">
            <a:normAutofit lnSpcReduction="10000"/>
          </a:bodyPr>
          <a:p>
            <a:pPr marL="0" marR="0" lvl="0" indent="0" algn="ctr" rtl="0">
              <a:spcBef>
                <a:spcPts val="0"/>
              </a:spcBef>
              <a:spcAft>
                <a:spcPts val="0"/>
              </a:spcAft>
              <a:buNone/>
            </a:pPr>
            <a:r>
              <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Yes then join in</a:t>
            </a:r>
            <a:endParaRPr lang="en-US" sz="8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
        <p:nvSpPr>
          <p:cNvPr id="50" name="Google Shape;214;p9"/>
          <p:cNvSpPr/>
          <p:nvPr>
            <p:custDataLst>
              <p:tags r:id="rId4"/>
            </p:custDataLst>
          </p:nvPr>
        </p:nvSpPr>
        <p:spPr>
          <a:xfrm>
            <a:off x="727503" y="4536211"/>
            <a:ext cx="517607" cy="1457307"/>
          </a:xfrm>
          <a:prstGeom prst="snip2DiagRect">
            <a:avLst>
              <a:gd name="adj1" fmla="val 27500"/>
              <a:gd name="adj2" fmla="val 0"/>
            </a:avLst>
          </a:prstGeom>
          <a:solidFill>
            <a:schemeClr val="accent2"/>
          </a:solidFill>
          <a:ln>
            <a:noFill/>
          </a:ln>
        </p:spPr>
        <p:txBody>
          <a:bodyPr spcFirstLastPara="1" wrap="square" lIns="91425" tIns="45700" rIns="91425" bIns="45700" anchor="ctr" anchorCtr="0">
            <a:normAutofit/>
          </a:bodyPr>
          <a:p>
            <a:pPr marL="0" marR="0" lvl="0" indent="0" algn="ctr" rtl="0">
              <a:spcBef>
                <a:spcPts val="0"/>
              </a:spcBef>
              <a:spcAft>
                <a:spcPts val="0"/>
              </a:spcAft>
              <a:buNone/>
            </a:pPr>
            <a:endParaRPr sz="900">
              <a:solidFill>
                <a:srgbClr val="262626"/>
              </a:solidFill>
              <a:latin typeface="Arial" panose="020B0604020202020204"/>
              <a:ea typeface="Arial" panose="020B0604020202020204"/>
              <a:cs typeface="Arial" panose="020B0604020202020204"/>
              <a:sym typeface="Arial" panose="020B0604020202020204"/>
            </a:endParaRPr>
          </a:p>
        </p:txBody>
      </p:sp>
      <p:sp>
        <p:nvSpPr>
          <p:cNvPr id="51" name="Google Shape;215;p9"/>
          <p:cNvSpPr/>
          <p:nvPr>
            <p:custDataLst>
              <p:tags r:id="rId5"/>
            </p:custDataLst>
          </p:nvPr>
        </p:nvSpPr>
        <p:spPr>
          <a:xfrm>
            <a:off x="727503" y="2809361"/>
            <a:ext cx="517607" cy="1280730"/>
          </a:xfrm>
          <a:prstGeom prst="snip2DiagRect">
            <a:avLst>
              <a:gd name="adj1" fmla="val 27500"/>
              <a:gd name="adj2" fmla="val 0"/>
            </a:avLst>
          </a:prstGeom>
          <a:solidFill>
            <a:schemeClr val="accent2"/>
          </a:solidFill>
          <a:ln>
            <a:noFill/>
          </a:ln>
        </p:spPr>
        <p:txBody>
          <a:bodyPr spcFirstLastPara="1" wrap="square" lIns="91425" tIns="45700" rIns="91425" bIns="45700" anchor="ctr" anchorCtr="0">
            <a:normAutofit/>
          </a:bodyPr>
          <a:p>
            <a:pPr marL="0" marR="0" lvl="0" indent="0" algn="ctr" rtl="0">
              <a:spcBef>
                <a:spcPts val="0"/>
              </a:spcBef>
              <a:spcAft>
                <a:spcPts val="0"/>
              </a:spcAft>
              <a:buNone/>
            </a:pPr>
            <a:endParaRPr sz="900">
              <a:solidFill>
                <a:srgbClr val="262626"/>
              </a:solidFill>
              <a:latin typeface="Arial" panose="020B0604020202020204"/>
              <a:ea typeface="Arial" panose="020B0604020202020204"/>
              <a:cs typeface="Arial" panose="020B0604020202020204"/>
              <a:sym typeface="Arial" panose="020B0604020202020204"/>
            </a:endParaRPr>
          </a:p>
        </p:txBody>
      </p:sp>
      <p:sp>
        <p:nvSpPr>
          <p:cNvPr id="52" name="Google Shape;216;p9"/>
          <p:cNvSpPr/>
          <p:nvPr/>
        </p:nvSpPr>
        <p:spPr>
          <a:xfrm>
            <a:off x="727503" y="4128058"/>
            <a:ext cx="517607" cy="368828"/>
          </a:xfrm>
          <a:prstGeom prst="snip2DiagRect">
            <a:avLst>
              <a:gd name="adj1" fmla="val 27500"/>
              <a:gd name="adj2" fmla="val 0"/>
            </a:avLst>
          </a:prstGeom>
          <a:solidFill>
            <a:srgbClr val="E94142">
              <a:alpha val="18823"/>
            </a:srgbClr>
          </a:solidFill>
          <a:ln>
            <a:noFill/>
          </a:ln>
        </p:spPr>
        <p:txBody>
          <a:bodyPr spcFirstLastPara="1" wrap="square" lIns="91425" tIns="45700" rIns="91425" bIns="45700" anchor="ctr" anchorCtr="0">
            <a:normAutofit/>
          </a:bodyPr>
          <a:p>
            <a:pPr marL="0" marR="0" lvl="0" indent="0" algn="ctr" rtl="0">
              <a:spcBef>
                <a:spcPts val="0"/>
              </a:spcBef>
              <a:spcAft>
                <a:spcPts val="0"/>
              </a:spcAft>
              <a:buNone/>
            </a:pPr>
            <a:endParaRPr sz="900">
              <a:solidFill>
                <a:srgbClr val="262626"/>
              </a:solidFill>
              <a:latin typeface="Arial" panose="020B0604020202020204"/>
              <a:ea typeface="Arial" panose="020B0604020202020204"/>
              <a:cs typeface="Arial" panose="020B0604020202020204"/>
              <a:sym typeface="Arial" panose="020B0604020202020204"/>
            </a:endParaRPr>
          </a:p>
        </p:txBody>
      </p:sp>
      <p:pic>
        <p:nvPicPr>
          <p:cNvPr id="53" name="Google Shape;217;p9"/>
          <p:cNvPicPr preferRelativeResize="0"/>
          <p:nvPr/>
        </p:nvPicPr>
        <p:blipFill rotWithShape="1">
          <a:blip r:embed="rId6"/>
          <a:srcRect/>
          <a:stretch>
            <a:fillRect/>
          </a:stretch>
        </p:blipFill>
        <p:spPr>
          <a:xfrm>
            <a:off x="897768" y="4233148"/>
            <a:ext cx="171022" cy="153227"/>
          </a:xfrm>
          <a:prstGeom prst="rect">
            <a:avLst/>
          </a:prstGeom>
          <a:noFill/>
          <a:ln>
            <a:noFill/>
          </a:ln>
        </p:spPr>
      </p:pic>
      <p:sp>
        <p:nvSpPr>
          <p:cNvPr id="54" name="Google Shape;218;p9"/>
          <p:cNvSpPr/>
          <p:nvPr/>
        </p:nvSpPr>
        <p:spPr>
          <a:xfrm>
            <a:off x="5498717" y="4587061"/>
            <a:ext cx="34810" cy="1408492"/>
          </a:xfrm>
          <a:prstGeom prst="rect">
            <a:avLst/>
          </a:prstGeom>
          <a:solidFill>
            <a:srgbClr val="141919"/>
          </a:solidFill>
          <a:ln>
            <a:noFill/>
          </a:ln>
        </p:spPr>
        <p:txBody>
          <a:bodyPr spcFirstLastPara="1" wrap="square" lIns="91425" tIns="45700" rIns="91425" bIns="45700" anchor="ctr" anchorCtr="0">
            <a:normAutofit/>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55" name="Google Shape;219;p9"/>
          <p:cNvSpPr/>
          <p:nvPr/>
        </p:nvSpPr>
        <p:spPr>
          <a:xfrm>
            <a:off x="3261901" y="2771951"/>
            <a:ext cx="252744" cy="252744"/>
          </a:xfrm>
          <a:prstGeom prst="ellipse">
            <a:avLst/>
          </a:prstGeom>
          <a:solidFill>
            <a:srgbClr val="E94142">
              <a:alpha val="9803"/>
            </a:srgbClr>
          </a:solidFill>
          <a:ln w="12700" cap="flat" cmpd="sng">
            <a:solidFill>
              <a:srgbClr val="E94142"/>
            </a:solidFill>
            <a:prstDash val="solid"/>
            <a:miter lim="800000"/>
            <a:headEnd type="none" w="sm" len="sm"/>
            <a:tailEnd type="none" w="sm" len="sm"/>
          </a:ln>
        </p:spPr>
        <p:txBody>
          <a:bodyPr spcFirstLastPara="1" wrap="square" lIns="91425" tIns="45700" rIns="91425" bIns="45700" anchor="ctr" anchorCtr="0">
            <a:normAutofit/>
          </a:bodyPr>
          <a:p>
            <a:pPr marL="0" marR="0" lvl="0" indent="0" algn="ctr" rtl="0">
              <a:spcBef>
                <a:spcPts val="0"/>
              </a:spcBef>
              <a:spcAft>
                <a:spcPts val="0"/>
              </a:spcAft>
              <a:buNone/>
            </a:pPr>
            <a:endParaRPr sz="1400">
              <a:solidFill>
                <a:srgbClr val="262626"/>
              </a:solidFill>
              <a:latin typeface="Arial" panose="020B0604020202020204"/>
              <a:ea typeface="Arial" panose="020B0604020202020204"/>
              <a:cs typeface="Arial" panose="020B0604020202020204"/>
              <a:sym typeface="Arial" panose="020B0604020202020204"/>
            </a:endParaRPr>
          </a:p>
        </p:txBody>
      </p:sp>
      <p:sp>
        <p:nvSpPr>
          <p:cNvPr id="56" name="Google Shape;221;p9"/>
          <p:cNvSpPr/>
          <p:nvPr>
            <p:custDataLst>
              <p:tags r:id="rId7"/>
            </p:custDataLst>
          </p:nvPr>
        </p:nvSpPr>
        <p:spPr>
          <a:xfrm>
            <a:off x="7079632" y="1704466"/>
            <a:ext cx="4658970" cy="3797784"/>
          </a:xfrm>
          <a:prstGeom prst="roundRect">
            <a:avLst>
              <a:gd name="adj" fmla="val 16667"/>
            </a:avLst>
          </a:prstGeom>
          <a:noFill/>
          <a:ln w="9525" cap="flat" cmpd="sng">
            <a:solidFill>
              <a:schemeClr val="lt1">
                <a:lumMod val="95000"/>
              </a:schemeClr>
            </a:solidFill>
            <a:prstDash val="solid"/>
            <a:round/>
            <a:headEnd type="none" w="sm" len="sm"/>
            <a:tailEnd type="none" w="sm" len="sm"/>
          </a:ln>
        </p:spPr>
        <p:txBody>
          <a:bodyPr spcFirstLastPara="1" wrap="square" lIns="91425" tIns="45700" rIns="91425" bIns="45700" anchor="t" anchorCtr="0">
            <a:normAutofit fontScale="90000" lnSpcReduction="10000"/>
          </a:bodyPr>
          <a:p>
            <a:pPr marL="0" marR="0" lvl="0" indent="0" algn="l" rtl="0">
              <a:lnSpc>
                <a:spcPct val="117000"/>
              </a:lnSpc>
              <a:spcBef>
                <a:spcPts val="0"/>
              </a:spcBef>
              <a:spcAft>
                <a:spcPts val="0"/>
              </a:spcAft>
              <a:buClr>
                <a:schemeClr val="dk1"/>
              </a:buClr>
              <a:buSzPts val="1800"/>
              <a:buFont typeface="Noto Sans Symbols"/>
              <a:buNone/>
            </a:pPr>
            <a:endParaRPr sz="1800" b="1">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31000"/>
              </a:lnSpc>
              <a:spcBef>
                <a:spcPts val="0"/>
              </a:spcBef>
              <a:spcAft>
                <a:spcPts val="0"/>
              </a:spcAft>
              <a:buClr>
                <a:srgbClr val="262626"/>
              </a:buClr>
              <a:buSzPts val="1600"/>
              <a:buFont typeface="Noto Sans Symbols"/>
            </a:pPr>
            <a:r>
              <a:rPr lang="en-US"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Validator - Pledge FDS</a:t>
            </a: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184150" algn="l" rtl="0">
              <a:lnSpc>
                <a:spcPct val="131000"/>
              </a:lnSpc>
              <a:spcBef>
                <a:spcPts val="0"/>
              </a:spcBef>
              <a:spcAft>
                <a:spcPts val="0"/>
              </a:spcAft>
              <a:buClr>
                <a:schemeClr val="dk1"/>
              </a:buClr>
              <a:buSzPts val="1600"/>
              <a:buFont typeface="Noto Sans Symbols"/>
              <a:buNone/>
            </a:pP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31000"/>
              </a:lnSpc>
              <a:spcBef>
                <a:spcPts val="0"/>
              </a:spcBef>
              <a:spcAft>
                <a:spcPts val="0"/>
              </a:spcAft>
              <a:buClr>
                <a:srgbClr val="262626"/>
              </a:buClr>
              <a:buSzPts val="1600"/>
              <a:buFont typeface="Noto Sans Symbols"/>
            </a:pPr>
            <a:r>
              <a:rPr lang="en-US"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Auditor and Worker- Pledge FDS</a:t>
            </a: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0" marR="0" lvl="0" indent="0" algn="l" rtl="0">
              <a:lnSpc>
                <a:spcPct val="131000"/>
              </a:lnSpc>
              <a:spcBef>
                <a:spcPts val="0"/>
              </a:spcBef>
              <a:spcAft>
                <a:spcPts val="0"/>
              </a:spcAft>
              <a:buClr>
                <a:schemeClr val="dk1"/>
              </a:buClr>
              <a:buSzPts val="1600"/>
              <a:buFont typeface="Noto Sans Symbols"/>
              <a:buNone/>
            </a:pP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31000"/>
              </a:lnSpc>
              <a:spcBef>
                <a:spcPts val="0"/>
              </a:spcBef>
              <a:spcAft>
                <a:spcPts val="0"/>
              </a:spcAft>
              <a:buClr>
                <a:srgbClr val="262626"/>
              </a:buClr>
              <a:buSzPts val="1600"/>
              <a:buFont typeface="Noto Sans Symbols"/>
            </a:pPr>
            <a:r>
              <a:rPr lang="en-US"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Developers develop WEB3 service based on Fides  SDK &amp; API</a:t>
            </a: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184150" algn="l" rtl="0">
              <a:lnSpc>
                <a:spcPct val="131000"/>
              </a:lnSpc>
              <a:spcBef>
                <a:spcPts val="0"/>
              </a:spcBef>
              <a:spcAft>
                <a:spcPts val="0"/>
              </a:spcAft>
              <a:buClr>
                <a:schemeClr val="dk1"/>
              </a:buClr>
              <a:buSzPts val="1600"/>
              <a:buFont typeface="Noto Sans Symbols"/>
              <a:buNone/>
            </a:pP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31000"/>
              </a:lnSpc>
              <a:spcBef>
                <a:spcPts val="0"/>
              </a:spcBef>
              <a:spcAft>
                <a:spcPts val="0"/>
              </a:spcAft>
              <a:buClr>
                <a:srgbClr val="262626"/>
              </a:buClr>
              <a:buSzPts val="1600"/>
              <a:buFont typeface="Noto Sans Symbols"/>
            </a:pPr>
            <a:r>
              <a:rPr lang="en-US"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Developers pay FDS as the transaction fee</a:t>
            </a: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184150" algn="l" rtl="0">
              <a:lnSpc>
                <a:spcPct val="131000"/>
              </a:lnSpc>
              <a:spcBef>
                <a:spcPts val="0"/>
              </a:spcBef>
              <a:spcAft>
                <a:spcPts val="0"/>
              </a:spcAft>
              <a:buClr>
                <a:schemeClr val="dk1"/>
              </a:buClr>
              <a:buSzPts val="1600"/>
              <a:buFont typeface="Noto Sans Symbols"/>
              <a:buNone/>
            </a:pP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285750" algn="l" rtl="0">
              <a:lnSpc>
                <a:spcPct val="131000"/>
              </a:lnSpc>
              <a:spcBef>
                <a:spcPts val="0"/>
              </a:spcBef>
              <a:spcAft>
                <a:spcPts val="0"/>
              </a:spcAft>
              <a:buClr>
                <a:srgbClr val="262626"/>
              </a:buClr>
              <a:buSzPts val="1600"/>
              <a:buFont typeface="Noto Sans Symbols"/>
            </a:pPr>
            <a:r>
              <a:rPr lang="en-US"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rPr>
              <a:t>User pay the FDS as the fee to access Internet</a:t>
            </a: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a:p>
            <a:pPr marL="285750" marR="0" lvl="0" indent="-184150" algn="l" rtl="0">
              <a:lnSpc>
                <a:spcPct val="131000"/>
              </a:lnSpc>
              <a:spcBef>
                <a:spcPts val="0"/>
              </a:spcBef>
              <a:spcAft>
                <a:spcPts val="0"/>
              </a:spcAft>
              <a:buClr>
                <a:schemeClr val="dk1"/>
              </a:buClr>
              <a:buSzPts val="1600"/>
              <a:buFont typeface="Noto Sans Symbols"/>
              <a:buNone/>
            </a:pPr>
            <a:endParaRPr sz="1600">
              <a:solidFill>
                <a:srgbClr val="000000"/>
              </a:solidFill>
              <a:latin typeface="Arial" panose="020B0604020202020204" pitchFamily="34" charset="0"/>
              <a:ea typeface="汉仪正圆 55简" panose="00020600040101010101" charset="-122"/>
              <a:cs typeface="Arial" panose="020B0604020202020204"/>
              <a:sym typeface="Arial" panose="020B0604020202020204"/>
            </a:endParaRPr>
          </a:p>
        </p:txBody>
      </p:sp>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11.xml><?xml version="1.0" encoding="utf-8"?>
<p:tagLst xmlns:p="http://schemas.openxmlformats.org/presentationml/2006/main">
  <p:tag name="KSO_WM_UNIT_FILL_FORE_SCHEMECOLOR_INDEX_BRIGHTNESS" val="0"/>
  <p:tag name="KSO_WM_UNIT_FILL_FORE_SCHEMECOLOR_INDEX" val="4"/>
  <p:tag name="KSO_WM_UNIT_FILL_TYPE" val="1"/>
</p:tagLst>
</file>

<file path=ppt/tags/tag12.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13.xml><?xml version="1.0" encoding="utf-8"?>
<p:tagLst xmlns:p="http://schemas.openxmlformats.org/presentationml/2006/main">
  <p:tag name="KSO_WM_UNIT_FILL_FORE_SCHEMECOLOR_INDEX_BRIGHTNESS" val="0"/>
  <p:tag name="KSO_WM_UNIT_FILL_FORE_SCHEMECOLOR_INDEX" val="4"/>
  <p:tag name="KSO_WM_UNIT_FILL_TYPE" val="1"/>
</p:tagLst>
</file>

<file path=ppt/tags/tag14.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06T03:15:20&quot;,&quot;maxSize&quot;:{&quot;size1&quot;:22.2},&quot;minSize&quot;:{&quot;size1&quot;:13.5},&quot;normalSize&quot;:{&quot;size1&quot;:13.5},&quot;subLayout&quot;:[{&quot;id&quot;:&quot;2023-11-06T03:15:20&quot;,&quot;margin&quot;:{&quot;bottom&quot;:0.025999998673796654,&quot;left&quot;:2.117000102996826,&quot;right&quot;:1.2699999809265137,&quot;top&quot;:0.4230000376701355},&quot;type&quot;:0},{&quot;id&quot;:&quot;2023-11-06T03:15:20&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969_1*i*1"/>
  <p:tag name="KSO_WM_UNIT_LAYERLEVEL" val="1"/>
  <p:tag name="KSO_WM_TAG_VERSION" val="1.0"/>
  <p:tag name="KSO_WM_BEAUTIFY_FLAG" val="#wm#"/>
  <p:tag name="KSO_WM_UNIT_TYPE" val="i"/>
  <p:tag name="KSO_WM_UNIT_INDEX" val="1"/>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969"/>
  <p:tag name="KSO_WM_UNIT_VALUE" val="954"/>
  <p:tag name="KSO_WM_TEMPLATE_ASSEMBLE_XID" val="6130c4e0c26b0a66a1c57d00"/>
  <p:tag name="KSO_WM_TEMPLATE_ASSEMBLE_GROUPID" val="6130c4e0c26b0a66a1c57d00"/>
</p:tagLst>
</file>

<file path=ppt/tags/tag18.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SUPPORT_UNIT_TYPE" val="[&quot;d&quot;]"/>
  <p:tag name="KSO_WM_TEMPLATE_ASSEMBLE_XID" val="6130c4e0c26b0a66a1c57d00"/>
  <p:tag name="KSO_WM_TEMPLATE_ASSEMBLE_GROUPID" val="6130c4e0c26b0a66a1c57d00"/>
</p:tagLst>
</file>

<file path=ppt/tags/tag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06T03:15:21&quot;,&quot;maxSize&quot;:{&quot;size1&quot;:22.2},&quot;minSize&quot;:{&quot;size1&quot;:13.5},&quot;normalSize&quot;:{&quot;size1&quot;:13.5},&quot;subLayout&quot;:[{&quot;id&quot;:&quot;2023-11-06T03:15:21&quot;,&quot;margin&quot;:{&quot;bottom&quot;:0.025999998673796654,&quot;left&quot;:2.117000102996826,&quot;right&quot;:1.2699999809265137,&quot;top&quot;:0.4230000376701355},&quot;type&quot;:0},{&quot;id&quot;:&quot;2023-11-06T03:15:21&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3.xml><?xml version="1.0" encoding="utf-8"?>
<p:tagLst xmlns:p="http://schemas.openxmlformats.org/presentationml/2006/main">
  <p:tag name="KSO_WM_UNIT_FILL_FORE_SCHEMECOLOR_INDEX_BRIGHTNESS" val="0"/>
  <p:tag name="KSO_WM_UNIT_FILL_FORE_SCHEMECOLOR_INDEX" val="4"/>
  <p:tag name="KSO_WM_UNIT_FILL_TYPE" val="1"/>
</p:tagLst>
</file>

<file path=ppt/tags/tag24.xml><?xml version="1.0" encoding="utf-8"?>
<p:tagLst xmlns:p="http://schemas.openxmlformats.org/presentationml/2006/main">
  <p:tag name="KSO_WM_UNIT_FILL_FORE_SCHEMECOLOR_INDEX_BRIGHTNESS" val="0"/>
  <p:tag name="KSO_WM_UNIT_FILL_FORE_SCHEMECOLOR_INDEX" val="4"/>
  <p:tag name="KSO_WM_UNIT_FILL_TYPE" val="1"/>
</p:tagLst>
</file>

<file path=ppt/tags/tag25.xml><?xml version="1.0" encoding="utf-8"?>
<p:tagLst xmlns:p="http://schemas.openxmlformats.org/presentationml/2006/main">
  <p:tag name="KSO_WM_UNIT_FILL_FORE_SCHEMECOLOR_INDEX_BRIGHTNESS" val="0"/>
  <p:tag name="KSO_WM_UNIT_FILL_FORE_SCHEMECOLOR_INDEX" val="4"/>
  <p:tag name="KSO_WM_UNIT_FILL_TYPE" val="1"/>
</p:tagLst>
</file>

<file path=ppt/tags/tag26.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27.xml><?xml version="1.0" encoding="utf-8"?>
<p:tagLst xmlns:p="http://schemas.openxmlformats.org/presentationml/2006/main">
  <p:tag name="KSO_WM_UNIT_FILL_FORE_SCHEMECOLOR_INDEX_BRIGHTNESS" val="0"/>
  <p:tag name="KSO_WM_UNIT_FILL_FORE_SCHEMECOLOR_INDEX" val="4"/>
  <p:tag name="KSO_WM_UNIT_FILL_TYPE" val="1"/>
</p:tagLst>
</file>

<file path=ppt/tags/tag28.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29.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06T03:15:20&quot;,&quot;maxSize&quot;:{&quot;size1&quot;:22.2},&quot;minSize&quot;:{&quot;size1&quot;:13.5},&quot;normalSize&quot;:{&quot;size1&quot;:13.5},&quot;subLayout&quot;:[{&quot;id&quot;:&quot;2023-11-06T03:15:20&quot;,&quot;margin&quot;:{&quot;bottom&quot;:0.025999998673796654,&quot;left&quot;:2.117000102996826,&quot;right&quot;:1.2699999809265137,&quot;top&quot;:0.4230000376701355},&quot;type&quot;:0},{&quot;id&quot;:&quot;2023-11-06T03:15:20&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38.xml><?xml version="1.0" encoding="utf-8"?>
<p:tagLst xmlns:p="http://schemas.openxmlformats.org/presentationml/2006/main">
  <p:tag name="KSO_WM_SLIDE_ID" val="diagram20220059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91*457"/>
  <p:tag name="KSO_WM_SLIDE_POSITION" val="34*58"/>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3-11-06T03:15:20&quot;,&quot;type&quot;:0}"/>
  <p:tag name="KSO_WM_SLIDE_RATIO" val="1.777778"/>
  <p:tag name="KSO_WM_SLIDE_BACKGROUND" val="[&quot;general&quot;]"/>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4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06T03:15:21&quot;,&quot;maxSize&quot;:{&quot;size1&quot;:22.2},&quot;minSize&quot;:{&quot;size1&quot;:13.5},&quot;normalSize&quot;:{&quot;size1&quot;:13.5},&quot;subLayout&quot;:[{&quot;id&quot;:&quot;2023-11-06T03:15:21&quot;,&quot;margin&quot;:{&quot;bottom&quot;:0.025999998673796654,&quot;left&quot;:2.117000102996826,&quot;right&quot;:1.2699999809265137,&quot;top&quot;:0.4230000376701355},&quot;type&quot;:0},{&quot;id&quot;:&quot;2023-11-06T03:15:21&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49.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50.xml><?xml version="1.0" encoding="utf-8"?>
<p:tagLst xmlns:p="http://schemas.openxmlformats.org/presentationml/2006/main">
  <p:tag name="KSO_WM_UNIT_SMARTLAYOUT_COMPRESS_INFO" val="{&#10;    &quot;id&quot;: &quot;2023-11-06T03:15:21&quot;,&#10;    &quot;max&quot;: 13.90370078740159,&#10;    &quot;topChanged&quot;: 5.469761018361796&#10;}&#10;"/>
  <p:tag name="KSO_WM_UNIT_LINE_FORE_SCHEMECOLOR_INDEX_BRIGHTNESS" val="0"/>
  <p:tag name="KSO_WM_UNIT_LINE_FORE_SCHEMECOLOR_INDEX" val="2"/>
  <p:tag name="KSO_WM_UNIT_LINE_FILL_TYPE" val="2"/>
</p:tagLst>
</file>

<file path=ppt/tags/tag51.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06T03:15:21&quot;,&quot;maxSize&quot;:{&quot;size1&quot;:22.2},&quot;minSize&quot;:{&quot;size1&quot;:13.5},&quot;normalSize&quot;:{&quot;size1&quot;:13.5},&quot;subLayout&quot;:[{&quot;id&quot;:&quot;2023-11-06T03:15:21&quot;,&quot;margin&quot;:{&quot;bottom&quot;:0.025999998673796654,&quot;left&quot;:2.117000102996826,&quot;right&quot;:1.2699999809265137,&quot;top&quot;:0.4230000376701355},&quot;type&quot;:0},{&quot;id&quot;:&quot;2023-11-06T03:15:21&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5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5.xml><?xml version="1.0" encoding="utf-8"?>
<p:tagLst xmlns:p="http://schemas.openxmlformats.org/presentationml/2006/main">
  <p:tag name="KSO_WM_UNIT_SMARTLAYOUT_COMPRESS_INFO" val="{&#10;    &quot;id&quot;: &quot;2023-11-06T03:15:21&quot;&#10;}&#10;"/>
</p:tagLst>
</file>

<file path=ppt/tags/tag56.xml><?xml version="1.0" encoding="utf-8"?>
<p:tagLst xmlns:p="http://schemas.openxmlformats.org/presentationml/2006/main">
  <p:tag name="KSO_WM_UNIT_LINE_FORE_SCHEMECOLOR_INDEX_BRIGHTNESS" val="0"/>
  <p:tag name="KSO_WM_UNIT_LINE_FORE_SCHEMECOLOR_INDEX" val="2"/>
  <p:tag name="KSO_WM_UNIT_LINE_FILL_TYPE" val="2"/>
</p:tagLst>
</file>

<file path=ppt/tags/tag5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06T03:15:21&quot;,&quot;maxSize&quot;:{&quot;size1&quot;:22.2},&quot;minSize&quot;:{&quot;size1&quot;:13.5},&quot;normalSize&quot;:{&quot;size1&quot;:13.5},&quot;subLayout&quot;:[{&quot;id&quot;:&quot;2023-11-06T03:15:21&quot;,&quot;margin&quot;:{&quot;bottom&quot;:0.025999998673796654,&quot;left&quot;:2.117000102996826,&quot;right&quot;:1.2699999809265137,&quot;top&quot;:0.4230000376701355},&quot;type&quot;:0},{&quot;id&quot;:&quot;2023-11-06T03:15:21&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65.xml><?xml version="1.0" encoding="utf-8"?>
<p:tagLst xmlns:p="http://schemas.openxmlformats.org/presentationml/2006/main">
  <p:tag name="KSO_WM_UNIT_LINE_FORE_SCHEMECOLOR_INDEX_BRIGHTNESS" val="0"/>
  <p:tag name="KSO_WM_UNIT_LINE_FORE_SCHEMECOLOR_INDEX" val="2"/>
  <p:tag name="KSO_WM_UNIT_LINE_FILL_TYPE" val="2"/>
</p:tagLst>
</file>

<file path=ppt/tags/tag66.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06T03:15:21&quot;,&quot;maxSize&quot;:{&quot;size1&quot;:22.2},&quot;minSize&quot;:{&quot;size1&quot;:13.5},&quot;normalSize&quot;:{&quot;size1&quot;:19.333333333333332},&quot;subLayout&quot;:[{&quot;id&quot;:&quot;2023-11-06T03:15:21&quot;,&quot;margin&quot;:{&quot;bottom&quot;:0.025999996811151505,&quot;left&quot;:2.117000102996826,&quot;right&quot;:1.2699999809265137,&quot;top&quot;:0.4230000674724579},&quot;type&quot;:0},{&quot;id&quot;:&quot;2023-11-06T03:15:21&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67.xml><?xml version="1.0" encoding="utf-8"?>
<p:tagLst xmlns:p="http://schemas.openxmlformats.org/presentationml/2006/main">
  <p:tag name="KSO_WPP_MARK_KEY" val="160d6dfa-17b6-4924-a6a4-42fc320c37f3"/>
  <p:tag name="FULLTEXTBEAUTIFYED" val="1"/>
  <p:tag name="COMMONDATA" val="eyJoZGlkIjoiOGFjOWM3MWE3NjFiODJkMDhjMjg5MmViMGIwNDQ0NGYifQ=="/>
</p:tagLst>
</file>

<file path=ppt/tags/tag7.xml><?xml version="1.0" encoding="utf-8"?>
<p:tagLst xmlns:p="http://schemas.openxmlformats.org/presentationml/2006/main">
  <p:tag name="KSO_WM_UNIT_FILL_FORE_SCHEMECOLOR_INDEX_BRIGHTNESS" val="0"/>
  <p:tag name="KSO_WM_UNIT_FILL_FORE_SCHEMECOLOR_INDEX" val="4"/>
  <p:tag name="KSO_WM_UNIT_FILL_TYPE" val="1"/>
</p:tagLst>
</file>

<file path=ppt/tags/tag8.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9.xml><?xml version="1.0" encoding="utf-8"?>
<p:tagLst xmlns:p="http://schemas.openxmlformats.org/presentationml/2006/main">
  <p:tag name="KSO_WM_UNIT_FILL_FORE_SCHEMECOLOR_INDEX_BRIGHTNESS" val="0"/>
  <p:tag name="KSO_WM_UNIT_FILL_FORE_SCHEMECOLOR_INDEX" val="4"/>
  <p:tag name="KSO_WM_UNIT_FILL_TYPE" val="1"/>
</p:tagLst>
</file>

<file path=ppt/theme/theme1.xml><?xml version="1.0" encoding="utf-8"?>
<a:theme xmlns:a="http://schemas.openxmlformats.org/drawingml/2006/main" name="pl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l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5205</Words>
  <Application>WPS 演示</Application>
  <PresentationFormat/>
  <Paragraphs>261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宋体</vt:lpstr>
      <vt:lpstr>Wingdings</vt:lpstr>
      <vt:lpstr>Arial</vt:lpstr>
      <vt:lpstr>汉仪文黑-85简</vt:lpstr>
      <vt:lpstr>汉仪正圆 55简</vt:lpstr>
      <vt:lpstr>微软雅黑</vt:lpstr>
      <vt:lpstr>Segoe UI</vt:lpstr>
      <vt:lpstr>Noto Sans Symbols</vt:lpstr>
      <vt:lpstr>Segoe Print</vt:lpstr>
      <vt:lpstr>Arial Unicode MS</vt:lpstr>
      <vt:lpstr>pl主题</vt:lpstr>
      <vt:lpstr>1_pl主题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MUT技术实验室</cp:lastModifiedBy>
  <cp:revision>2</cp:revision>
  <dcterms:created xsi:type="dcterms:W3CDTF">2023-11-05T19:20:00Z</dcterms:created>
  <dcterms:modified xsi:type="dcterms:W3CDTF">2023-11-05T19:26:49Z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6E2CD7D5720947B8B60D70C76ECBAD74_13</vt:lpwstr>
  </property>
  <property fmtid="{D5CDD505-2E9C-101B-9397-08002B2CF9AE}" pid="3" name="KSOProductBuildVer">
    <vt:lpwstr>2052-11.1.0.15319</vt:lpwstr>
  </property>
</Properties>
</file>