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D7C4-3919-4120-A09C-141FBC207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C8BA1-C597-441D-BEAA-817B550B4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1312-76FB-4C65-9754-9F2DD8812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D709-0869-4B68-8E18-5D0565831707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42685-1734-42C2-A43D-DBCE6A70C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37D2D-E3AF-4489-8F1A-59F541BD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4C0D-5A2E-42D2-9220-B1EB77E7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6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5EB93-FD72-4C80-871F-F38B967C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F2AC0-6C0A-411E-AD9A-533BC42C3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44DE9-8CAA-477F-8D7F-9F5B0B7A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D709-0869-4B68-8E18-5D0565831707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2D0DE-FDF9-467A-8963-99B74EC5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43D70-0513-4CF5-B2BD-0B038CBF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4C0D-5A2E-42D2-9220-B1EB77E7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9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D69EB0-8A98-438E-B6C0-740C0F379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1FDD2-FBB4-47A3-82F5-82CB34C91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B1ABE-DD0A-4080-A230-6901281F0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D709-0869-4B68-8E18-5D0565831707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AAFAD-79A2-483F-B316-4D38001F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4882D-D7EF-42AE-BF06-36215B96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4C0D-5A2E-42D2-9220-B1EB77E7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4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6B515-A904-470A-9107-6E6BF359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AB212-9A4E-4FAE-B2DA-00B081466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1C731-060F-406F-9879-36DE65E1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D709-0869-4B68-8E18-5D0565831707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0A95C-EEC3-441B-98B4-8313A1720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55C3B-3552-43A6-B68F-09A37218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4C0D-5A2E-42D2-9220-B1EB77E7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5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543C9-3053-4BEF-AC69-068CFF688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956FD-D4AD-462E-87C7-BE5FEAA65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C7D7A-FEE1-40A6-B45B-C12B691B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D709-0869-4B68-8E18-5D0565831707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D0163-9DF7-4A39-8F4D-3ABFCC17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0E717-1715-466A-ABD2-309FAC78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4C0D-5A2E-42D2-9220-B1EB77E7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C776A-6405-4C51-AB89-27D700E2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0521A-B993-42F7-BC6D-23124AD0C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421E3-F03D-4D1E-8350-CDFE32140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61054-DD4A-4648-B067-6CA3DFA9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D709-0869-4B68-8E18-5D0565831707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F9A9A-5C2C-4973-B740-88F9FC57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358AC-6939-4432-BD74-4D132FCC1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4C0D-5A2E-42D2-9220-B1EB77E7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4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5CA8-CBC7-46A7-9467-FDD04970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A7977-A804-4260-964A-9EA474CB5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8D5AD-B693-47A5-B1E1-6717E7378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317A6C-C25C-4074-9003-A8CB3BF67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B1103-B4C4-4A64-BC8B-88ADF6690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B5A1DE-6567-4D5A-AC1D-FA91988F5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D709-0869-4B68-8E18-5D0565831707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F849FF-5B0D-4A1C-B476-8BB31098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C573F6-B7C0-4FAD-B65A-22B0341B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4C0D-5A2E-42D2-9220-B1EB77E7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2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E3B8A-DE8F-4797-852B-A4889D5EC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998FE3-DE25-4DDE-923B-FEBD9E4E2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D709-0869-4B68-8E18-5D0565831707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CD49E-67E1-416A-A758-9F7C77C2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49E31-4106-45BF-94DE-8F44C99C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4C0D-5A2E-42D2-9220-B1EB77E7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8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90B23-4622-4DAA-86B3-95F2C4D9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D709-0869-4B68-8E18-5D0565831707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9546A-75EF-4947-9557-468D8AA0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8C944-FA91-464E-9F43-DA5478C69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4C0D-5A2E-42D2-9220-B1EB77E7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78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417D-8ABD-4E93-94E4-16E55B8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04D50-5463-4F29-A553-DB6DC89D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C0143-89DE-40F4-B896-290DB72A9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AF495-1206-447F-B360-10CE5B9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D709-0869-4B68-8E18-5D0565831707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266CB-86EB-4638-8041-F71FC1CD1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4721C-1A56-417B-98BC-6F038F70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4C0D-5A2E-42D2-9220-B1EB77E7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9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CD1D-6EC7-4C98-9076-B0F8E50E4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285FE0-A2D9-4833-9A06-F4E4BF789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A6E4E-C16C-4671-BFC2-FE16B84B4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6160A-DBD4-44D6-9830-B6D82FD0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D709-0869-4B68-8E18-5D0565831707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5F9FF-4403-4726-837B-E4E93397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54D5A-0D1E-473B-84A4-124CB969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4C0D-5A2E-42D2-9220-B1EB77E7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4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0AEDE4-3BD0-4B0C-96F9-3F25273BF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70484-0B52-42D0-AFDD-DA64859D3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1A221-D548-4F01-914C-8CC3881D2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4D709-0869-4B68-8E18-5D0565831707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05B21-C0B1-4C92-9FFD-6EBB6E13F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1EC8F-B77D-4B9F-B143-633661D91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D4C0D-5A2E-42D2-9220-B1EB77E7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4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0660B-4430-4D45-BF55-0AB29BA18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Title:</a:t>
            </a:r>
            <a:br>
              <a:rPr lang="en-US" dirty="0"/>
            </a:br>
            <a:r>
              <a:rPr lang="en-US" dirty="0" err="1"/>
              <a:t>Balancee</a:t>
            </a:r>
            <a:r>
              <a:rPr lang="en-US" dirty="0"/>
              <a:t> Rewards Feature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9C17F-D9D9-4008-98EE-8AE1F0458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4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EE5D-720E-43B8-BB5D-500066D9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Objective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475BB-B859-4D32-BFE1-73992723D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Rewards Summary feature for </a:t>
            </a:r>
            <a:r>
              <a:rPr lang="en-US" dirty="0" err="1"/>
              <a:t>Balancee</a:t>
            </a:r>
            <a:r>
              <a:rPr lang="en-US" dirty="0"/>
              <a:t> customer platform that does three things: Gives a summary of earnings, show earning history and gives customers opportunity to claim earnings either by bank withdrawal or by converting to some Promo Code.</a:t>
            </a:r>
          </a:p>
        </p:txBody>
      </p:sp>
    </p:spTree>
    <p:extLst>
      <p:ext uri="{BB962C8B-B14F-4D97-AF65-F5344CB8AC3E}">
        <p14:creationId xmlns:p14="http://schemas.microsoft.com/office/powerpoint/2010/main" val="217722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C72FB-DDA4-4D98-B75A-4DF7E29F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46E4E-91CC-4561-A1FE-0CADF5661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  <a:p>
            <a:r>
              <a:rPr lang="en-US" dirty="0"/>
              <a:t>TypeScript</a:t>
            </a:r>
          </a:p>
          <a:p>
            <a:r>
              <a:rPr lang="en-US" dirty="0"/>
              <a:t>Tailwind</a:t>
            </a:r>
          </a:p>
          <a:p>
            <a:r>
              <a:rPr lang="en-US" dirty="0"/>
              <a:t>Other libraries such as:</a:t>
            </a:r>
          </a:p>
          <a:p>
            <a:r>
              <a:rPr lang="en-US" dirty="0"/>
              <a:t>React Router DOM</a:t>
            </a:r>
          </a:p>
          <a:p>
            <a:r>
              <a:rPr lang="en-US" dirty="0"/>
              <a:t>React Icons</a:t>
            </a:r>
          </a:p>
          <a:p>
            <a:r>
              <a:rPr lang="en-US" dirty="0"/>
              <a:t>React Hook Forms/Zod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26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3545-E7E2-4060-A8DE-BF6FD7A10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64BDC-C0A2-46FF-AA20-082878C1E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725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73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Project Title: Balancee Rewards Feature</vt:lpstr>
      <vt:lpstr>Task Objective Summary</vt:lpstr>
      <vt:lpstr>Technologies Used: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Balancee Rewards Feature</dc:title>
  <dc:creator>Wilfrid Okorie</dc:creator>
  <cp:lastModifiedBy>Wilfrid Okorie</cp:lastModifiedBy>
  <cp:revision>3</cp:revision>
  <dcterms:created xsi:type="dcterms:W3CDTF">2024-09-07T18:25:54Z</dcterms:created>
  <dcterms:modified xsi:type="dcterms:W3CDTF">2024-09-08T06:16:48Z</dcterms:modified>
</cp:coreProperties>
</file>