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EBEB-AB24-7DE6-9179-7DBB418A2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C5E43-9209-E51C-1BAD-0D93F6D3A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4C2C7-3EF9-F8CC-9B59-E0A8F7E9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36-0A8C-451C-AB3B-139A4E8D37B4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27463-AA48-1401-7C8F-FE2C49EC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5B51D-E104-9B3F-F9A1-A2BB00B8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3B12-D66F-4339-9066-7B55C0CF4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532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B588-7CB8-8547-2FA7-DEFF831B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90E81-B2B7-C0F7-B939-4F6B753DF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C8038-4B3B-D630-F9E7-1BED8EB2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36-0A8C-451C-AB3B-139A4E8D37B4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5BDB-976A-6656-6BA2-2FBA87E1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1ABF1-09D3-D0BE-121A-13ADC718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3B12-D66F-4339-9066-7B55C0CF4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100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4AAD1-4904-D7FD-A2A7-3CF65FD34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B1D0A-D05D-95EC-D201-0F0ADEECE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17605-0CE7-1C5B-C6F1-5FD75518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36-0A8C-451C-AB3B-139A4E8D37B4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4B324-054E-F796-F4A7-AAD06DC2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1EC15-CE65-8147-CBB4-28535F68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3B12-D66F-4339-9066-7B55C0CF4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945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2129-1CF4-F925-CE12-558BF52A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A36D7-57FE-22AC-C142-AB73A8A7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5CB41-DEE5-55A7-443C-CC83E5CBA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36-0A8C-451C-AB3B-139A4E8D37B4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74009-3602-9C39-252D-7839DC5B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984B-6163-03DC-5FE4-1F2B2DA2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3B12-D66F-4339-9066-7B55C0CF4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11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1C69-571D-80E5-1B81-50077E6E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99CE8-8381-EF4C-41C0-A9D47CE77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340A-DE87-16C2-C39B-4EB23BB7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36-0A8C-451C-AB3B-139A4E8D37B4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0E32E-5A8B-EFE7-CD35-CA9B8785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40724-D006-A94E-4E22-8407570B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3B12-D66F-4339-9066-7B55C0CF4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938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C577-AD88-1A0E-123D-F00E0EA9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A107C-EA4E-0866-9075-F3AF97B5D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21FCE-643B-93C9-5C35-BF12340C7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9F25A-D1DC-BD9A-3898-F751C52C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36-0A8C-451C-AB3B-139A4E8D37B4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CE947-14D9-8B07-6BC3-35CC7714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8D7F-E9DC-9442-FE6F-A7A3A491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3B12-D66F-4339-9066-7B55C0CF4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88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4A49-CEBD-FBBF-6873-842804260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B4F16-2A14-BA6B-C2BD-67FB885F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A90D0-DAED-5CE1-18CE-1F0D45213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DF51D-6776-4F8E-1AB4-DC0A9CE1C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BB300-B6F2-ED37-E1C4-B3C299B1D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EF96E-EA8A-27FB-AB08-67721101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36-0A8C-451C-AB3B-139A4E8D37B4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2998D-AADC-58E7-4E2E-62F5BE9F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B2EF5-E9A2-3B17-5F27-E16CD2D9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3B12-D66F-4339-9066-7B55C0CF4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26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CD8B-D639-858C-9C75-00D47D29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4FB18-AC9F-9F21-48E4-00EF53924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36-0A8C-451C-AB3B-139A4E8D37B4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F8D2C-8200-2B1D-14B9-3F0CEA0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884F7-7D26-E37F-66BD-A573FD3B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3B12-D66F-4339-9066-7B55C0CF4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185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B47CF-0E27-8AD9-DDBA-D328829A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36-0A8C-451C-AB3B-139A4E8D37B4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9BD3D-F207-A43D-E281-6E2869EB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76E9F-004E-9D5C-577B-EFC8AF7C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3B12-D66F-4339-9066-7B55C0CF4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61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60AA-8A2E-A64E-E5DB-8A90C3E3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F4791-37AE-279D-5F27-25E17C33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07653-0C7D-594B-1391-417630864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9CB54-2628-22D8-430F-161A8A56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36-0A8C-451C-AB3B-139A4E8D37B4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00E5D-AF8C-03CB-1D0A-8A3F14C6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8C100-0C90-6C84-2008-B8BFF204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3B12-D66F-4339-9066-7B55C0CF4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33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16E4-32FF-8086-3D31-47AEDD8C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F0B93F-89CF-91CF-0635-C7FEEA786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91479-9E26-9760-9488-15509FF64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E1DB0-953A-6CF6-DF2B-73188A9F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F236-0A8C-451C-AB3B-139A4E8D37B4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20B25-296E-4EBF-7D89-45622621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46CE9-C2B1-02CE-08A7-575CF827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3B12-D66F-4339-9066-7B55C0CF4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042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09E462-EF4A-66BB-2848-549BBA6A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89F16-0C8E-0E1E-1B25-B4B9F9CCD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F887-FD99-2009-EFAD-579964D3C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0FF236-0A8C-451C-AB3B-139A4E8D37B4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131E6-AF6B-2D13-FB12-D0E31EA9A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5A1FC-8A3E-03DF-6F55-9431C5485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B3B12-D66F-4339-9066-7B55C0CF48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59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006D8D-B2AF-C652-C2EC-D89C9A6EA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4" y="-215410"/>
            <a:ext cx="9449073" cy="721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94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CF4ADD-A474-FFBA-FE63-4E2E45073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156706"/>
            <a:ext cx="7268589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38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18E65-18FA-A377-3457-E1FC82DF8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758" y="194811"/>
            <a:ext cx="6868484" cy="64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4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8E79D-338F-C216-83FF-B551E11C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222" y="0"/>
            <a:ext cx="7729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0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6CB2C-42EF-A4F5-0F0D-ECFE60E3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53" y="0"/>
            <a:ext cx="9452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38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Holysh</dc:creator>
  <cp:lastModifiedBy>Steve Holysh</cp:lastModifiedBy>
  <cp:revision>1</cp:revision>
  <dcterms:created xsi:type="dcterms:W3CDTF">2025-03-20T13:35:44Z</dcterms:created>
  <dcterms:modified xsi:type="dcterms:W3CDTF">2025-03-21T14:17:52Z</dcterms:modified>
</cp:coreProperties>
</file>