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4658"/>
  </p:normalViewPr>
  <p:slideViewPr>
    <p:cSldViewPr snapToGrid="0">
      <p:cViewPr varScale="1">
        <p:scale>
          <a:sx n="84" d="100"/>
          <a:sy n="84" d="100"/>
        </p:scale>
        <p:origin x="-34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82FE9-7AE2-C243-9BFB-999815916D3A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92832-FBA0-BC47-84A4-5FA775B56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389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92832-FBA0-BC47-84A4-5FA775B565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637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BB361D-0D6A-448F-BE8F-95E870B5BC00}" type="datetimeFigureOut">
              <a:rPr lang="en-AU" smtClean="0"/>
              <a:pPr/>
              <a:t>2/09/2018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3202FD-0FC0-421A-B823-9D11EAA298E4}" type="slidenum">
              <a:rPr lang="en-AU" smtClean="0"/>
              <a:pPr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0145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61D-0D6A-448F-BE8F-95E870B5BC00}" type="datetimeFigureOut">
              <a:rPr lang="en-AU" smtClean="0"/>
              <a:pPr/>
              <a:t>2/09/2018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02FD-0FC0-421A-B823-9D11EAA298E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31966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61D-0D6A-448F-BE8F-95E870B5BC00}" type="datetimeFigureOut">
              <a:rPr lang="en-AU" smtClean="0"/>
              <a:pPr/>
              <a:t>2/09/2018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02FD-0FC0-421A-B823-9D11EAA298E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51075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61D-0D6A-448F-BE8F-95E870B5BC00}" type="datetimeFigureOut">
              <a:rPr lang="en-AU" smtClean="0"/>
              <a:pPr/>
              <a:t>2/09/2018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02FD-0FC0-421A-B823-9D11EAA298E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67248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61D-0D6A-448F-BE8F-95E870B5BC00}" type="datetimeFigureOut">
              <a:rPr lang="en-AU" smtClean="0"/>
              <a:pPr/>
              <a:t>2/09/2018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02FD-0FC0-421A-B823-9D11EAA298E4}" type="slidenum">
              <a:rPr lang="en-AU" smtClean="0"/>
              <a:pPr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2154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61D-0D6A-448F-BE8F-95E870B5BC00}" type="datetimeFigureOut">
              <a:rPr lang="en-AU" smtClean="0"/>
              <a:pPr/>
              <a:t>2/09/2018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02FD-0FC0-421A-B823-9D11EAA298E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04433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61D-0D6A-448F-BE8F-95E870B5BC00}" type="datetimeFigureOut">
              <a:rPr lang="en-AU" smtClean="0"/>
              <a:pPr/>
              <a:t>2/09/2018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02FD-0FC0-421A-B823-9D11EAA298E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97245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61D-0D6A-448F-BE8F-95E870B5BC00}" type="datetimeFigureOut">
              <a:rPr lang="en-AU" smtClean="0"/>
              <a:pPr/>
              <a:t>2/09/2018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02FD-0FC0-421A-B823-9D11EAA298E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94517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61D-0D6A-448F-BE8F-95E870B5BC00}" type="datetimeFigureOut">
              <a:rPr lang="en-AU" smtClean="0"/>
              <a:pPr/>
              <a:t>2/09/2018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02FD-0FC0-421A-B823-9D11EAA298E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75673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61D-0D6A-448F-BE8F-95E870B5BC00}" type="datetimeFigureOut">
              <a:rPr lang="en-AU" smtClean="0"/>
              <a:pPr/>
              <a:t>2/09/2018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02FD-0FC0-421A-B823-9D11EAA298E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7004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61D-0D6A-448F-BE8F-95E870B5BC00}" type="datetimeFigureOut">
              <a:rPr lang="en-AU" smtClean="0"/>
              <a:pPr/>
              <a:t>2/09/2018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02FD-0FC0-421A-B823-9D11EAA298E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03101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0BB361D-0D6A-448F-BE8F-95E870B5BC00}" type="datetimeFigureOut">
              <a:rPr lang="en-AU" smtClean="0"/>
              <a:pPr/>
              <a:t>2/09/2018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23202FD-0FC0-421A-B823-9D11EAA298E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4388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827978"/>
          </a:xfrm>
        </p:spPr>
        <p:txBody>
          <a:bodyPr/>
          <a:lstStyle/>
          <a:p>
            <a:r>
              <a:rPr lang="en-AU" dirty="0"/>
              <a:t>Contacts list APP</a:t>
            </a:r>
            <a:br>
              <a:rPr lang="en-AU" dirty="0"/>
            </a:br>
            <a:r>
              <a:rPr lang="en-AU" dirty="0"/>
              <a:t>Week </a:t>
            </a:r>
            <a:r>
              <a:rPr lang="en-AU" dirty="0" smtClean="0"/>
              <a:t>6 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441938" y="3780692"/>
            <a:ext cx="9231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Project name: Contacts List APP (iOS)</a:t>
            </a:r>
          </a:p>
          <a:p>
            <a:r>
              <a:rPr lang="en-AU" dirty="0">
                <a:solidFill>
                  <a:schemeClr val="bg1"/>
                </a:solidFill>
              </a:rPr>
              <a:t>Student name : </a:t>
            </a:r>
            <a:r>
              <a:rPr lang="en-AU" dirty="0" err="1" smtClean="0">
                <a:solidFill>
                  <a:schemeClr val="bg1"/>
                </a:solidFill>
              </a:rPr>
              <a:t>JunCheng</a:t>
            </a:r>
            <a:r>
              <a:rPr lang="en-AU" dirty="0" smtClean="0">
                <a:solidFill>
                  <a:schemeClr val="bg1"/>
                </a:solidFill>
              </a:rPr>
              <a:t> Wang, Yi Wang, </a:t>
            </a:r>
            <a:r>
              <a:rPr lang="en-AU" dirty="0" err="1" smtClean="0">
                <a:solidFill>
                  <a:schemeClr val="bg1"/>
                </a:solidFill>
              </a:rPr>
              <a:t>Junda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 smtClean="0">
                <a:solidFill>
                  <a:schemeClr val="bg1"/>
                </a:solidFill>
              </a:rPr>
              <a:t>Peng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Unit: SIT313</a:t>
            </a:r>
          </a:p>
          <a:p>
            <a:r>
              <a:rPr lang="en-AU" dirty="0">
                <a:solidFill>
                  <a:schemeClr val="bg1"/>
                </a:solidFill>
              </a:rPr>
              <a:t>Student number: 216235896</a:t>
            </a:r>
          </a:p>
        </p:txBody>
      </p:sp>
    </p:spTree>
    <p:extLst>
      <p:ext uri="{BB962C8B-B14F-4D97-AF65-F5344CB8AC3E}">
        <p14:creationId xmlns:p14="http://schemas.microsoft.com/office/powerpoint/2010/main" xmlns="" val="38607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What features we going to achieve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This is an application that runs on iOS and is used to save the phone number and name of the contact.</a:t>
            </a:r>
          </a:p>
          <a:p>
            <a:r>
              <a:rPr lang="en-AU" dirty="0"/>
              <a:t>Users need to apply for a new account to log in to the application. You need to set your own username and password.</a:t>
            </a:r>
          </a:p>
          <a:p>
            <a:r>
              <a:rPr lang="en-AU" dirty="0"/>
              <a:t>After logging in, the user can save the contact's name and phone number, and user can change them or delete them at anytime.</a:t>
            </a:r>
          </a:p>
          <a:p>
            <a:r>
              <a:rPr lang="en-AU" dirty="0"/>
              <a:t>the user can choose to call or text them, or delete the contact by pressing a button.(Button name : TEL, SMS,DEL</a:t>
            </a:r>
            <a:r>
              <a:rPr lang="en-AU" dirty="0" smtClean="0"/>
              <a:t>)</a:t>
            </a:r>
          </a:p>
          <a:p>
            <a:r>
              <a:rPr lang="en-AU" dirty="0" smtClean="0"/>
              <a:t>When we call someone, the system will record the calling history.</a:t>
            </a:r>
          </a:p>
          <a:p>
            <a:r>
              <a:rPr lang="en-AU" dirty="0" smtClean="0"/>
              <a:t>User can add head to every contact people.</a:t>
            </a:r>
          </a:p>
          <a:p>
            <a:pPr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428751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What features we going to achieve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AU" dirty="0" smtClean="0"/>
          </a:p>
          <a:p>
            <a:r>
              <a:rPr lang="en-AU" dirty="0" smtClean="0"/>
              <a:t>User can block any contacts</a:t>
            </a:r>
          </a:p>
          <a:p>
            <a:r>
              <a:rPr lang="en-AU" dirty="0" smtClean="0"/>
              <a:t>It will change </a:t>
            </a:r>
            <a:r>
              <a:rPr lang="en-AU" dirty="0" err="1" smtClean="0"/>
              <a:t>color</a:t>
            </a:r>
            <a:r>
              <a:rPr lang="en-AU" dirty="0" smtClean="0"/>
              <a:t> when you tap on the contacts number..</a:t>
            </a:r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196622" y="1749778"/>
            <a:ext cx="887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22098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18288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tabLst/>
              <a:defRPr/>
            </a:pPr>
            <a:endParaRPr kumimoji="0" lang="en-A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18288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18288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751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style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2092569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1229" y="1671782"/>
            <a:ext cx="2160816" cy="4050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1706" y="1671782"/>
            <a:ext cx="2452380" cy="40501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02580" y="1671782"/>
            <a:ext cx="2658157" cy="41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473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experience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07993" y="2057400"/>
            <a:ext cx="7742677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experience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10912" y="2057400"/>
            <a:ext cx="7936838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experience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537790" y="2057400"/>
            <a:ext cx="7083083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0DB73B-9776-6646-BFFC-C487D24B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BF1A05-1171-ED48-B00C-5D09FED8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OwenWY</a:t>
            </a:r>
            <a:r>
              <a:rPr lang="en-US" dirty="0"/>
              <a:t>/project-1-Junda-</a:t>
            </a:r>
          </a:p>
        </p:txBody>
      </p:sp>
    </p:spTree>
    <p:extLst>
      <p:ext uri="{BB962C8B-B14F-4D97-AF65-F5344CB8AC3E}">
        <p14:creationId xmlns:p14="http://schemas.microsoft.com/office/powerpoint/2010/main" xmlns="" val="108323290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321</TotalTime>
  <Words>196</Words>
  <Application>Microsoft Macintosh PowerPoint</Application>
  <PresentationFormat>自定义</PresentationFormat>
  <Paragraphs>26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Basis</vt:lpstr>
      <vt:lpstr>Contacts list APP Week 6 </vt:lpstr>
      <vt:lpstr> What features we going to achieve</vt:lpstr>
      <vt:lpstr> What features we going to achieve</vt:lpstr>
      <vt:lpstr>Design style </vt:lpstr>
      <vt:lpstr>User experience</vt:lpstr>
      <vt:lpstr>User experience</vt:lpstr>
      <vt:lpstr>User experience</vt:lpstr>
      <vt:lpstr>GITHUB</vt:lpstr>
    </vt:vector>
  </TitlesOfParts>
  <Company>Deakin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Contacts list APP</dc:title>
  <dc:creator>JUNDA PENG</dc:creator>
  <cp:lastModifiedBy>apple</cp:lastModifiedBy>
  <cp:revision>20</cp:revision>
  <dcterms:created xsi:type="dcterms:W3CDTF">2018-07-24T09:31:01Z</dcterms:created>
  <dcterms:modified xsi:type="dcterms:W3CDTF">2018-09-02T07:53:09Z</dcterms:modified>
</cp:coreProperties>
</file>