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2"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C335A-2158-4118-AD70-1600D9784750}" v="1" dt="2025-08-11T02:33:57.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77903" autoAdjust="0"/>
  </p:normalViewPr>
  <p:slideViewPr>
    <p:cSldViewPr snapToGrid="0">
      <p:cViewPr varScale="1">
        <p:scale>
          <a:sx n="83" d="100"/>
          <a:sy n="83" d="100"/>
        </p:scale>
        <p:origin x="10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WEN wurst" userId="09b56453f9e20cf4" providerId="LiveId" clId="{8108E071-0BB9-4267-92F3-61AF84F070DB}"/>
    <pc:docChg chg="undo custSel addSld modSld sldOrd">
      <pc:chgData name="OWEN wurst" userId="09b56453f9e20cf4" providerId="LiveId" clId="{8108E071-0BB9-4267-92F3-61AF84F070DB}" dt="2025-07-15T01:07:55.674" v="12416" actId="20577"/>
      <pc:docMkLst>
        <pc:docMk/>
      </pc:docMkLst>
      <pc:sldChg chg="modSp new mod">
        <pc:chgData name="OWEN wurst" userId="09b56453f9e20cf4" providerId="LiveId" clId="{8108E071-0BB9-4267-92F3-61AF84F070DB}" dt="2025-07-14T22:57:30.525" v="94"/>
        <pc:sldMkLst>
          <pc:docMk/>
          <pc:sldMk cId="3353020173" sldId="256"/>
        </pc:sldMkLst>
        <pc:spChg chg="mod">
          <ac:chgData name="OWEN wurst" userId="09b56453f9e20cf4" providerId="LiveId" clId="{8108E071-0BB9-4267-92F3-61AF84F070DB}" dt="2025-07-14T22:57:30.525" v="94"/>
          <ac:spMkLst>
            <pc:docMk/>
            <pc:sldMk cId="3353020173" sldId="256"/>
            <ac:spMk id="2" creationId="{39FC1E50-67ED-2037-17DC-5DC5652A03C8}"/>
          </ac:spMkLst>
        </pc:spChg>
        <pc:spChg chg="mod">
          <ac:chgData name="OWEN wurst" userId="09b56453f9e20cf4" providerId="LiveId" clId="{8108E071-0BB9-4267-92F3-61AF84F070DB}" dt="2025-07-14T22:57:30.525" v="94"/>
          <ac:spMkLst>
            <pc:docMk/>
            <pc:sldMk cId="3353020173" sldId="256"/>
            <ac:spMk id="3" creationId="{5BB1D9DC-84A0-A43A-51FB-58B509D0EF36}"/>
          </ac:spMkLst>
        </pc:spChg>
      </pc:sldChg>
      <pc:sldChg chg="addSp delSp modSp new mod setBg">
        <pc:chgData name="OWEN wurst" userId="09b56453f9e20cf4" providerId="LiveId" clId="{8108E071-0BB9-4267-92F3-61AF84F070DB}" dt="2025-07-14T23:29:09.195" v="1312" actId="26606"/>
        <pc:sldMkLst>
          <pc:docMk/>
          <pc:sldMk cId="2403942296" sldId="257"/>
        </pc:sldMkLst>
        <pc:spChg chg="mod">
          <ac:chgData name="OWEN wurst" userId="09b56453f9e20cf4" providerId="LiveId" clId="{8108E071-0BB9-4267-92F3-61AF84F070DB}" dt="2025-07-14T23:29:09.195" v="1312" actId="26606"/>
          <ac:spMkLst>
            <pc:docMk/>
            <pc:sldMk cId="2403942296" sldId="257"/>
            <ac:spMk id="2" creationId="{3006F13A-7603-FF1F-4F26-9EE12AA19111}"/>
          </ac:spMkLst>
        </pc:spChg>
        <pc:spChg chg="add">
          <ac:chgData name="OWEN wurst" userId="09b56453f9e20cf4" providerId="LiveId" clId="{8108E071-0BB9-4267-92F3-61AF84F070DB}" dt="2025-07-14T23:29:09.195" v="1312" actId="26606"/>
          <ac:spMkLst>
            <pc:docMk/>
            <pc:sldMk cId="2403942296" sldId="257"/>
            <ac:spMk id="9" creationId="{9F4444CE-BC8D-4D61-B303-4C05614E62AB}"/>
          </ac:spMkLst>
        </pc:spChg>
        <pc:spChg chg="add">
          <ac:chgData name="OWEN wurst" userId="09b56453f9e20cf4" providerId="LiveId" clId="{8108E071-0BB9-4267-92F3-61AF84F070DB}" dt="2025-07-14T23:29:09.195" v="1312" actId="26606"/>
          <ac:spMkLst>
            <pc:docMk/>
            <pc:sldMk cId="2403942296" sldId="257"/>
            <ac:spMk id="11" creationId="{73772B81-181F-48B7-8826-4D9686D15DF5}"/>
          </ac:spMkLst>
        </pc:spChg>
        <pc:spChg chg="add">
          <ac:chgData name="OWEN wurst" userId="09b56453f9e20cf4" providerId="LiveId" clId="{8108E071-0BB9-4267-92F3-61AF84F070DB}" dt="2025-07-14T23:29:09.195" v="1312" actId="26606"/>
          <ac:spMkLst>
            <pc:docMk/>
            <pc:sldMk cId="2403942296" sldId="257"/>
            <ac:spMk id="13" creationId="{B2205F6E-03C6-4E92-877C-E2482F6599AA}"/>
          </ac:spMkLst>
        </pc:spChg>
        <pc:graphicFrameChg chg="add">
          <ac:chgData name="OWEN wurst" userId="09b56453f9e20cf4" providerId="LiveId" clId="{8108E071-0BB9-4267-92F3-61AF84F070DB}" dt="2025-07-14T23:29:09.195" v="1312" actId="26606"/>
          <ac:graphicFrameMkLst>
            <pc:docMk/>
            <pc:sldMk cId="2403942296" sldId="257"/>
            <ac:graphicFrameMk id="5" creationId="{35687C9E-D78F-2173-1593-48B99BEBD30F}"/>
          </ac:graphicFrameMkLst>
        </pc:graphicFrameChg>
      </pc:sldChg>
      <pc:sldChg chg="addSp delSp modSp new mod setBg modNotesTx">
        <pc:chgData name="OWEN wurst" userId="09b56453f9e20cf4" providerId="LiveId" clId="{8108E071-0BB9-4267-92F3-61AF84F070DB}" dt="2025-07-14T23:32:44.036" v="2030" actId="20577"/>
        <pc:sldMkLst>
          <pc:docMk/>
          <pc:sldMk cId="748483837" sldId="258"/>
        </pc:sldMkLst>
        <pc:spChg chg="mod ord">
          <ac:chgData name="OWEN wurst" userId="09b56453f9e20cf4" providerId="LiveId" clId="{8108E071-0BB9-4267-92F3-61AF84F070DB}" dt="2025-07-14T23:31:38.325" v="1767" actId="26606"/>
          <ac:spMkLst>
            <pc:docMk/>
            <pc:sldMk cId="748483837" sldId="258"/>
            <ac:spMk id="2" creationId="{0CD2BBE1-FA9D-FAA7-3F0D-21805D9222DC}"/>
          </ac:spMkLst>
        </pc:spChg>
        <pc:spChg chg="mod ord">
          <ac:chgData name="OWEN wurst" userId="09b56453f9e20cf4" providerId="LiveId" clId="{8108E071-0BB9-4267-92F3-61AF84F070DB}" dt="2025-07-14T23:31:38.325" v="1767" actId="26606"/>
          <ac:spMkLst>
            <pc:docMk/>
            <pc:sldMk cId="748483837" sldId="258"/>
            <ac:spMk id="3" creationId="{B341158B-D096-98AA-2F91-0D8C881CE878}"/>
          </ac:spMkLst>
        </pc:spChg>
        <pc:picChg chg="add mod ord">
          <ac:chgData name="OWEN wurst" userId="09b56453f9e20cf4" providerId="LiveId" clId="{8108E071-0BB9-4267-92F3-61AF84F070DB}" dt="2025-07-14T23:31:38.325" v="1767" actId="26606"/>
          <ac:picMkLst>
            <pc:docMk/>
            <pc:sldMk cId="748483837" sldId="258"/>
            <ac:picMk id="5" creationId="{A96930EE-DD2A-3FC3-5606-00CCBA0DD308}"/>
          </ac:picMkLst>
        </pc:picChg>
        <pc:picChg chg="add mod ord modCrop">
          <ac:chgData name="OWEN wurst" userId="09b56453f9e20cf4" providerId="LiveId" clId="{8108E071-0BB9-4267-92F3-61AF84F070DB}" dt="2025-07-14T23:31:38.325" v="1767" actId="26606"/>
          <ac:picMkLst>
            <pc:docMk/>
            <pc:sldMk cId="748483837" sldId="258"/>
            <ac:picMk id="7" creationId="{5E27AFDE-5F9F-32A2-F11B-240275BC84EC}"/>
          </ac:picMkLst>
        </pc:picChg>
      </pc:sldChg>
      <pc:sldChg chg="addSp modSp new mod setBg modNotesTx">
        <pc:chgData name="OWEN wurst" userId="09b56453f9e20cf4" providerId="LiveId" clId="{8108E071-0BB9-4267-92F3-61AF84F070DB}" dt="2025-07-14T23:41:32.120" v="3012" actId="26606"/>
        <pc:sldMkLst>
          <pc:docMk/>
          <pc:sldMk cId="1106182557" sldId="259"/>
        </pc:sldMkLst>
        <pc:spChg chg="mod">
          <ac:chgData name="OWEN wurst" userId="09b56453f9e20cf4" providerId="LiveId" clId="{8108E071-0BB9-4267-92F3-61AF84F070DB}" dt="2025-07-14T23:41:32.120" v="3012" actId="26606"/>
          <ac:spMkLst>
            <pc:docMk/>
            <pc:sldMk cId="1106182557" sldId="259"/>
            <ac:spMk id="2" creationId="{41DB464B-F704-7F90-39CD-217C05FC3BF7}"/>
          </ac:spMkLst>
        </pc:spChg>
        <pc:spChg chg="mod">
          <ac:chgData name="OWEN wurst" userId="09b56453f9e20cf4" providerId="LiveId" clId="{8108E071-0BB9-4267-92F3-61AF84F070DB}" dt="2025-07-14T23:41:32.120" v="3012" actId="26606"/>
          <ac:spMkLst>
            <pc:docMk/>
            <pc:sldMk cId="1106182557" sldId="259"/>
            <ac:spMk id="3" creationId="{2CA7E753-61F8-7547-D471-C0D86770DBBB}"/>
          </ac:spMkLst>
        </pc:spChg>
        <pc:picChg chg="add mod">
          <ac:chgData name="OWEN wurst" userId="09b56453f9e20cf4" providerId="LiveId" clId="{8108E071-0BB9-4267-92F3-61AF84F070DB}" dt="2025-07-14T23:41:32.120" v="3012" actId="26606"/>
          <ac:picMkLst>
            <pc:docMk/>
            <pc:sldMk cId="1106182557" sldId="259"/>
            <ac:picMk id="5" creationId="{43F1DC0E-BF20-BF1E-614C-670659FC6D2A}"/>
          </ac:picMkLst>
        </pc:picChg>
        <pc:picChg chg="add mod">
          <ac:chgData name="OWEN wurst" userId="09b56453f9e20cf4" providerId="LiveId" clId="{8108E071-0BB9-4267-92F3-61AF84F070DB}" dt="2025-07-14T23:41:32.120" v="3012" actId="26606"/>
          <ac:picMkLst>
            <pc:docMk/>
            <pc:sldMk cId="1106182557" sldId="259"/>
            <ac:picMk id="7" creationId="{A8E1E7DA-3E59-E76D-1F9E-C16A6A9EA264}"/>
          </ac:picMkLst>
        </pc:picChg>
      </pc:sldChg>
      <pc:sldChg chg="addSp modSp new mod ord setBg modNotesTx">
        <pc:chgData name="OWEN wurst" userId="09b56453f9e20cf4" providerId="LiveId" clId="{8108E071-0BB9-4267-92F3-61AF84F070DB}" dt="2025-07-15T00:01:05.827" v="5186" actId="20577"/>
        <pc:sldMkLst>
          <pc:docMk/>
          <pc:sldMk cId="635492640" sldId="260"/>
        </pc:sldMkLst>
        <pc:spChg chg="mod ord">
          <ac:chgData name="OWEN wurst" userId="09b56453f9e20cf4" providerId="LiveId" clId="{8108E071-0BB9-4267-92F3-61AF84F070DB}" dt="2025-07-14T23:45:20.377" v="3372" actId="26606"/>
          <ac:spMkLst>
            <pc:docMk/>
            <pc:sldMk cId="635492640" sldId="260"/>
            <ac:spMk id="2" creationId="{D6D3E451-FD80-2CC1-B537-633C4D07DFC5}"/>
          </ac:spMkLst>
        </pc:spChg>
        <pc:spChg chg="mod ord">
          <ac:chgData name="OWEN wurst" userId="09b56453f9e20cf4" providerId="LiveId" clId="{8108E071-0BB9-4267-92F3-61AF84F070DB}" dt="2025-07-14T23:45:20.377" v="3372" actId="26606"/>
          <ac:spMkLst>
            <pc:docMk/>
            <pc:sldMk cId="635492640" sldId="260"/>
            <ac:spMk id="3" creationId="{DE79661C-2F7B-9A66-AF68-BD00E2EAA986}"/>
          </ac:spMkLst>
        </pc:spChg>
        <pc:spChg chg="add">
          <ac:chgData name="OWEN wurst" userId="09b56453f9e20cf4" providerId="LiveId" clId="{8108E071-0BB9-4267-92F3-61AF84F070DB}" dt="2025-07-14T23:45:20.377" v="3372" actId="26606"/>
          <ac:spMkLst>
            <pc:docMk/>
            <pc:sldMk cId="635492640" sldId="260"/>
            <ac:spMk id="12" creationId="{B09A8B04-373D-40BD-9442-2D3540D3CFF2}"/>
          </ac:spMkLst>
        </pc:spChg>
        <pc:picChg chg="add mod">
          <ac:chgData name="OWEN wurst" userId="09b56453f9e20cf4" providerId="LiveId" clId="{8108E071-0BB9-4267-92F3-61AF84F070DB}" dt="2025-07-14T23:45:20.377" v="3372" actId="26606"/>
          <ac:picMkLst>
            <pc:docMk/>
            <pc:sldMk cId="635492640" sldId="260"/>
            <ac:picMk id="5" creationId="{A2EBC33C-09B2-88E0-C90F-FA286F3630B9}"/>
          </ac:picMkLst>
        </pc:picChg>
        <pc:picChg chg="add mod">
          <ac:chgData name="OWEN wurst" userId="09b56453f9e20cf4" providerId="LiveId" clId="{8108E071-0BB9-4267-92F3-61AF84F070DB}" dt="2025-07-14T23:45:20.377" v="3372" actId="26606"/>
          <ac:picMkLst>
            <pc:docMk/>
            <pc:sldMk cId="635492640" sldId="260"/>
            <ac:picMk id="7" creationId="{44400A0C-D5D6-E378-2A9E-C82A5A608A41}"/>
          </ac:picMkLst>
        </pc:picChg>
        <pc:cxnChg chg="add">
          <ac:chgData name="OWEN wurst" userId="09b56453f9e20cf4" providerId="LiveId" clId="{8108E071-0BB9-4267-92F3-61AF84F070DB}" dt="2025-07-14T23:45:20.377" v="3372" actId="26606"/>
          <ac:cxnSpMkLst>
            <pc:docMk/>
            <pc:sldMk cId="635492640" sldId="260"/>
            <ac:cxnSpMk id="14" creationId="{B5028193-7250-4674-AA37-E9040429AE0B}"/>
          </ac:cxnSpMkLst>
        </pc:cxnChg>
      </pc:sldChg>
      <pc:sldChg chg="addSp delSp modSp new mod setBg modNotesTx">
        <pc:chgData name="OWEN wurst" userId="09b56453f9e20cf4" providerId="LiveId" clId="{8108E071-0BB9-4267-92F3-61AF84F070DB}" dt="2025-07-14T23:55:36.873" v="4878" actId="20577"/>
        <pc:sldMkLst>
          <pc:docMk/>
          <pc:sldMk cId="891433369" sldId="261"/>
        </pc:sldMkLst>
        <pc:spChg chg="mod">
          <ac:chgData name="OWEN wurst" userId="09b56453f9e20cf4" providerId="LiveId" clId="{8108E071-0BB9-4267-92F3-61AF84F070DB}" dt="2025-07-14T23:53:39.525" v="4707" actId="26606"/>
          <ac:spMkLst>
            <pc:docMk/>
            <pc:sldMk cId="891433369" sldId="261"/>
            <ac:spMk id="2" creationId="{4042CC84-84AF-2F8E-5A76-72D906054990}"/>
          </ac:spMkLst>
        </pc:spChg>
        <pc:spChg chg="mod">
          <ac:chgData name="OWEN wurst" userId="09b56453f9e20cf4" providerId="LiveId" clId="{8108E071-0BB9-4267-92F3-61AF84F070DB}" dt="2025-07-14T23:53:47.733" v="4711" actId="14100"/>
          <ac:spMkLst>
            <pc:docMk/>
            <pc:sldMk cId="891433369" sldId="261"/>
            <ac:spMk id="3" creationId="{56CD539D-62E5-1156-25C9-93AF79AB7FF8}"/>
          </ac:spMkLst>
        </pc:spChg>
        <pc:picChg chg="add mod">
          <ac:chgData name="OWEN wurst" userId="09b56453f9e20cf4" providerId="LiveId" clId="{8108E071-0BB9-4267-92F3-61AF84F070DB}" dt="2025-07-14T23:54:44.309" v="4729" actId="1076"/>
          <ac:picMkLst>
            <pc:docMk/>
            <pc:sldMk cId="891433369" sldId="261"/>
            <ac:picMk id="5" creationId="{613496E9-F59D-DBB4-110C-5153D3212BB9}"/>
          </ac:picMkLst>
        </pc:picChg>
        <pc:picChg chg="add mod">
          <ac:chgData name="OWEN wurst" userId="09b56453f9e20cf4" providerId="LiveId" clId="{8108E071-0BB9-4267-92F3-61AF84F070DB}" dt="2025-07-14T23:54:48.827" v="4731" actId="1076"/>
          <ac:picMkLst>
            <pc:docMk/>
            <pc:sldMk cId="891433369" sldId="261"/>
            <ac:picMk id="7" creationId="{C8F5A188-D116-978C-73F1-5FA3A75F66E8}"/>
          </ac:picMkLst>
        </pc:picChg>
        <pc:picChg chg="add mod">
          <ac:chgData name="OWEN wurst" userId="09b56453f9e20cf4" providerId="LiveId" clId="{8108E071-0BB9-4267-92F3-61AF84F070DB}" dt="2025-07-14T23:54:46.351" v="4730" actId="1076"/>
          <ac:picMkLst>
            <pc:docMk/>
            <pc:sldMk cId="891433369" sldId="261"/>
            <ac:picMk id="9" creationId="{FB0D068C-B8CF-581B-57F7-BFCD2D85F7FB}"/>
          </ac:picMkLst>
        </pc:picChg>
      </pc:sldChg>
      <pc:sldChg chg="addSp modSp new mod setBg modNotesTx">
        <pc:chgData name="OWEN wurst" userId="09b56453f9e20cf4" providerId="LiveId" clId="{8108E071-0BB9-4267-92F3-61AF84F070DB}" dt="2025-07-14T23:58:01.880" v="5080" actId="20577"/>
        <pc:sldMkLst>
          <pc:docMk/>
          <pc:sldMk cId="910834080" sldId="262"/>
        </pc:sldMkLst>
        <pc:spChg chg="mod">
          <ac:chgData name="OWEN wurst" userId="09b56453f9e20cf4" providerId="LiveId" clId="{8108E071-0BB9-4267-92F3-61AF84F070DB}" dt="2025-07-14T23:56:34.791" v="4947" actId="26606"/>
          <ac:spMkLst>
            <pc:docMk/>
            <pc:sldMk cId="910834080" sldId="262"/>
            <ac:spMk id="2" creationId="{8279ED42-7173-E233-BC15-1018BB831082}"/>
          </ac:spMkLst>
        </pc:spChg>
        <pc:spChg chg="mod">
          <ac:chgData name="OWEN wurst" userId="09b56453f9e20cf4" providerId="LiveId" clId="{8108E071-0BB9-4267-92F3-61AF84F070DB}" dt="2025-07-14T23:56:34.791" v="4947" actId="26606"/>
          <ac:spMkLst>
            <pc:docMk/>
            <pc:sldMk cId="910834080" sldId="262"/>
            <ac:spMk id="3" creationId="{24225D35-993B-7F61-B7F1-204B57799D2E}"/>
          </ac:spMkLst>
        </pc:spChg>
        <pc:picChg chg="add mod">
          <ac:chgData name="OWEN wurst" userId="09b56453f9e20cf4" providerId="LiveId" clId="{8108E071-0BB9-4267-92F3-61AF84F070DB}" dt="2025-07-14T23:56:34.791" v="4947" actId="26606"/>
          <ac:picMkLst>
            <pc:docMk/>
            <pc:sldMk cId="910834080" sldId="262"/>
            <ac:picMk id="5" creationId="{0D6E21E2-7227-A286-36EC-4A060CB5AAFF}"/>
          </ac:picMkLst>
        </pc:picChg>
      </pc:sldChg>
      <pc:sldChg chg="addSp modSp new mod modNotesTx">
        <pc:chgData name="OWEN wurst" userId="09b56453f9e20cf4" providerId="LiveId" clId="{8108E071-0BB9-4267-92F3-61AF84F070DB}" dt="2025-07-15T00:08:42.239" v="6198" actId="20577"/>
        <pc:sldMkLst>
          <pc:docMk/>
          <pc:sldMk cId="804911424" sldId="263"/>
        </pc:sldMkLst>
        <pc:spChg chg="mod">
          <ac:chgData name="OWEN wurst" userId="09b56453f9e20cf4" providerId="LiveId" clId="{8108E071-0BB9-4267-92F3-61AF84F070DB}" dt="2025-07-14T23:15:56.601" v="520" actId="20577"/>
          <ac:spMkLst>
            <pc:docMk/>
            <pc:sldMk cId="804911424" sldId="263"/>
            <ac:spMk id="2" creationId="{59323CA7-155B-9774-CA70-625C831C4670}"/>
          </ac:spMkLst>
        </pc:spChg>
        <pc:spChg chg="mod">
          <ac:chgData name="OWEN wurst" userId="09b56453f9e20cf4" providerId="LiveId" clId="{8108E071-0BB9-4267-92F3-61AF84F070DB}" dt="2025-07-14T23:59:30.992" v="5135" actId="20577"/>
          <ac:spMkLst>
            <pc:docMk/>
            <pc:sldMk cId="804911424" sldId="263"/>
            <ac:spMk id="3" creationId="{C4E12432-EBFC-6C66-A411-A37D9C8AB624}"/>
          </ac:spMkLst>
        </pc:spChg>
        <pc:picChg chg="add mod">
          <ac:chgData name="OWEN wurst" userId="09b56453f9e20cf4" providerId="LiveId" clId="{8108E071-0BB9-4267-92F3-61AF84F070DB}" dt="2025-07-14T23:14:41.821" v="446" actId="1076"/>
          <ac:picMkLst>
            <pc:docMk/>
            <pc:sldMk cId="804911424" sldId="263"/>
            <ac:picMk id="5" creationId="{D0CE23CC-1B2D-B299-FC08-04D77A9A834E}"/>
          </ac:picMkLst>
        </pc:picChg>
      </pc:sldChg>
      <pc:sldChg chg="addSp modSp new mod modNotesTx">
        <pc:chgData name="OWEN wurst" userId="09b56453f9e20cf4" providerId="LiveId" clId="{8108E071-0BB9-4267-92F3-61AF84F070DB}" dt="2025-07-15T00:13:47.821" v="6772" actId="20577"/>
        <pc:sldMkLst>
          <pc:docMk/>
          <pc:sldMk cId="3380946074" sldId="264"/>
        </pc:sldMkLst>
        <pc:spChg chg="mod">
          <ac:chgData name="OWEN wurst" userId="09b56453f9e20cf4" providerId="LiveId" clId="{8108E071-0BB9-4267-92F3-61AF84F070DB}" dt="2025-07-14T23:16:03.133" v="524" actId="20577"/>
          <ac:spMkLst>
            <pc:docMk/>
            <pc:sldMk cId="3380946074" sldId="264"/>
            <ac:spMk id="2" creationId="{B4DB5749-1AC7-CB03-9370-497594B150F7}"/>
          </ac:spMkLst>
        </pc:spChg>
        <pc:spChg chg="mod">
          <ac:chgData name="OWEN wurst" userId="09b56453f9e20cf4" providerId="LiveId" clId="{8108E071-0BB9-4267-92F3-61AF84F070DB}" dt="2025-07-15T00:13:27.106" v="6738" actId="20577"/>
          <ac:spMkLst>
            <pc:docMk/>
            <pc:sldMk cId="3380946074" sldId="264"/>
            <ac:spMk id="3" creationId="{EB049EA3-7E24-2C98-2CCC-951E97C153B4}"/>
          </ac:spMkLst>
        </pc:spChg>
        <pc:picChg chg="add mod modCrop">
          <ac:chgData name="OWEN wurst" userId="09b56453f9e20cf4" providerId="LiveId" clId="{8108E071-0BB9-4267-92F3-61AF84F070DB}" dt="2025-07-15T00:01:39.128" v="5187" actId="1076"/>
          <ac:picMkLst>
            <pc:docMk/>
            <pc:sldMk cId="3380946074" sldId="264"/>
            <ac:picMk id="5" creationId="{86FCCEF7-AEB4-2702-3F6E-9428B79DBC73}"/>
          </ac:picMkLst>
        </pc:picChg>
      </pc:sldChg>
      <pc:sldChg chg="addSp delSp modSp new mod setBg modNotesTx">
        <pc:chgData name="OWEN wurst" userId="09b56453f9e20cf4" providerId="LiveId" clId="{8108E071-0BB9-4267-92F3-61AF84F070DB}" dt="2025-07-15T00:33:40.708" v="8923" actId="20577"/>
        <pc:sldMkLst>
          <pc:docMk/>
          <pc:sldMk cId="772978678" sldId="265"/>
        </pc:sldMkLst>
        <pc:spChg chg="mod">
          <ac:chgData name="OWEN wurst" userId="09b56453f9e20cf4" providerId="LiveId" clId="{8108E071-0BB9-4267-92F3-61AF84F070DB}" dt="2025-07-15T00:30:02.191" v="8261" actId="26606"/>
          <ac:spMkLst>
            <pc:docMk/>
            <pc:sldMk cId="772978678" sldId="265"/>
            <ac:spMk id="2" creationId="{1A450B3B-EA9B-C1C9-4B25-74345266FAF6}"/>
          </ac:spMkLst>
        </pc:spChg>
        <pc:spChg chg="mod ord">
          <ac:chgData name="OWEN wurst" userId="09b56453f9e20cf4" providerId="LiveId" clId="{8108E071-0BB9-4267-92F3-61AF84F070DB}" dt="2025-07-15T00:30:02.191" v="8261" actId="26606"/>
          <ac:spMkLst>
            <pc:docMk/>
            <pc:sldMk cId="772978678" sldId="265"/>
            <ac:spMk id="3" creationId="{74BAF433-D75A-852D-DD1C-35B27590CA86}"/>
          </ac:spMkLst>
        </pc:spChg>
        <pc:picChg chg="add mod">
          <ac:chgData name="OWEN wurst" userId="09b56453f9e20cf4" providerId="LiveId" clId="{8108E071-0BB9-4267-92F3-61AF84F070DB}" dt="2025-07-15T00:30:02.191" v="8261" actId="26606"/>
          <ac:picMkLst>
            <pc:docMk/>
            <pc:sldMk cId="772978678" sldId="265"/>
            <ac:picMk id="5" creationId="{486576D0-5288-F194-633C-22C44563B79D}"/>
          </ac:picMkLst>
        </pc:picChg>
        <pc:picChg chg="add mod ord">
          <ac:chgData name="OWEN wurst" userId="09b56453f9e20cf4" providerId="LiveId" clId="{8108E071-0BB9-4267-92F3-61AF84F070DB}" dt="2025-07-15T00:30:02.191" v="8261" actId="26606"/>
          <ac:picMkLst>
            <pc:docMk/>
            <pc:sldMk cId="772978678" sldId="265"/>
            <ac:picMk id="7" creationId="{41FFD4A0-F16B-324C-5F14-C17A1EF07A94}"/>
          </ac:picMkLst>
        </pc:picChg>
      </pc:sldChg>
      <pc:sldChg chg="addSp modSp new mod setBg modNotesTx">
        <pc:chgData name="OWEN wurst" userId="09b56453f9e20cf4" providerId="LiveId" clId="{8108E071-0BB9-4267-92F3-61AF84F070DB}" dt="2025-07-15T00:13:56.210" v="6773" actId="26606"/>
        <pc:sldMkLst>
          <pc:docMk/>
          <pc:sldMk cId="588876742" sldId="266"/>
        </pc:sldMkLst>
        <pc:spChg chg="mod">
          <ac:chgData name="OWEN wurst" userId="09b56453f9e20cf4" providerId="LiveId" clId="{8108E071-0BB9-4267-92F3-61AF84F070DB}" dt="2025-07-15T00:13:56.210" v="6773" actId="26606"/>
          <ac:spMkLst>
            <pc:docMk/>
            <pc:sldMk cId="588876742" sldId="266"/>
            <ac:spMk id="2" creationId="{11CCA8DB-DFB2-7F93-C3FE-3B34D0FA65E3}"/>
          </ac:spMkLst>
        </pc:spChg>
        <pc:spChg chg="mod ord">
          <ac:chgData name="OWEN wurst" userId="09b56453f9e20cf4" providerId="LiveId" clId="{8108E071-0BB9-4267-92F3-61AF84F070DB}" dt="2025-07-15T00:13:56.210" v="6773" actId="26606"/>
          <ac:spMkLst>
            <pc:docMk/>
            <pc:sldMk cId="588876742" sldId="266"/>
            <ac:spMk id="3" creationId="{280319C6-2D25-FBCC-378D-BBC2156AE143}"/>
          </ac:spMkLst>
        </pc:spChg>
        <pc:picChg chg="add mod">
          <ac:chgData name="OWEN wurst" userId="09b56453f9e20cf4" providerId="LiveId" clId="{8108E071-0BB9-4267-92F3-61AF84F070DB}" dt="2025-07-15T00:13:56.210" v="6773" actId="26606"/>
          <ac:picMkLst>
            <pc:docMk/>
            <pc:sldMk cId="588876742" sldId="266"/>
            <ac:picMk id="5" creationId="{9701CA8A-41E0-746B-E72A-98A70256986E}"/>
          </ac:picMkLst>
        </pc:picChg>
        <pc:picChg chg="add mod">
          <ac:chgData name="OWEN wurst" userId="09b56453f9e20cf4" providerId="LiveId" clId="{8108E071-0BB9-4267-92F3-61AF84F070DB}" dt="2025-07-15T00:13:56.210" v="6773" actId="26606"/>
          <ac:picMkLst>
            <pc:docMk/>
            <pc:sldMk cId="588876742" sldId="266"/>
            <ac:picMk id="6" creationId="{4B6FA924-D0DC-67EF-862F-61CCBA4D0AD0}"/>
          </ac:picMkLst>
        </pc:picChg>
      </pc:sldChg>
      <pc:sldChg chg="addSp modSp new mod modNotesTx">
        <pc:chgData name="OWEN wurst" userId="09b56453f9e20cf4" providerId="LiveId" clId="{8108E071-0BB9-4267-92F3-61AF84F070DB}" dt="2025-07-15T00:35:14.576" v="9028" actId="20577"/>
        <pc:sldMkLst>
          <pc:docMk/>
          <pc:sldMk cId="816410213" sldId="267"/>
        </pc:sldMkLst>
        <pc:spChg chg="mod">
          <ac:chgData name="OWEN wurst" userId="09b56453f9e20cf4" providerId="LiveId" clId="{8108E071-0BB9-4267-92F3-61AF84F070DB}" dt="2025-07-14T23:20:34.254" v="665" actId="20577"/>
          <ac:spMkLst>
            <pc:docMk/>
            <pc:sldMk cId="816410213" sldId="267"/>
            <ac:spMk id="2" creationId="{F588E44B-5434-73A6-97FF-94A9DBB61757}"/>
          </ac:spMkLst>
        </pc:spChg>
        <pc:spChg chg="mod">
          <ac:chgData name="OWEN wurst" userId="09b56453f9e20cf4" providerId="LiveId" clId="{8108E071-0BB9-4267-92F3-61AF84F070DB}" dt="2025-07-15T00:35:14.576" v="9028" actId="20577"/>
          <ac:spMkLst>
            <pc:docMk/>
            <pc:sldMk cId="816410213" sldId="267"/>
            <ac:spMk id="3" creationId="{C5FC2B16-5436-BD1F-14A1-586822C3B2E7}"/>
          </ac:spMkLst>
        </pc:spChg>
        <pc:picChg chg="add mod">
          <ac:chgData name="OWEN wurst" userId="09b56453f9e20cf4" providerId="LiveId" clId="{8108E071-0BB9-4267-92F3-61AF84F070DB}" dt="2025-07-14T23:21:51.291" v="669" actId="1076"/>
          <ac:picMkLst>
            <pc:docMk/>
            <pc:sldMk cId="816410213" sldId="267"/>
            <ac:picMk id="5" creationId="{E85E3593-F484-4BB6-D73F-7282EC6B716B}"/>
          </ac:picMkLst>
        </pc:picChg>
        <pc:picChg chg="add mod">
          <ac:chgData name="OWEN wurst" userId="09b56453f9e20cf4" providerId="LiveId" clId="{8108E071-0BB9-4267-92F3-61AF84F070DB}" dt="2025-07-15T00:34:17.242" v="8953" actId="1076"/>
          <ac:picMkLst>
            <pc:docMk/>
            <pc:sldMk cId="816410213" sldId="267"/>
            <ac:picMk id="7" creationId="{CE83DF1C-C502-95A1-9CDA-EBFDDA4C3445}"/>
          </ac:picMkLst>
        </pc:picChg>
      </pc:sldChg>
      <pc:sldChg chg="addSp delSp modSp new mod setBg modNotesTx">
        <pc:chgData name="OWEN wurst" userId="09b56453f9e20cf4" providerId="LiveId" clId="{8108E071-0BB9-4267-92F3-61AF84F070DB}" dt="2025-07-15T00:44:29.781" v="9774" actId="20577"/>
        <pc:sldMkLst>
          <pc:docMk/>
          <pc:sldMk cId="533922587" sldId="268"/>
        </pc:sldMkLst>
        <pc:spChg chg="mod">
          <ac:chgData name="OWEN wurst" userId="09b56453f9e20cf4" providerId="LiveId" clId="{8108E071-0BB9-4267-92F3-61AF84F070DB}" dt="2025-07-15T00:43:21.527" v="9630" actId="26606"/>
          <ac:spMkLst>
            <pc:docMk/>
            <pc:sldMk cId="533922587" sldId="268"/>
            <ac:spMk id="2" creationId="{8EFE9310-FF30-CF6F-BEBC-F3607D6D3961}"/>
          </ac:spMkLst>
        </pc:spChg>
        <pc:spChg chg="mod ord">
          <ac:chgData name="OWEN wurst" userId="09b56453f9e20cf4" providerId="LiveId" clId="{8108E071-0BB9-4267-92F3-61AF84F070DB}" dt="2025-07-15T00:43:21.527" v="9630" actId="26606"/>
          <ac:spMkLst>
            <pc:docMk/>
            <pc:sldMk cId="533922587" sldId="268"/>
            <ac:spMk id="3" creationId="{0F3D0D85-7442-3DBD-F777-81C2BBEBA3A5}"/>
          </ac:spMkLst>
        </pc:spChg>
        <pc:picChg chg="add mod">
          <ac:chgData name="OWEN wurst" userId="09b56453f9e20cf4" providerId="LiveId" clId="{8108E071-0BB9-4267-92F3-61AF84F070DB}" dt="2025-07-15T00:43:31.524" v="9633" actId="27614"/>
          <ac:picMkLst>
            <pc:docMk/>
            <pc:sldMk cId="533922587" sldId="268"/>
            <ac:picMk id="5" creationId="{B8B37280-1961-831F-781A-5160480B4E95}"/>
          </ac:picMkLst>
        </pc:picChg>
        <pc:picChg chg="add mod">
          <ac:chgData name="OWEN wurst" userId="09b56453f9e20cf4" providerId="LiveId" clId="{8108E071-0BB9-4267-92F3-61AF84F070DB}" dt="2025-07-15T00:43:31.320" v="9631" actId="27614"/>
          <ac:picMkLst>
            <pc:docMk/>
            <pc:sldMk cId="533922587" sldId="268"/>
            <ac:picMk id="6" creationId="{7A4D911D-487D-325F-A553-30E079B8CF3C}"/>
          </ac:picMkLst>
        </pc:picChg>
        <pc:picChg chg="add mod">
          <ac:chgData name="OWEN wurst" userId="09b56453f9e20cf4" providerId="LiveId" clId="{8108E071-0BB9-4267-92F3-61AF84F070DB}" dt="2025-07-15T00:43:31.524" v="9632" actId="27614"/>
          <ac:picMkLst>
            <pc:docMk/>
            <pc:sldMk cId="533922587" sldId="268"/>
            <ac:picMk id="12" creationId="{71D6FD9A-9FDD-EB5D-8EE5-216FBFE20374}"/>
          </ac:picMkLst>
        </pc:picChg>
      </pc:sldChg>
      <pc:sldChg chg="addSp modSp new mod setBg modNotesTx">
        <pc:chgData name="OWEN wurst" userId="09b56453f9e20cf4" providerId="LiveId" clId="{8108E071-0BB9-4267-92F3-61AF84F070DB}" dt="2025-07-15T01:07:55.674" v="12416" actId="20577"/>
        <pc:sldMkLst>
          <pc:docMk/>
          <pc:sldMk cId="1281933941" sldId="269"/>
        </pc:sldMkLst>
        <pc:spChg chg="mod">
          <ac:chgData name="OWEN wurst" userId="09b56453f9e20cf4" providerId="LiveId" clId="{8108E071-0BB9-4267-92F3-61AF84F070DB}" dt="2025-07-15T01:03:51.946" v="11570" actId="26606"/>
          <ac:spMkLst>
            <pc:docMk/>
            <pc:sldMk cId="1281933941" sldId="269"/>
            <ac:spMk id="2" creationId="{6962FD78-84F0-15AD-FD19-4E5E6EF91DCA}"/>
          </ac:spMkLst>
        </pc:spChg>
        <pc:spChg chg="mod">
          <ac:chgData name="OWEN wurst" userId="09b56453f9e20cf4" providerId="LiveId" clId="{8108E071-0BB9-4267-92F3-61AF84F070DB}" dt="2025-07-15T01:03:51.946" v="11570" actId="26606"/>
          <ac:spMkLst>
            <pc:docMk/>
            <pc:sldMk cId="1281933941" sldId="269"/>
            <ac:spMk id="3" creationId="{0FF6A9FD-21FB-A3F2-49F0-015DFA2E251D}"/>
          </ac:spMkLst>
        </pc:spChg>
        <pc:picChg chg="add mod">
          <ac:chgData name="OWEN wurst" userId="09b56453f9e20cf4" providerId="LiveId" clId="{8108E071-0BB9-4267-92F3-61AF84F070DB}" dt="2025-07-15T01:03:51.946" v="11570" actId="26606"/>
          <ac:picMkLst>
            <pc:docMk/>
            <pc:sldMk cId="1281933941" sldId="269"/>
            <ac:picMk id="5" creationId="{F20E93A2-3985-8825-C6C2-041BEA60D211}"/>
          </ac:picMkLst>
        </pc:picChg>
      </pc:sldChg>
      <pc:sldChg chg="addSp modSp new mod setBg modNotesTx">
        <pc:chgData name="OWEN wurst" userId="09b56453f9e20cf4" providerId="LiveId" clId="{8108E071-0BB9-4267-92F3-61AF84F070DB}" dt="2025-07-15T01:01:22.179" v="11215" actId="20577"/>
        <pc:sldMkLst>
          <pc:docMk/>
          <pc:sldMk cId="2381040279" sldId="270"/>
        </pc:sldMkLst>
        <pc:spChg chg="mod">
          <ac:chgData name="OWEN wurst" userId="09b56453f9e20cf4" providerId="LiveId" clId="{8108E071-0BB9-4267-92F3-61AF84F070DB}" dt="2025-07-15T00:41:23.620" v="9573" actId="26606"/>
          <ac:spMkLst>
            <pc:docMk/>
            <pc:sldMk cId="2381040279" sldId="270"/>
            <ac:spMk id="2" creationId="{ADB32F9C-AB47-FBFB-D260-11A2D7DB1509}"/>
          </ac:spMkLst>
        </pc:spChg>
        <pc:spChg chg="mod">
          <ac:chgData name="OWEN wurst" userId="09b56453f9e20cf4" providerId="LiveId" clId="{8108E071-0BB9-4267-92F3-61AF84F070DB}" dt="2025-07-15T00:41:23.620" v="9573" actId="26606"/>
          <ac:spMkLst>
            <pc:docMk/>
            <pc:sldMk cId="2381040279" sldId="270"/>
            <ac:spMk id="3" creationId="{51214232-6417-E0CB-B35C-38FB6F51BF7D}"/>
          </ac:spMkLst>
        </pc:spChg>
        <pc:picChg chg="add mod">
          <ac:chgData name="OWEN wurst" userId="09b56453f9e20cf4" providerId="LiveId" clId="{8108E071-0BB9-4267-92F3-61AF84F070DB}" dt="2025-07-15T00:41:23.620" v="9573" actId="26606"/>
          <ac:picMkLst>
            <pc:docMk/>
            <pc:sldMk cId="2381040279" sldId="270"/>
            <ac:picMk id="5" creationId="{CE11454E-0545-520B-E32F-CA1BB4731F53}"/>
          </ac:picMkLst>
        </pc:picChg>
      </pc:sldChg>
      <pc:sldChg chg="modSp new mod">
        <pc:chgData name="OWEN wurst" userId="09b56453f9e20cf4" providerId="LiveId" clId="{8108E071-0BB9-4267-92F3-61AF84F070DB}" dt="2025-07-15T00:25:05.011" v="7831" actId="20577"/>
        <pc:sldMkLst>
          <pc:docMk/>
          <pc:sldMk cId="3881780132" sldId="271"/>
        </pc:sldMkLst>
        <pc:spChg chg="mod">
          <ac:chgData name="OWEN wurst" userId="09b56453f9e20cf4" providerId="LiveId" clId="{8108E071-0BB9-4267-92F3-61AF84F070DB}" dt="2025-07-14T23:25:38.870" v="791" actId="20577"/>
          <ac:spMkLst>
            <pc:docMk/>
            <pc:sldMk cId="3881780132" sldId="271"/>
            <ac:spMk id="2" creationId="{FFB49DF0-A251-BF42-DCC4-3A2584495A8D}"/>
          </ac:spMkLst>
        </pc:spChg>
        <pc:spChg chg="mod">
          <ac:chgData name="OWEN wurst" userId="09b56453f9e20cf4" providerId="LiveId" clId="{8108E071-0BB9-4267-92F3-61AF84F070DB}" dt="2025-07-15T00:25:05.011" v="7831" actId="20577"/>
          <ac:spMkLst>
            <pc:docMk/>
            <pc:sldMk cId="3881780132" sldId="271"/>
            <ac:spMk id="3" creationId="{C53652B4-4C2D-B2A6-3420-9F6C7BCAF1FB}"/>
          </ac:spMkLst>
        </pc:spChg>
      </pc:sldChg>
      <pc:sldChg chg="modSp new mod">
        <pc:chgData name="OWEN wurst" userId="09b56453f9e20cf4" providerId="LiveId" clId="{8108E071-0BB9-4267-92F3-61AF84F070DB}" dt="2025-07-15T00:22:04.658" v="7241" actId="20577"/>
        <pc:sldMkLst>
          <pc:docMk/>
          <pc:sldMk cId="2294594191" sldId="272"/>
        </pc:sldMkLst>
        <pc:spChg chg="mod">
          <ac:chgData name="OWEN wurst" userId="09b56453f9e20cf4" providerId="LiveId" clId="{8108E071-0BB9-4267-92F3-61AF84F070DB}" dt="2025-07-14T23:25:55.483" v="826" actId="20577"/>
          <ac:spMkLst>
            <pc:docMk/>
            <pc:sldMk cId="2294594191" sldId="272"/>
            <ac:spMk id="2" creationId="{22D4FAD3-B1EA-7555-1CF2-DE68B99EADCB}"/>
          </ac:spMkLst>
        </pc:spChg>
        <pc:spChg chg="mod">
          <ac:chgData name="OWEN wurst" userId="09b56453f9e20cf4" providerId="LiveId" clId="{8108E071-0BB9-4267-92F3-61AF84F070DB}" dt="2025-07-15T00:22:04.658" v="7241" actId="20577"/>
          <ac:spMkLst>
            <pc:docMk/>
            <pc:sldMk cId="2294594191" sldId="272"/>
            <ac:spMk id="3" creationId="{EABA1F09-9F25-69B1-60AD-59418A51F21C}"/>
          </ac:spMkLst>
        </pc:spChg>
      </pc:sldChg>
      <pc:sldChg chg="addSp delSp modSp new mod setBg addAnim delAnim">
        <pc:chgData name="OWEN wurst" userId="09b56453f9e20cf4" providerId="LiveId" clId="{8108E071-0BB9-4267-92F3-61AF84F070DB}" dt="2025-07-14T23:26:33.881" v="895"/>
        <pc:sldMkLst>
          <pc:docMk/>
          <pc:sldMk cId="3532814145" sldId="273"/>
        </pc:sldMkLst>
        <pc:spChg chg="mod">
          <ac:chgData name="OWEN wurst" userId="09b56453f9e20cf4" providerId="LiveId" clId="{8108E071-0BB9-4267-92F3-61AF84F070DB}" dt="2025-07-14T23:26:33.877" v="893" actId="26606"/>
          <ac:spMkLst>
            <pc:docMk/>
            <pc:sldMk cId="3532814145" sldId="273"/>
            <ac:spMk id="2" creationId="{7AAA1AF9-8C77-3B90-6668-CD256D9AF703}"/>
          </ac:spMkLst>
        </pc:spChg>
        <pc:spChg chg="mod">
          <ac:chgData name="OWEN wurst" userId="09b56453f9e20cf4" providerId="LiveId" clId="{8108E071-0BB9-4267-92F3-61AF84F070DB}" dt="2025-07-14T23:26:33.877" v="893" actId="26606"/>
          <ac:spMkLst>
            <pc:docMk/>
            <pc:sldMk cId="3532814145" sldId="273"/>
            <ac:spMk id="3" creationId="{44E8D443-0355-6946-10CA-46A32CDDF7B7}"/>
          </ac:spMkLst>
        </pc:spChg>
        <pc:spChg chg="add">
          <ac:chgData name="OWEN wurst" userId="09b56453f9e20cf4" providerId="LiveId" clId="{8108E071-0BB9-4267-92F3-61AF84F070DB}" dt="2025-07-14T23:26:33.877" v="893" actId="26606"/>
          <ac:spMkLst>
            <pc:docMk/>
            <pc:sldMk cId="3532814145" sldId="273"/>
            <ac:spMk id="22" creationId="{5A7802B6-FF37-40CF-A7E2-6F2A0D9A91EF}"/>
          </ac:spMkLst>
        </pc:spChg>
        <pc:grpChg chg="add">
          <ac:chgData name="OWEN wurst" userId="09b56453f9e20cf4" providerId="LiveId" clId="{8108E071-0BB9-4267-92F3-61AF84F070DB}" dt="2025-07-14T23:26:33.877" v="893" actId="26606"/>
          <ac:grpSpMkLst>
            <pc:docMk/>
            <pc:sldMk cId="3532814145" sldId="273"/>
            <ac:grpSpMk id="10" creationId="{B4DE830A-B531-4A3B-96F6-0ECE88B08555}"/>
          </ac:grpSpMkLst>
        </pc:grpChg>
        <pc:picChg chg="add">
          <ac:chgData name="OWEN wurst" userId="09b56453f9e20cf4" providerId="LiveId" clId="{8108E071-0BB9-4267-92F3-61AF84F070DB}" dt="2025-07-14T23:26:33.877" v="893" actId="26606"/>
          <ac:picMkLst>
            <pc:docMk/>
            <pc:sldMk cId="3532814145" sldId="273"/>
            <ac:picMk id="7" creationId="{379A1394-6633-4BFD-1CFC-6EC4F95B28A4}"/>
          </ac:picMkLst>
        </pc:picChg>
      </pc:sldChg>
    </pc:docChg>
  </pc:docChgLst>
  <pc:docChgLst>
    <pc:chgData name="OWEN wurst" userId="09b56453f9e20cf4" providerId="LiveId" clId="{0F7C335A-2158-4118-AD70-1600D9784750}"/>
    <pc:docChg chg="custSel modSld">
      <pc:chgData name="OWEN wurst" userId="09b56453f9e20cf4" providerId="LiveId" clId="{0F7C335A-2158-4118-AD70-1600D9784750}" dt="2025-08-11T02:35:42.453" v="58" actId="20577"/>
      <pc:docMkLst>
        <pc:docMk/>
      </pc:docMkLst>
      <pc:sldChg chg="addSp modSp mod setBg">
        <pc:chgData name="OWEN wurst" userId="09b56453f9e20cf4" providerId="LiveId" clId="{0F7C335A-2158-4118-AD70-1600D9784750}" dt="2025-08-11T02:34:07.645" v="7" actId="26606"/>
        <pc:sldMkLst>
          <pc:docMk/>
          <pc:sldMk cId="3353020173" sldId="256"/>
        </pc:sldMkLst>
        <pc:spChg chg="mod ord">
          <ac:chgData name="OWEN wurst" userId="09b56453f9e20cf4" providerId="LiveId" clId="{0F7C335A-2158-4118-AD70-1600D9784750}" dt="2025-08-11T02:34:07.645" v="7" actId="26606"/>
          <ac:spMkLst>
            <pc:docMk/>
            <pc:sldMk cId="3353020173" sldId="256"/>
            <ac:spMk id="2" creationId="{39FC1E50-67ED-2037-17DC-5DC5652A03C8}"/>
          </ac:spMkLst>
        </pc:spChg>
        <pc:spChg chg="mod">
          <ac:chgData name="OWEN wurst" userId="09b56453f9e20cf4" providerId="LiveId" clId="{0F7C335A-2158-4118-AD70-1600D9784750}" dt="2025-08-11T02:34:07.645" v="7" actId="26606"/>
          <ac:spMkLst>
            <pc:docMk/>
            <pc:sldMk cId="3353020173" sldId="256"/>
            <ac:spMk id="3" creationId="{5BB1D9DC-84A0-A43A-51FB-58B509D0EF36}"/>
          </ac:spMkLst>
        </pc:spChg>
        <pc:spChg chg="add">
          <ac:chgData name="OWEN wurst" userId="09b56453f9e20cf4" providerId="LiveId" clId="{0F7C335A-2158-4118-AD70-1600D9784750}" dt="2025-08-11T02:34:07.645" v="7" actId="26606"/>
          <ac:spMkLst>
            <pc:docMk/>
            <pc:sldMk cId="3353020173" sldId="256"/>
            <ac:spMk id="8" creationId="{2783C067-F8BF-4755-B516-8A0CD74CF60C}"/>
          </ac:spMkLst>
        </pc:spChg>
        <pc:spChg chg="add">
          <ac:chgData name="OWEN wurst" userId="09b56453f9e20cf4" providerId="LiveId" clId="{0F7C335A-2158-4118-AD70-1600D9784750}" dt="2025-08-11T02:34:07.645" v="7" actId="26606"/>
          <ac:spMkLst>
            <pc:docMk/>
            <pc:sldMk cId="3353020173" sldId="256"/>
            <ac:spMk id="10" creationId="{2ED796EC-E7FF-46DB-B912-FB08BF12AA6E}"/>
          </ac:spMkLst>
        </pc:spChg>
        <pc:spChg chg="add">
          <ac:chgData name="OWEN wurst" userId="09b56453f9e20cf4" providerId="LiveId" clId="{0F7C335A-2158-4118-AD70-1600D9784750}" dt="2025-08-11T02:34:07.645" v="7" actId="26606"/>
          <ac:spMkLst>
            <pc:docMk/>
            <pc:sldMk cId="3353020173" sldId="256"/>
            <ac:spMk id="12" creationId="{549A2DAB-B431-487D-95AD-BB0FECB49E57}"/>
          </ac:spMkLst>
        </pc:spChg>
        <pc:spChg chg="add">
          <ac:chgData name="OWEN wurst" userId="09b56453f9e20cf4" providerId="LiveId" clId="{0F7C335A-2158-4118-AD70-1600D9784750}" dt="2025-08-11T02:34:07.645" v="7" actId="26606"/>
          <ac:spMkLst>
            <pc:docMk/>
            <pc:sldMk cId="3353020173" sldId="256"/>
            <ac:spMk id="14" creationId="{0819F787-32B4-46A8-BC57-C6571BCEE243}"/>
          </ac:spMkLst>
        </pc:spChg>
        <pc:cxnChg chg="add">
          <ac:chgData name="OWEN wurst" userId="09b56453f9e20cf4" providerId="LiveId" clId="{0F7C335A-2158-4118-AD70-1600D9784750}" dt="2025-08-11T02:34:07.645" v="7" actId="26606"/>
          <ac:cxnSpMkLst>
            <pc:docMk/>
            <pc:sldMk cId="3353020173" sldId="256"/>
            <ac:cxnSpMk id="16" creationId="{C5ECDEE1-7093-418F-9CF5-24EEB115C1C1}"/>
          </ac:cxnSpMkLst>
        </pc:cxnChg>
        <pc:cxnChg chg="add">
          <ac:chgData name="OWEN wurst" userId="09b56453f9e20cf4" providerId="LiveId" clId="{0F7C335A-2158-4118-AD70-1600D9784750}" dt="2025-08-11T02:34:07.645" v="7" actId="26606"/>
          <ac:cxnSpMkLst>
            <pc:docMk/>
            <pc:sldMk cId="3353020173" sldId="256"/>
            <ac:cxnSpMk id="18" creationId="{045062AF-EB11-4651-BC4A-4DA21768DE8E}"/>
          </ac:cxnSpMkLst>
        </pc:cxnChg>
      </pc:sldChg>
      <pc:sldChg chg="modSp mod">
        <pc:chgData name="OWEN wurst" userId="09b56453f9e20cf4" providerId="LiveId" clId="{0F7C335A-2158-4118-AD70-1600D9784750}" dt="2025-08-11T02:35:42.453" v="58" actId="20577"/>
        <pc:sldMkLst>
          <pc:docMk/>
          <pc:sldMk cId="2294594191" sldId="272"/>
        </pc:sldMkLst>
        <pc:spChg chg="mod">
          <ac:chgData name="OWEN wurst" userId="09b56453f9e20cf4" providerId="LiveId" clId="{0F7C335A-2158-4118-AD70-1600D9784750}" dt="2025-08-11T02:34:59.728" v="39" actId="20577"/>
          <ac:spMkLst>
            <pc:docMk/>
            <pc:sldMk cId="2294594191" sldId="272"/>
            <ac:spMk id="2" creationId="{22D4FAD3-B1EA-7555-1CF2-DE68B99EADCB}"/>
          </ac:spMkLst>
        </pc:spChg>
        <pc:spChg chg="mod">
          <ac:chgData name="OWEN wurst" userId="09b56453f9e20cf4" providerId="LiveId" clId="{0F7C335A-2158-4118-AD70-1600D9784750}" dt="2025-08-11T02:35:42.453" v="58" actId="20577"/>
          <ac:spMkLst>
            <pc:docMk/>
            <pc:sldMk cId="2294594191" sldId="272"/>
            <ac:spMk id="3" creationId="{EABA1F09-9F25-69B1-60AD-59418A51F21C}"/>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871353-C154-4972-B196-3B4E9622726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C3C422C-9C1E-41FB-8A29-3E58C2E92DEF}">
      <dgm:prSet/>
      <dgm:spPr/>
      <dgm:t>
        <a:bodyPr/>
        <a:lstStyle/>
        <a:p>
          <a:pPr>
            <a:defRPr cap="all"/>
          </a:pPr>
          <a:r>
            <a:rPr lang="en-US"/>
            <a:t>More accurately track inventory</a:t>
          </a:r>
        </a:p>
      </dgm:t>
    </dgm:pt>
    <dgm:pt modelId="{3A4E5104-305F-41A4-9328-CBB269D3FF4C}" type="parTrans" cxnId="{C6D71E4E-9792-4B66-AC72-F0712C4B85A6}">
      <dgm:prSet/>
      <dgm:spPr/>
      <dgm:t>
        <a:bodyPr/>
        <a:lstStyle/>
        <a:p>
          <a:endParaRPr lang="en-US"/>
        </a:p>
      </dgm:t>
    </dgm:pt>
    <dgm:pt modelId="{8E7BA1E9-EF5C-4F9C-9CEB-3B28E8FDB149}" type="sibTrans" cxnId="{C6D71E4E-9792-4B66-AC72-F0712C4B85A6}">
      <dgm:prSet/>
      <dgm:spPr/>
      <dgm:t>
        <a:bodyPr/>
        <a:lstStyle/>
        <a:p>
          <a:endParaRPr lang="en-US"/>
        </a:p>
      </dgm:t>
    </dgm:pt>
    <dgm:pt modelId="{A41BBE55-70F6-463C-8C01-7EF9DD127912}">
      <dgm:prSet/>
      <dgm:spPr/>
      <dgm:t>
        <a:bodyPr/>
        <a:lstStyle/>
        <a:p>
          <a:pPr>
            <a:defRPr cap="all"/>
          </a:pPr>
          <a:r>
            <a:rPr lang="en-US"/>
            <a:t>Identify common pain points in data entry</a:t>
          </a:r>
        </a:p>
      </dgm:t>
    </dgm:pt>
    <dgm:pt modelId="{F3E31896-A59E-4EC3-B64A-ACEFF601F865}" type="parTrans" cxnId="{FDE8EE3D-F362-4FA9-AFBF-4BCA3533E4F1}">
      <dgm:prSet/>
      <dgm:spPr/>
      <dgm:t>
        <a:bodyPr/>
        <a:lstStyle/>
        <a:p>
          <a:endParaRPr lang="en-US"/>
        </a:p>
      </dgm:t>
    </dgm:pt>
    <dgm:pt modelId="{75760EE2-5E93-47D6-AF3A-384A9E38FF0E}" type="sibTrans" cxnId="{FDE8EE3D-F362-4FA9-AFBF-4BCA3533E4F1}">
      <dgm:prSet/>
      <dgm:spPr/>
      <dgm:t>
        <a:bodyPr/>
        <a:lstStyle/>
        <a:p>
          <a:endParaRPr lang="en-US"/>
        </a:p>
      </dgm:t>
    </dgm:pt>
    <dgm:pt modelId="{370401C8-04E7-4FE8-BF71-A38CC8906445}">
      <dgm:prSet/>
      <dgm:spPr/>
      <dgm:t>
        <a:bodyPr/>
        <a:lstStyle/>
        <a:p>
          <a:pPr>
            <a:defRPr cap="all"/>
          </a:pPr>
          <a:r>
            <a:rPr lang="en-US"/>
            <a:t>Build more robust datasets to work with</a:t>
          </a:r>
        </a:p>
      </dgm:t>
    </dgm:pt>
    <dgm:pt modelId="{55E0EC54-F0A4-4BDA-BD3D-650701902F2E}" type="parTrans" cxnId="{B9032972-6A2E-4C82-9017-018F52E3D77A}">
      <dgm:prSet/>
      <dgm:spPr/>
      <dgm:t>
        <a:bodyPr/>
        <a:lstStyle/>
        <a:p>
          <a:endParaRPr lang="en-US"/>
        </a:p>
      </dgm:t>
    </dgm:pt>
    <dgm:pt modelId="{1E2E2C89-835A-4866-B70A-BCD3034FF8A5}" type="sibTrans" cxnId="{B9032972-6A2E-4C82-9017-018F52E3D77A}">
      <dgm:prSet/>
      <dgm:spPr/>
      <dgm:t>
        <a:bodyPr/>
        <a:lstStyle/>
        <a:p>
          <a:endParaRPr lang="en-US"/>
        </a:p>
      </dgm:t>
    </dgm:pt>
    <dgm:pt modelId="{EB25D69C-2C0B-465F-AA55-84CD5AAF3BF0}">
      <dgm:prSet/>
      <dgm:spPr/>
      <dgm:t>
        <a:bodyPr/>
        <a:lstStyle/>
        <a:p>
          <a:pPr>
            <a:defRPr cap="all"/>
          </a:pPr>
          <a:r>
            <a:rPr lang="en-US"/>
            <a:t>Treat patients more effectively</a:t>
          </a:r>
        </a:p>
      </dgm:t>
    </dgm:pt>
    <dgm:pt modelId="{A4F5EC08-EBA3-490C-B7F9-1DC91ABED0DC}" type="parTrans" cxnId="{AD29E0A1-009C-4A39-B27E-A1FAE0688D17}">
      <dgm:prSet/>
      <dgm:spPr/>
      <dgm:t>
        <a:bodyPr/>
        <a:lstStyle/>
        <a:p>
          <a:endParaRPr lang="en-US"/>
        </a:p>
      </dgm:t>
    </dgm:pt>
    <dgm:pt modelId="{B2EC8B3C-78AF-4E9E-BBC9-EB78BB873928}" type="sibTrans" cxnId="{AD29E0A1-009C-4A39-B27E-A1FAE0688D17}">
      <dgm:prSet/>
      <dgm:spPr/>
      <dgm:t>
        <a:bodyPr/>
        <a:lstStyle/>
        <a:p>
          <a:endParaRPr lang="en-US"/>
        </a:p>
      </dgm:t>
    </dgm:pt>
    <dgm:pt modelId="{5CA603BD-8A26-4A69-9952-9B211B0F99A7}" type="pres">
      <dgm:prSet presAssocID="{95871353-C154-4972-B196-3B4E96227268}" presName="root" presStyleCnt="0">
        <dgm:presLayoutVars>
          <dgm:dir/>
          <dgm:resizeHandles val="exact"/>
        </dgm:presLayoutVars>
      </dgm:prSet>
      <dgm:spPr/>
    </dgm:pt>
    <dgm:pt modelId="{112925F6-61F9-4493-9941-8B0E66B37457}" type="pres">
      <dgm:prSet presAssocID="{3C3C422C-9C1E-41FB-8A29-3E58C2E92DEF}" presName="compNode" presStyleCnt="0"/>
      <dgm:spPr/>
    </dgm:pt>
    <dgm:pt modelId="{6393BE81-AB54-49AC-B485-28B42EB847FA}" type="pres">
      <dgm:prSet presAssocID="{3C3C422C-9C1E-41FB-8A29-3E58C2E92DEF}" presName="iconBgRect" presStyleLbl="bgShp" presStyleIdx="0" presStyleCnt="4"/>
      <dgm:spPr/>
    </dgm:pt>
    <dgm:pt modelId="{920BF4D1-28B4-416B-981F-49263B5D87BB}" type="pres">
      <dgm:prSet presAssocID="{3C3C422C-9C1E-41FB-8A29-3E58C2E92D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C46E6025-93F7-4BE3-A907-9A23C46AF672}" type="pres">
      <dgm:prSet presAssocID="{3C3C422C-9C1E-41FB-8A29-3E58C2E92DEF}" presName="spaceRect" presStyleCnt="0"/>
      <dgm:spPr/>
    </dgm:pt>
    <dgm:pt modelId="{F5368B1C-C1A6-40AA-9138-B8F3E5D3D32A}" type="pres">
      <dgm:prSet presAssocID="{3C3C422C-9C1E-41FB-8A29-3E58C2E92DEF}" presName="textRect" presStyleLbl="revTx" presStyleIdx="0" presStyleCnt="4">
        <dgm:presLayoutVars>
          <dgm:chMax val="1"/>
          <dgm:chPref val="1"/>
        </dgm:presLayoutVars>
      </dgm:prSet>
      <dgm:spPr/>
    </dgm:pt>
    <dgm:pt modelId="{0C226B58-58B7-44A4-A57B-C9A85010EE8F}" type="pres">
      <dgm:prSet presAssocID="{8E7BA1E9-EF5C-4F9C-9CEB-3B28E8FDB149}" presName="sibTrans" presStyleCnt="0"/>
      <dgm:spPr/>
    </dgm:pt>
    <dgm:pt modelId="{8CD51775-312E-441F-B72D-4283054BBE78}" type="pres">
      <dgm:prSet presAssocID="{A41BBE55-70F6-463C-8C01-7EF9DD127912}" presName="compNode" presStyleCnt="0"/>
      <dgm:spPr/>
    </dgm:pt>
    <dgm:pt modelId="{4CFEBAC1-0B7A-414F-BBEB-D6620F0319BA}" type="pres">
      <dgm:prSet presAssocID="{A41BBE55-70F6-463C-8C01-7EF9DD127912}" presName="iconBgRect" presStyleLbl="bgShp" presStyleIdx="1" presStyleCnt="4"/>
      <dgm:spPr/>
    </dgm:pt>
    <dgm:pt modelId="{C1ADDE5E-325C-4C38-8914-34450876D770}" type="pres">
      <dgm:prSet presAssocID="{A41BBE55-70F6-463C-8C01-7EF9DD1279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310BBA9-9F8A-45B1-9D63-680DDA255347}" type="pres">
      <dgm:prSet presAssocID="{A41BBE55-70F6-463C-8C01-7EF9DD127912}" presName="spaceRect" presStyleCnt="0"/>
      <dgm:spPr/>
    </dgm:pt>
    <dgm:pt modelId="{A3C1AE1E-8502-4E5C-85EC-8A9B40372DAE}" type="pres">
      <dgm:prSet presAssocID="{A41BBE55-70F6-463C-8C01-7EF9DD127912}" presName="textRect" presStyleLbl="revTx" presStyleIdx="1" presStyleCnt="4">
        <dgm:presLayoutVars>
          <dgm:chMax val="1"/>
          <dgm:chPref val="1"/>
        </dgm:presLayoutVars>
      </dgm:prSet>
      <dgm:spPr/>
    </dgm:pt>
    <dgm:pt modelId="{1331113A-6C1A-4848-A92C-3169E2FD358C}" type="pres">
      <dgm:prSet presAssocID="{75760EE2-5E93-47D6-AF3A-384A9E38FF0E}" presName="sibTrans" presStyleCnt="0"/>
      <dgm:spPr/>
    </dgm:pt>
    <dgm:pt modelId="{A9D70022-D54C-4C96-B85E-B79704732649}" type="pres">
      <dgm:prSet presAssocID="{370401C8-04E7-4FE8-BF71-A38CC8906445}" presName="compNode" presStyleCnt="0"/>
      <dgm:spPr/>
    </dgm:pt>
    <dgm:pt modelId="{FFEB90A6-8EF5-4645-A0A2-F49A99D452EC}" type="pres">
      <dgm:prSet presAssocID="{370401C8-04E7-4FE8-BF71-A38CC8906445}" presName="iconBgRect" presStyleLbl="bgShp" presStyleIdx="2" presStyleCnt="4"/>
      <dgm:spPr/>
    </dgm:pt>
    <dgm:pt modelId="{11E92A56-E4C4-472B-B91E-C52D4C1A276A}" type="pres">
      <dgm:prSet presAssocID="{370401C8-04E7-4FE8-BF71-A38CC89064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62AA4C14-3E6F-4168-B875-D3C9F7210A21}" type="pres">
      <dgm:prSet presAssocID="{370401C8-04E7-4FE8-BF71-A38CC8906445}" presName="spaceRect" presStyleCnt="0"/>
      <dgm:spPr/>
    </dgm:pt>
    <dgm:pt modelId="{6311E7E2-65C3-4190-A081-1477C663A123}" type="pres">
      <dgm:prSet presAssocID="{370401C8-04E7-4FE8-BF71-A38CC8906445}" presName="textRect" presStyleLbl="revTx" presStyleIdx="2" presStyleCnt="4">
        <dgm:presLayoutVars>
          <dgm:chMax val="1"/>
          <dgm:chPref val="1"/>
        </dgm:presLayoutVars>
      </dgm:prSet>
      <dgm:spPr/>
    </dgm:pt>
    <dgm:pt modelId="{53299458-7A4E-4009-8468-5296DCA85B6C}" type="pres">
      <dgm:prSet presAssocID="{1E2E2C89-835A-4866-B70A-BCD3034FF8A5}" presName="sibTrans" presStyleCnt="0"/>
      <dgm:spPr/>
    </dgm:pt>
    <dgm:pt modelId="{49B1F98A-F190-4F61-A250-44052A0914E8}" type="pres">
      <dgm:prSet presAssocID="{EB25D69C-2C0B-465F-AA55-84CD5AAF3BF0}" presName="compNode" presStyleCnt="0"/>
      <dgm:spPr/>
    </dgm:pt>
    <dgm:pt modelId="{7EC33AED-489A-4AC1-83CB-BA6A4227E8D8}" type="pres">
      <dgm:prSet presAssocID="{EB25D69C-2C0B-465F-AA55-84CD5AAF3BF0}" presName="iconBgRect" presStyleLbl="bgShp" presStyleIdx="3" presStyleCnt="4"/>
      <dgm:spPr/>
    </dgm:pt>
    <dgm:pt modelId="{BBD09B29-F7C3-46D9-A85F-DFC8D93671E2}" type="pres">
      <dgm:prSet presAssocID="{EB25D69C-2C0B-465F-AA55-84CD5AAF3BF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ethoscope"/>
        </a:ext>
      </dgm:extLst>
    </dgm:pt>
    <dgm:pt modelId="{AD2FCCA4-D1A2-4044-B122-1142931A0616}" type="pres">
      <dgm:prSet presAssocID="{EB25D69C-2C0B-465F-AA55-84CD5AAF3BF0}" presName="spaceRect" presStyleCnt="0"/>
      <dgm:spPr/>
    </dgm:pt>
    <dgm:pt modelId="{C95C076B-BEC9-4FCB-B48B-4CD144A979C1}" type="pres">
      <dgm:prSet presAssocID="{EB25D69C-2C0B-465F-AA55-84CD5AAF3BF0}" presName="textRect" presStyleLbl="revTx" presStyleIdx="3" presStyleCnt="4">
        <dgm:presLayoutVars>
          <dgm:chMax val="1"/>
          <dgm:chPref val="1"/>
        </dgm:presLayoutVars>
      </dgm:prSet>
      <dgm:spPr/>
    </dgm:pt>
  </dgm:ptLst>
  <dgm:cxnLst>
    <dgm:cxn modelId="{44559B08-33E2-4C4E-8973-E0F1449AD693}" type="presOf" srcId="{A41BBE55-70F6-463C-8C01-7EF9DD127912}" destId="{A3C1AE1E-8502-4E5C-85EC-8A9B40372DAE}" srcOrd="0" destOrd="0" presId="urn:microsoft.com/office/officeart/2018/5/layout/IconCircleLabelList"/>
    <dgm:cxn modelId="{FDE8EE3D-F362-4FA9-AFBF-4BCA3533E4F1}" srcId="{95871353-C154-4972-B196-3B4E96227268}" destId="{A41BBE55-70F6-463C-8C01-7EF9DD127912}" srcOrd="1" destOrd="0" parTransId="{F3E31896-A59E-4EC3-B64A-ACEFF601F865}" sibTransId="{75760EE2-5E93-47D6-AF3A-384A9E38FF0E}"/>
    <dgm:cxn modelId="{FA40D16A-2466-4618-B902-DCDE85F76D16}" type="presOf" srcId="{95871353-C154-4972-B196-3B4E96227268}" destId="{5CA603BD-8A26-4A69-9952-9B211B0F99A7}" srcOrd="0" destOrd="0" presId="urn:microsoft.com/office/officeart/2018/5/layout/IconCircleLabelList"/>
    <dgm:cxn modelId="{C6D71E4E-9792-4B66-AC72-F0712C4B85A6}" srcId="{95871353-C154-4972-B196-3B4E96227268}" destId="{3C3C422C-9C1E-41FB-8A29-3E58C2E92DEF}" srcOrd="0" destOrd="0" parTransId="{3A4E5104-305F-41A4-9328-CBB269D3FF4C}" sibTransId="{8E7BA1E9-EF5C-4F9C-9CEB-3B28E8FDB149}"/>
    <dgm:cxn modelId="{B9032972-6A2E-4C82-9017-018F52E3D77A}" srcId="{95871353-C154-4972-B196-3B4E96227268}" destId="{370401C8-04E7-4FE8-BF71-A38CC8906445}" srcOrd="2" destOrd="0" parTransId="{55E0EC54-F0A4-4BDA-BD3D-650701902F2E}" sibTransId="{1E2E2C89-835A-4866-B70A-BCD3034FF8A5}"/>
    <dgm:cxn modelId="{AD29E0A1-009C-4A39-B27E-A1FAE0688D17}" srcId="{95871353-C154-4972-B196-3B4E96227268}" destId="{EB25D69C-2C0B-465F-AA55-84CD5AAF3BF0}" srcOrd="3" destOrd="0" parTransId="{A4F5EC08-EBA3-490C-B7F9-1DC91ABED0DC}" sibTransId="{B2EC8B3C-78AF-4E9E-BBC9-EB78BB873928}"/>
    <dgm:cxn modelId="{0CCD0FDD-E474-4D38-B452-586918BF4F5E}" type="presOf" srcId="{EB25D69C-2C0B-465F-AA55-84CD5AAF3BF0}" destId="{C95C076B-BEC9-4FCB-B48B-4CD144A979C1}" srcOrd="0" destOrd="0" presId="urn:microsoft.com/office/officeart/2018/5/layout/IconCircleLabelList"/>
    <dgm:cxn modelId="{848382E0-E26C-4706-A221-FB78636A6A2E}" type="presOf" srcId="{370401C8-04E7-4FE8-BF71-A38CC8906445}" destId="{6311E7E2-65C3-4190-A081-1477C663A123}" srcOrd="0" destOrd="0" presId="urn:microsoft.com/office/officeart/2018/5/layout/IconCircleLabelList"/>
    <dgm:cxn modelId="{3FE8C4EC-4352-4F82-B8C8-D19232D89B7E}" type="presOf" srcId="{3C3C422C-9C1E-41FB-8A29-3E58C2E92DEF}" destId="{F5368B1C-C1A6-40AA-9138-B8F3E5D3D32A}" srcOrd="0" destOrd="0" presId="urn:microsoft.com/office/officeart/2018/5/layout/IconCircleLabelList"/>
    <dgm:cxn modelId="{BACBD5E7-E6F1-4117-993A-A495AF58981B}" type="presParOf" srcId="{5CA603BD-8A26-4A69-9952-9B211B0F99A7}" destId="{112925F6-61F9-4493-9941-8B0E66B37457}" srcOrd="0" destOrd="0" presId="urn:microsoft.com/office/officeart/2018/5/layout/IconCircleLabelList"/>
    <dgm:cxn modelId="{10B44ACC-C9E1-44FF-903F-9FAB20BD4CB7}" type="presParOf" srcId="{112925F6-61F9-4493-9941-8B0E66B37457}" destId="{6393BE81-AB54-49AC-B485-28B42EB847FA}" srcOrd="0" destOrd="0" presId="urn:microsoft.com/office/officeart/2018/5/layout/IconCircleLabelList"/>
    <dgm:cxn modelId="{3FE76C32-9D92-4AFA-B336-509D4CE6DCC4}" type="presParOf" srcId="{112925F6-61F9-4493-9941-8B0E66B37457}" destId="{920BF4D1-28B4-416B-981F-49263B5D87BB}" srcOrd="1" destOrd="0" presId="urn:microsoft.com/office/officeart/2018/5/layout/IconCircleLabelList"/>
    <dgm:cxn modelId="{8C40842F-EC56-4D12-87DB-BBDF94418B4E}" type="presParOf" srcId="{112925F6-61F9-4493-9941-8B0E66B37457}" destId="{C46E6025-93F7-4BE3-A907-9A23C46AF672}" srcOrd="2" destOrd="0" presId="urn:microsoft.com/office/officeart/2018/5/layout/IconCircleLabelList"/>
    <dgm:cxn modelId="{FBE5F8FD-4FF8-4EE7-A99B-3DE6F542C07A}" type="presParOf" srcId="{112925F6-61F9-4493-9941-8B0E66B37457}" destId="{F5368B1C-C1A6-40AA-9138-B8F3E5D3D32A}" srcOrd="3" destOrd="0" presId="urn:microsoft.com/office/officeart/2018/5/layout/IconCircleLabelList"/>
    <dgm:cxn modelId="{C9AE09F5-7C5F-4FFD-BA07-A251929F09E3}" type="presParOf" srcId="{5CA603BD-8A26-4A69-9952-9B211B0F99A7}" destId="{0C226B58-58B7-44A4-A57B-C9A85010EE8F}" srcOrd="1" destOrd="0" presId="urn:microsoft.com/office/officeart/2018/5/layout/IconCircleLabelList"/>
    <dgm:cxn modelId="{A67322BE-F779-4D39-AB50-60429D1BDE9A}" type="presParOf" srcId="{5CA603BD-8A26-4A69-9952-9B211B0F99A7}" destId="{8CD51775-312E-441F-B72D-4283054BBE78}" srcOrd="2" destOrd="0" presId="urn:microsoft.com/office/officeart/2018/5/layout/IconCircleLabelList"/>
    <dgm:cxn modelId="{503A9677-0C0E-49AA-800E-B932CB27D866}" type="presParOf" srcId="{8CD51775-312E-441F-B72D-4283054BBE78}" destId="{4CFEBAC1-0B7A-414F-BBEB-D6620F0319BA}" srcOrd="0" destOrd="0" presId="urn:microsoft.com/office/officeart/2018/5/layout/IconCircleLabelList"/>
    <dgm:cxn modelId="{DE4EEBAF-88BD-40B1-9714-D4739711CEBD}" type="presParOf" srcId="{8CD51775-312E-441F-B72D-4283054BBE78}" destId="{C1ADDE5E-325C-4C38-8914-34450876D770}" srcOrd="1" destOrd="0" presId="urn:microsoft.com/office/officeart/2018/5/layout/IconCircleLabelList"/>
    <dgm:cxn modelId="{D2E10307-EF99-475D-A141-A29502050CD9}" type="presParOf" srcId="{8CD51775-312E-441F-B72D-4283054BBE78}" destId="{5310BBA9-9F8A-45B1-9D63-680DDA255347}" srcOrd="2" destOrd="0" presId="urn:microsoft.com/office/officeart/2018/5/layout/IconCircleLabelList"/>
    <dgm:cxn modelId="{5EBB5280-04D1-41A3-B3C8-4B4525FE4BD5}" type="presParOf" srcId="{8CD51775-312E-441F-B72D-4283054BBE78}" destId="{A3C1AE1E-8502-4E5C-85EC-8A9B40372DAE}" srcOrd="3" destOrd="0" presId="urn:microsoft.com/office/officeart/2018/5/layout/IconCircleLabelList"/>
    <dgm:cxn modelId="{DCBCEFD4-0249-404B-BF01-EF6209254136}" type="presParOf" srcId="{5CA603BD-8A26-4A69-9952-9B211B0F99A7}" destId="{1331113A-6C1A-4848-A92C-3169E2FD358C}" srcOrd="3" destOrd="0" presId="urn:microsoft.com/office/officeart/2018/5/layout/IconCircleLabelList"/>
    <dgm:cxn modelId="{D3ACF47C-C429-4BEC-8F6A-B6758BD74DF2}" type="presParOf" srcId="{5CA603BD-8A26-4A69-9952-9B211B0F99A7}" destId="{A9D70022-D54C-4C96-B85E-B79704732649}" srcOrd="4" destOrd="0" presId="urn:microsoft.com/office/officeart/2018/5/layout/IconCircleLabelList"/>
    <dgm:cxn modelId="{ECD57102-A010-4472-9FCA-A06B9592D979}" type="presParOf" srcId="{A9D70022-D54C-4C96-B85E-B79704732649}" destId="{FFEB90A6-8EF5-4645-A0A2-F49A99D452EC}" srcOrd="0" destOrd="0" presId="urn:microsoft.com/office/officeart/2018/5/layout/IconCircleLabelList"/>
    <dgm:cxn modelId="{4D57D929-F9C0-4D22-BB4B-94EEEAE3A8C8}" type="presParOf" srcId="{A9D70022-D54C-4C96-B85E-B79704732649}" destId="{11E92A56-E4C4-472B-B91E-C52D4C1A276A}" srcOrd="1" destOrd="0" presId="urn:microsoft.com/office/officeart/2018/5/layout/IconCircleLabelList"/>
    <dgm:cxn modelId="{E7CAE834-0024-4060-901A-FCC86CC1956B}" type="presParOf" srcId="{A9D70022-D54C-4C96-B85E-B79704732649}" destId="{62AA4C14-3E6F-4168-B875-D3C9F7210A21}" srcOrd="2" destOrd="0" presId="urn:microsoft.com/office/officeart/2018/5/layout/IconCircleLabelList"/>
    <dgm:cxn modelId="{6E42974F-E622-4B85-A013-863EC657763B}" type="presParOf" srcId="{A9D70022-D54C-4C96-B85E-B79704732649}" destId="{6311E7E2-65C3-4190-A081-1477C663A123}" srcOrd="3" destOrd="0" presId="urn:microsoft.com/office/officeart/2018/5/layout/IconCircleLabelList"/>
    <dgm:cxn modelId="{1DE9E2BD-FD9E-4B73-B121-55AC8B8BCA83}" type="presParOf" srcId="{5CA603BD-8A26-4A69-9952-9B211B0F99A7}" destId="{53299458-7A4E-4009-8468-5296DCA85B6C}" srcOrd="5" destOrd="0" presId="urn:microsoft.com/office/officeart/2018/5/layout/IconCircleLabelList"/>
    <dgm:cxn modelId="{E49852F9-9D7B-49B5-8887-84A5FDB03EE7}" type="presParOf" srcId="{5CA603BD-8A26-4A69-9952-9B211B0F99A7}" destId="{49B1F98A-F190-4F61-A250-44052A0914E8}" srcOrd="6" destOrd="0" presId="urn:microsoft.com/office/officeart/2018/5/layout/IconCircleLabelList"/>
    <dgm:cxn modelId="{7AED505C-6BBC-46C1-BD6F-B383490FB70E}" type="presParOf" srcId="{49B1F98A-F190-4F61-A250-44052A0914E8}" destId="{7EC33AED-489A-4AC1-83CB-BA6A4227E8D8}" srcOrd="0" destOrd="0" presId="urn:microsoft.com/office/officeart/2018/5/layout/IconCircleLabelList"/>
    <dgm:cxn modelId="{3CDCEE1B-BEC9-42E9-B062-06659B2CCE52}" type="presParOf" srcId="{49B1F98A-F190-4F61-A250-44052A0914E8}" destId="{BBD09B29-F7C3-46D9-A85F-DFC8D93671E2}" srcOrd="1" destOrd="0" presId="urn:microsoft.com/office/officeart/2018/5/layout/IconCircleLabelList"/>
    <dgm:cxn modelId="{EFC14892-F7CF-4239-B5FD-B3CC8EDCF710}" type="presParOf" srcId="{49B1F98A-F190-4F61-A250-44052A0914E8}" destId="{AD2FCCA4-D1A2-4044-B122-1142931A0616}" srcOrd="2" destOrd="0" presId="urn:microsoft.com/office/officeart/2018/5/layout/IconCircleLabelList"/>
    <dgm:cxn modelId="{421BE06F-A652-4FB9-8109-3829FE4E35F6}" type="presParOf" srcId="{49B1F98A-F190-4F61-A250-44052A0914E8}" destId="{C95C076B-BEC9-4FCB-B48B-4CD144A979C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3BE81-AB54-49AC-B485-28B42EB847FA}">
      <dsp:nvSpPr>
        <dsp:cNvPr id="0" name=""/>
        <dsp:cNvSpPr/>
      </dsp:nvSpPr>
      <dsp:spPr>
        <a:xfrm>
          <a:off x="582441" y="869014"/>
          <a:ext cx="1247033" cy="12470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0BF4D1-28B4-416B-981F-49263B5D87BB}">
      <dsp:nvSpPr>
        <dsp:cNvPr id="0" name=""/>
        <dsp:cNvSpPr/>
      </dsp:nvSpPr>
      <dsp:spPr>
        <a:xfrm>
          <a:off x="848202" y="1134775"/>
          <a:ext cx="715510" cy="715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368B1C-C1A6-40AA-9138-B8F3E5D3D32A}">
      <dsp:nvSpPr>
        <dsp:cNvPr id="0" name=""/>
        <dsp:cNvSpPr/>
      </dsp:nvSpPr>
      <dsp:spPr>
        <a:xfrm>
          <a:off x="183800"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More accurately track inventory</a:t>
          </a:r>
        </a:p>
      </dsp:txBody>
      <dsp:txXfrm>
        <a:off x="183800" y="2504467"/>
        <a:ext cx="2044316" cy="720000"/>
      </dsp:txXfrm>
    </dsp:sp>
    <dsp:sp modelId="{4CFEBAC1-0B7A-414F-BBEB-D6620F0319BA}">
      <dsp:nvSpPr>
        <dsp:cNvPr id="0" name=""/>
        <dsp:cNvSpPr/>
      </dsp:nvSpPr>
      <dsp:spPr>
        <a:xfrm>
          <a:off x="2984513" y="869014"/>
          <a:ext cx="1247033" cy="12470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ADDE5E-325C-4C38-8914-34450876D770}">
      <dsp:nvSpPr>
        <dsp:cNvPr id="0" name=""/>
        <dsp:cNvSpPr/>
      </dsp:nvSpPr>
      <dsp:spPr>
        <a:xfrm>
          <a:off x="3250275" y="1134775"/>
          <a:ext cx="715510" cy="715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C1AE1E-8502-4E5C-85EC-8A9B40372DAE}">
      <dsp:nvSpPr>
        <dsp:cNvPr id="0" name=""/>
        <dsp:cNvSpPr/>
      </dsp:nvSpPr>
      <dsp:spPr>
        <a:xfrm>
          <a:off x="2585872"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Identify common pain points in data entry</a:t>
          </a:r>
        </a:p>
      </dsp:txBody>
      <dsp:txXfrm>
        <a:off x="2585872" y="2504467"/>
        <a:ext cx="2044316" cy="720000"/>
      </dsp:txXfrm>
    </dsp:sp>
    <dsp:sp modelId="{FFEB90A6-8EF5-4645-A0A2-F49A99D452EC}">
      <dsp:nvSpPr>
        <dsp:cNvPr id="0" name=""/>
        <dsp:cNvSpPr/>
      </dsp:nvSpPr>
      <dsp:spPr>
        <a:xfrm>
          <a:off x="5386585" y="869014"/>
          <a:ext cx="1247033" cy="12470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E92A56-E4C4-472B-B91E-C52D4C1A276A}">
      <dsp:nvSpPr>
        <dsp:cNvPr id="0" name=""/>
        <dsp:cNvSpPr/>
      </dsp:nvSpPr>
      <dsp:spPr>
        <a:xfrm>
          <a:off x="5652347" y="1134775"/>
          <a:ext cx="715510" cy="715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11E7E2-65C3-4190-A081-1477C663A123}">
      <dsp:nvSpPr>
        <dsp:cNvPr id="0" name=""/>
        <dsp:cNvSpPr/>
      </dsp:nvSpPr>
      <dsp:spPr>
        <a:xfrm>
          <a:off x="4987944"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Build more robust datasets to work with</a:t>
          </a:r>
        </a:p>
      </dsp:txBody>
      <dsp:txXfrm>
        <a:off x="4987944" y="2504467"/>
        <a:ext cx="2044316" cy="720000"/>
      </dsp:txXfrm>
    </dsp:sp>
    <dsp:sp modelId="{7EC33AED-489A-4AC1-83CB-BA6A4227E8D8}">
      <dsp:nvSpPr>
        <dsp:cNvPr id="0" name=""/>
        <dsp:cNvSpPr/>
      </dsp:nvSpPr>
      <dsp:spPr>
        <a:xfrm>
          <a:off x="7788658" y="869014"/>
          <a:ext cx="1247033" cy="12470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09B29-F7C3-46D9-A85F-DFC8D93671E2}">
      <dsp:nvSpPr>
        <dsp:cNvPr id="0" name=""/>
        <dsp:cNvSpPr/>
      </dsp:nvSpPr>
      <dsp:spPr>
        <a:xfrm>
          <a:off x="8054419" y="1134775"/>
          <a:ext cx="715510" cy="7155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5C076B-BEC9-4FCB-B48B-4CD144A979C1}">
      <dsp:nvSpPr>
        <dsp:cNvPr id="0" name=""/>
        <dsp:cNvSpPr/>
      </dsp:nvSpPr>
      <dsp:spPr>
        <a:xfrm>
          <a:off x="7390016"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Treat patients more effectively</a:t>
          </a:r>
        </a:p>
      </dsp:txBody>
      <dsp:txXfrm>
        <a:off x="7390016" y="2504467"/>
        <a:ext cx="2044316"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7F3E8-1AA1-49F4-833B-B05B7D584336}" type="datetimeFigureOut">
              <a:rPr lang="en-US" smtClean="0"/>
              <a:t>8/10/2025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3CE6B-FC4F-488F-93B9-77C57B7EEB54}" type="slidenum">
              <a:rPr lang="en-US" smtClean="0"/>
              <a:t>‹#›</a:t>
            </a:fld>
            <a:endParaRPr lang="en-US"/>
          </a:p>
        </p:txBody>
      </p:sp>
    </p:spTree>
    <p:extLst>
      <p:ext uri="{BB962C8B-B14F-4D97-AF65-F5344CB8AC3E}">
        <p14:creationId xmlns:p14="http://schemas.microsoft.com/office/powerpoint/2010/main" val="2683782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For my SLT, I will be using AI tools to scrape medical notes to identify drug amounts administered to patients. If I can do this successfully, I will use these methods for my HRP, which will be flagging </a:t>
            </a:r>
            <a:r>
              <a:rPr lang="en-US" sz="1200" b="0" kern="1200" dirty="0" err="1">
                <a:solidFill>
                  <a:schemeClr val="tx1"/>
                </a:solidFill>
                <a:effectLst/>
                <a:latin typeface="+mn-lt"/>
                <a:ea typeface="+mn-ea"/>
                <a:cs typeface="+mn-cs"/>
              </a:rPr>
              <a:t>discrepencies</a:t>
            </a:r>
            <a:r>
              <a:rPr lang="en-US" sz="1200" b="0" kern="1200" dirty="0">
                <a:solidFill>
                  <a:schemeClr val="tx1"/>
                </a:solidFill>
                <a:effectLst/>
                <a:latin typeface="+mn-lt"/>
                <a:ea typeface="+mn-ea"/>
                <a:cs typeface="+mn-cs"/>
              </a:rPr>
              <a:t> between drugs, procedures, and the notes that have been written up on the patients. Flagging </a:t>
            </a:r>
            <a:r>
              <a:rPr lang="en-US" sz="1200" b="0" kern="1200" dirty="0" err="1">
                <a:solidFill>
                  <a:schemeClr val="tx1"/>
                </a:solidFill>
                <a:effectLst/>
                <a:latin typeface="+mn-lt"/>
                <a:ea typeface="+mn-ea"/>
                <a:cs typeface="+mn-cs"/>
              </a:rPr>
              <a:t>discrepencies</a:t>
            </a:r>
            <a:r>
              <a:rPr lang="en-US" sz="1200" b="0" kern="1200" dirty="0">
                <a:solidFill>
                  <a:schemeClr val="tx1"/>
                </a:solidFill>
                <a:effectLst/>
                <a:latin typeface="+mn-lt"/>
                <a:ea typeface="+mn-ea"/>
                <a:cs typeface="+mn-cs"/>
              </a:rPr>
              <a:t> for closer examination will help hospitals in the following ways:</a:t>
            </a:r>
          </a:p>
          <a:p>
            <a:r>
              <a:rPr lang="en-US" sz="1200" b="0" kern="1200" dirty="0">
                <a:solidFill>
                  <a:schemeClr val="tx1"/>
                </a:solidFill>
                <a:effectLst/>
                <a:latin typeface="+mn-lt"/>
                <a:ea typeface="+mn-ea"/>
                <a:cs typeface="+mn-cs"/>
              </a:rPr>
              <a:t>1. More accurately track inventory</a:t>
            </a:r>
          </a:p>
          <a:p>
            <a:r>
              <a:rPr lang="en-US" sz="1200" b="0" kern="1200" dirty="0">
                <a:solidFill>
                  <a:schemeClr val="tx1"/>
                </a:solidFill>
                <a:effectLst/>
                <a:latin typeface="+mn-lt"/>
                <a:ea typeface="+mn-ea"/>
                <a:cs typeface="+mn-cs"/>
              </a:rPr>
              <a:t>2. Identify common pain points in data entry</a:t>
            </a:r>
          </a:p>
          <a:p>
            <a:r>
              <a:rPr lang="en-US" sz="1200" b="0" kern="1200" dirty="0">
                <a:solidFill>
                  <a:schemeClr val="tx1"/>
                </a:solidFill>
                <a:effectLst/>
                <a:latin typeface="+mn-lt"/>
                <a:ea typeface="+mn-ea"/>
                <a:cs typeface="+mn-cs"/>
              </a:rPr>
              <a:t>3. Build more robust datasets to work with (less bad data)</a:t>
            </a:r>
          </a:p>
          <a:p>
            <a:r>
              <a:rPr lang="en-US" sz="1200" b="0" kern="1200" dirty="0">
                <a:solidFill>
                  <a:schemeClr val="tx1"/>
                </a:solidFill>
                <a:effectLst/>
                <a:latin typeface="+mn-lt"/>
                <a:ea typeface="+mn-ea"/>
                <a:cs typeface="+mn-cs"/>
              </a:rPr>
              <a:t>4. Treat patients more effectively (more accurate information on treatment a patient has already received)</a:t>
            </a:r>
          </a:p>
          <a:p>
            <a:endParaRPr lang="en-US" dirty="0"/>
          </a:p>
        </p:txBody>
      </p:sp>
      <p:sp>
        <p:nvSpPr>
          <p:cNvPr id="4" name="Slide Number Placeholder 3"/>
          <p:cNvSpPr>
            <a:spLocks noGrp="1"/>
          </p:cNvSpPr>
          <p:nvPr>
            <p:ph type="sldNum" sz="quarter" idx="5"/>
          </p:nvPr>
        </p:nvSpPr>
        <p:spPr/>
        <p:txBody>
          <a:bodyPr/>
          <a:lstStyle/>
          <a:p>
            <a:fld id="{6A83CE6B-FC4F-488F-93B9-77C57B7EEB54}" type="slidenum">
              <a:rPr lang="en-US" smtClean="0"/>
              <a:t>2</a:t>
            </a:fld>
            <a:endParaRPr lang="en-US"/>
          </a:p>
        </p:txBody>
      </p:sp>
    </p:spTree>
    <p:extLst>
      <p:ext uri="{BB962C8B-B14F-4D97-AF65-F5344CB8AC3E}">
        <p14:creationId xmlns:p14="http://schemas.microsoft.com/office/powerpoint/2010/main" val="288580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dirty="0" err="1"/>
              <a:t>medspacy</a:t>
            </a:r>
            <a:r>
              <a:rPr lang="en-US" dirty="0"/>
              <a:t>, we are hoping to improve on the last model. Using NER, or Named Entity Recognition, we will tag words as Drugs. Drug labeling will be based partially on context, so we will not label everything that matches one of our strings as a target drug. Then we will have better focus to find our amount, which we will still be using regex for, and it also will make sense to find the frequency now, as we will be more closely focused on a drug and will pull in less random frequencies.</a:t>
            </a:r>
          </a:p>
        </p:txBody>
      </p:sp>
      <p:sp>
        <p:nvSpPr>
          <p:cNvPr id="4" name="Slide Number Placeholder 3"/>
          <p:cNvSpPr>
            <a:spLocks noGrp="1"/>
          </p:cNvSpPr>
          <p:nvPr>
            <p:ph type="sldNum" sz="quarter" idx="5"/>
          </p:nvPr>
        </p:nvSpPr>
        <p:spPr/>
        <p:txBody>
          <a:bodyPr/>
          <a:lstStyle/>
          <a:p>
            <a:fld id="{6A83CE6B-FC4F-488F-93B9-77C57B7EEB54}" type="slidenum">
              <a:rPr lang="en-US" smtClean="0"/>
              <a:t>11</a:t>
            </a:fld>
            <a:endParaRPr lang="en-US"/>
          </a:p>
        </p:txBody>
      </p:sp>
    </p:spTree>
    <p:extLst>
      <p:ext uri="{BB962C8B-B14F-4D97-AF65-F5344CB8AC3E}">
        <p14:creationId xmlns:p14="http://schemas.microsoft.com/office/powerpoint/2010/main" val="2526142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I'm </a:t>
            </a:r>
            <a:r>
              <a:rPr lang="en-US" sz="1200" b="0" kern="1200" dirty="0" err="1">
                <a:solidFill>
                  <a:schemeClr val="tx1"/>
                </a:solidFill>
                <a:effectLst/>
                <a:latin typeface="+mn-lt"/>
                <a:ea typeface="+mn-ea"/>
                <a:cs typeface="+mn-cs"/>
              </a:rPr>
              <a:t>dissapointed</a:t>
            </a:r>
            <a:r>
              <a:rPr lang="en-US" sz="1200" b="0" kern="1200" dirty="0">
                <a:solidFill>
                  <a:schemeClr val="tx1"/>
                </a:solidFill>
                <a:effectLst/>
                <a:latin typeface="+mn-lt"/>
                <a:ea typeface="+mn-ea"/>
                <a:cs typeface="+mn-cs"/>
              </a:rPr>
              <a:t> with how poorly this has worked. Compared to the last version, its outputs are a little better when they occur, but there are less attempts at an answer. Compared to our plain regex, we still have the sliding window and regex reliance which is not good, we still have the issue with repeat, differing drug outputs. The only improvement is that we sometimes have frequencies. This is not worth taking over the plain regex solution as is.</a:t>
            </a:r>
          </a:p>
        </p:txBody>
      </p:sp>
      <p:sp>
        <p:nvSpPr>
          <p:cNvPr id="4" name="Slide Number Placeholder 3"/>
          <p:cNvSpPr>
            <a:spLocks noGrp="1"/>
          </p:cNvSpPr>
          <p:nvPr>
            <p:ph type="sldNum" sz="quarter" idx="5"/>
          </p:nvPr>
        </p:nvSpPr>
        <p:spPr/>
        <p:txBody>
          <a:bodyPr/>
          <a:lstStyle/>
          <a:p>
            <a:fld id="{6A83CE6B-FC4F-488F-93B9-77C57B7EEB54}" type="slidenum">
              <a:rPr lang="en-US" smtClean="0"/>
              <a:t>12</a:t>
            </a:fld>
            <a:endParaRPr lang="en-US"/>
          </a:p>
        </p:txBody>
      </p:sp>
    </p:spTree>
    <p:extLst>
      <p:ext uri="{BB962C8B-B14F-4D97-AF65-F5344CB8AC3E}">
        <p14:creationId xmlns:p14="http://schemas.microsoft.com/office/powerpoint/2010/main" val="2455517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final model I will try will be a Llama model downloaded using gpt4all. It is a </a:t>
            </a:r>
            <a:r>
              <a:rPr lang="en-US" sz="1200" b="0" kern="1200" dirty="0" err="1">
                <a:solidFill>
                  <a:schemeClr val="tx1"/>
                </a:solidFill>
                <a:effectLst/>
                <a:latin typeface="+mn-lt"/>
                <a:ea typeface="+mn-ea"/>
                <a:cs typeface="+mn-cs"/>
              </a:rPr>
              <a:t>promptable</a:t>
            </a:r>
            <a:r>
              <a:rPr lang="en-US" sz="1200" b="0" kern="1200" dirty="0">
                <a:solidFill>
                  <a:schemeClr val="tx1"/>
                </a:solidFill>
                <a:effectLst/>
                <a:latin typeface="+mn-lt"/>
                <a:ea typeface="+mn-ea"/>
                <a:cs typeface="+mn-cs"/>
              </a:rPr>
              <a:t> LLM with 8 billion parameters, making it a very high end model in terms of memory and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This will have hardware performance issues compared to the last 2, but it will have far better memory and understanding across a text and should be able to far better label the drugs. We will create a reusable prompt and feed it in with the texts.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@misc{gpt4all,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author = {Yuvanesh Anand and Zach Nussbaum and Brandon Duderstadt and Benjamin Schmidt and Andriy </a:t>
            </a:r>
            <a:r>
              <a:rPr lang="en-US" sz="1200" b="0" kern="1200" dirty="0" err="1">
                <a:solidFill>
                  <a:schemeClr val="tx1"/>
                </a:solidFill>
                <a:effectLst/>
                <a:latin typeface="+mn-lt"/>
                <a:ea typeface="+mn-ea"/>
                <a:cs typeface="+mn-cs"/>
              </a:rPr>
              <a:t>Mulyar</a:t>
            </a:r>
            <a:r>
              <a:rPr lang="en-US" sz="1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title = {GPT4All: Training an Assistant-style Chatbot with Large Scale Data Distillation from GPT-3.5-Turbo},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year = {2023},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publisher = {GitHub},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journal = {GitHub repository},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howpublished</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url</a:t>
            </a:r>
            <a:r>
              <a:rPr lang="en-US" sz="1200" b="0" kern="1200" dirty="0">
                <a:solidFill>
                  <a:schemeClr val="tx1"/>
                </a:solidFill>
                <a:effectLst/>
                <a:latin typeface="+mn-lt"/>
                <a:ea typeface="+mn-ea"/>
                <a:cs typeface="+mn-cs"/>
              </a:rPr>
              <a:t>{https://github.com/nomic-ai/gpt4all}},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6A83CE6B-FC4F-488F-93B9-77C57B7EEB54}" type="slidenum">
              <a:rPr lang="en-US" smtClean="0"/>
              <a:t>13</a:t>
            </a:fld>
            <a:endParaRPr lang="en-US"/>
          </a:p>
        </p:txBody>
      </p:sp>
    </p:spTree>
    <p:extLst>
      <p:ext uri="{BB962C8B-B14F-4D97-AF65-F5344CB8AC3E}">
        <p14:creationId xmlns:p14="http://schemas.microsoft.com/office/powerpoint/2010/main" val="3452768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LLM with a role, a task, a source, and what to return. There are lots of things required for effective prompting, but I would say these are the most important. </a:t>
            </a:r>
            <a:r>
              <a:rPr lang="en-US" dirty="0" err="1"/>
              <a:t>make_prompt</a:t>
            </a:r>
            <a:r>
              <a:rPr lang="en-US" dirty="0"/>
              <a:t> creates our prompt with the target words (drugs) and the text to extract from. We build our prompt and call </a:t>
            </a:r>
            <a:r>
              <a:rPr lang="en-US" dirty="0" err="1"/>
              <a:t>model.generate</a:t>
            </a:r>
            <a:r>
              <a:rPr lang="en-US" dirty="0"/>
              <a:t>() which responds to the prompt. The max tokens provides a limit on the output. If this is small, your LLM will have a faster output, but for our purposes, I was worried about losing extractions for notes that had a more diverse set of drugs in </a:t>
            </a:r>
            <a:r>
              <a:rPr lang="en-US"/>
              <a:t>them.</a:t>
            </a:r>
            <a:endParaRPr lang="en-US" dirty="0"/>
          </a:p>
        </p:txBody>
      </p:sp>
      <p:sp>
        <p:nvSpPr>
          <p:cNvPr id="4" name="Slide Number Placeholder 3"/>
          <p:cNvSpPr>
            <a:spLocks noGrp="1"/>
          </p:cNvSpPr>
          <p:nvPr>
            <p:ph type="sldNum" sz="quarter" idx="5"/>
          </p:nvPr>
        </p:nvSpPr>
        <p:spPr/>
        <p:txBody>
          <a:bodyPr/>
          <a:lstStyle/>
          <a:p>
            <a:fld id="{6A83CE6B-FC4F-488F-93B9-77C57B7EEB54}" type="slidenum">
              <a:rPr lang="en-US" smtClean="0"/>
              <a:t>14</a:t>
            </a:fld>
            <a:endParaRPr lang="en-US"/>
          </a:p>
        </p:txBody>
      </p:sp>
    </p:spTree>
    <p:extLst>
      <p:ext uri="{BB962C8B-B14F-4D97-AF65-F5344CB8AC3E}">
        <p14:creationId xmlns:p14="http://schemas.microsoft.com/office/powerpoint/2010/main" val="2818364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this is by far our best model. I couldn’t run it locally, as the only prompt I tried timed out after 130 minutes, but I was able to use a </a:t>
            </a:r>
            <a:r>
              <a:rPr lang="en-US" dirty="0" err="1"/>
              <a:t>gpu</a:t>
            </a:r>
            <a:r>
              <a:rPr lang="en-US" dirty="0"/>
              <a:t> in </a:t>
            </a:r>
            <a:r>
              <a:rPr lang="en-US" dirty="0" err="1"/>
              <a:t>colab</a:t>
            </a:r>
            <a:r>
              <a:rPr lang="en-US" dirty="0"/>
              <a:t> and get it done. Even with the </a:t>
            </a:r>
            <a:r>
              <a:rPr lang="en-US" dirty="0" err="1"/>
              <a:t>gpu</a:t>
            </a:r>
            <a:r>
              <a:rPr lang="en-US" dirty="0"/>
              <a:t> access, it was quite slow, which will have problems when we are trying to generalize this to an automated system; however, the pros are going to be worth it.</a:t>
            </a:r>
          </a:p>
          <a:p>
            <a:endParaRPr lang="en-US" dirty="0"/>
          </a:p>
          <a:p>
            <a:r>
              <a:rPr lang="en-US" dirty="0"/>
              <a:t>Pros: by far this is the most accurate, it uses no sliding window and no regex, it actually is understanding the language and determining the amount, unit and frequency of a given drug from the context. Also, the model has a better understanding of the drug naming differences than our manual dictionary usage, so it is giving us unique answers for drugs where both of the other models failed. </a:t>
            </a:r>
          </a:p>
          <a:p>
            <a:endParaRPr lang="en-US" dirty="0"/>
          </a:p>
          <a:p>
            <a:r>
              <a:rPr lang="en-US" dirty="0"/>
              <a:t>A weird thing that happened, in part due to my poor prompting, is that the LLM in one case extracted the data for all the drugs. This is not useful today, but shows promising generalization for when I am trying to do this with all drugs down the line.</a:t>
            </a:r>
          </a:p>
        </p:txBody>
      </p:sp>
      <p:sp>
        <p:nvSpPr>
          <p:cNvPr id="4" name="Slide Number Placeholder 3"/>
          <p:cNvSpPr>
            <a:spLocks noGrp="1"/>
          </p:cNvSpPr>
          <p:nvPr>
            <p:ph type="sldNum" sz="quarter" idx="5"/>
          </p:nvPr>
        </p:nvSpPr>
        <p:spPr/>
        <p:txBody>
          <a:bodyPr/>
          <a:lstStyle/>
          <a:p>
            <a:fld id="{6A83CE6B-FC4F-488F-93B9-77C57B7EEB54}" type="slidenum">
              <a:rPr lang="en-US" smtClean="0"/>
              <a:t>15</a:t>
            </a:fld>
            <a:endParaRPr lang="en-US"/>
          </a:p>
        </p:txBody>
      </p:sp>
    </p:spTree>
    <p:extLst>
      <p:ext uri="{BB962C8B-B14F-4D97-AF65-F5344CB8AC3E}">
        <p14:creationId xmlns:p14="http://schemas.microsoft.com/office/powerpoint/2010/main" val="4075231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using MIMIC-III data locally loaded into </a:t>
            </a:r>
            <a:r>
              <a:rPr lang="en-US" dirty="0" err="1"/>
              <a:t>mySQL</a:t>
            </a:r>
            <a:r>
              <a:rPr lang="en-US" dirty="0"/>
              <a:t>. Data exploration is, in my opinion, the most important part of any AI project. If you do not understand the data, you will not be able to adequately manipulate it, and even when you do, your results could be meaningless. If I had not figured out that drugs will be under many names, I would have gone about the project very differently, and although my results would not have been much different today, this entire body of work would have been completely useless for my HRP.</a:t>
            </a:r>
          </a:p>
        </p:txBody>
      </p:sp>
      <p:sp>
        <p:nvSpPr>
          <p:cNvPr id="4" name="Slide Number Placeholder 3"/>
          <p:cNvSpPr>
            <a:spLocks noGrp="1"/>
          </p:cNvSpPr>
          <p:nvPr>
            <p:ph type="sldNum" sz="quarter" idx="5"/>
          </p:nvPr>
        </p:nvSpPr>
        <p:spPr/>
        <p:txBody>
          <a:bodyPr/>
          <a:lstStyle/>
          <a:p>
            <a:fld id="{6A83CE6B-FC4F-488F-93B9-77C57B7EEB54}" type="slidenum">
              <a:rPr lang="en-US" smtClean="0"/>
              <a:t>3</a:t>
            </a:fld>
            <a:endParaRPr lang="en-US"/>
          </a:p>
        </p:txBody>
      </p:sp>
    </p:spTree>
    <p:extLst>
      <p:ext uri="{BB962C8B-B14F-4D97-AF65-F5344CB8AC3E}">
        <p14:creationId xmlns:p14="http://schemas.microsoft.com/office/powerpoint/2010/main" val="17827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Building a mapping so that I can relate drugs in notes to the true drug name. Why? The model I am building now is meant to be a part of a system in the future that will need to aggregate across medical notes. People taking notes will tend to use simple names rather than complex drug names.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Ok, these many to many relationships are going to be a problem. Today we will ignore because we are going to focus on a subset of the drugs and ensure we have a model that can extract those and their amounts, but in the future, we are going to have an issue that will have to be dealt with in the HRP. Hopefully, we can get context clues for some and hopefully notes will largely specify say, which type of acetaminophen was administered, or give context clues that we can make a reasonable guess. If not, maybe it makes sense to just flag these as notation was not specific enough.</a:t>
            </a:r>
          </a:p>
        </p:txBody>
      </p:sp>
      <p:sp>
        <p:nvSpPr>
          <p:cNvPr id="4" name="Slide Number Placeholder 3"/>
          <p:cNvSpPr>
            <a:spLocks noGrp="1"/>
          </p:cNvSpPr>
          <p:nvPr>
            <p:ph type="sldNum" sz="quarter" idx="5"/>
          </p:nvPr>
        </p:nvSpPr>
        <p:spPr/>
        <p:txBody>
          <a:bodyPr/>
          <a:lstStyle/>
          <a:p>
            <a:fld id="{6A83CE6B-FC4F-488F-93B9-77C57B7EEB54}" type="slidenum">
              <a:rPr lang="en-US" smtClean="0"/>
              <a:t>4</a:t>
            </a:fld>
            <a:endParaRPr lang="en-US"/>
          </a:p>
        </p:txBody>
      </p:sp>
    </p:spTree>
    <p:extLst>
      <p:ext uri="{BB962C8B-B14F-4D97-AF65-F5344CB8AC3E}">
        <p14:creationId xmlns:p14="http://schemas.microsoft.com/office/powerpoint/2010/main" val="4218388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this is a very NLP heavy task with no predefined labels to train on, I have not yet come up with a way to do comprehensive automated testing, so to reduce the burden on myself, I am going to use only one note type so that I will be able to verify model output faster.</a:t>
            </a:r>
          </a:p>
          <a:p>
            <a:endParaRPr lang="en-US" dirty="0"/>
          </a:p>
          <a:p>
            <a:r>
              <a:rPr lang="en-US" dirty="0"/>
              <a:t>To other things I want to point out here: first using a dictionary for the lookups, I eventually will do this both ways. Don’t forget your algorithms classes, find little optimizations everywhere especially if they are simple. Second, build reusable queries. Even with a simple query, rewrite it as little as possible.</a:t>
            </a:r>
          </a:p>
        </p:txBody>
      </p:sp>
      <p:sp>
        <p:nvSpPr>
          <p:cNvPr id="4" name="Slide Number Placeholder 3"/>
          <p:cNvSpPr>
            <a:spLocks noGrp="1"/>
          </p:cNvSpPr>
          <p:nvPr>
            <p:ph type="sldNum" sz="quarter" idx="5"/>
          </p:nvPr>
        </p:nvSpPr>
        <p:spPr/>
        <p:txBody>
          <a:bodyPr/>
          <a:lstStyle/>
          <a:p>
            <a:fld id="{6A83CE6B-FC4F-488F-93B9-77C57B7EEB54}" type="slidenum">
              <a:rPr lang="en-US" smtClean="0"/>
              <a:t>5</a:t>
            </a:fld>
            <a:endParaRPr lang="en-US"/>
          </a:p>
        </p:txBody>
      </p:sp>
    </p:spTree>
    <p:extLst>
      <p:ext uri="{BB962C8B-B14F-4D97-AF65-F5344CB8AC3E}">
        <p14:creationId xmlns:p14="http://schemas.microsoft.com/office/powerpoint/2010/main" val="2633773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Choosing to work with pharmacy notes, they’re short and mention lots of drugs.</a:t>
            </a:r>
          </a:p>
        </p:txBody>
      </p:sp>
      <p:sp>
        <p:nvSpPr>
          <p:cNvPr id="4" name="Slide Number Placeholder 3"/>
          <p:cNvSpPr>
            <a:spLocks noGrp="1"/>
          </p:cNvSpPr>
          <p:nvPr>
            <p:ph type="sldNum" sz="quarter" idx="5"/>
          </p:nvPr>
        </p:nvSpPr>
        <p:spPr/>
        <p:txBody>
          <a:bodyPr/>
          <a:lstStyle/>
          <a:p>
            <a:fld id="{6A83CE6B-FC4F-488F-93B9-77C57B7EEB54}" type="slidenum">
              <a:rPr lang="en-US" smtClean="0"/>
              <a:t>6</a:t>
            </a:fld>
            <a:endParaRPr lang="en-US"/>
          </a:p>
        </p:txBody>
      </p:sp>
    </p:spTree>
    <p:extLst>
      <p:ext uri="{BB962C8B-B14F-4D97-AF65-F5344CB8AC3E}">
        <p14:creationId xmlns:p14="http://schemas.microsoft.com/office/powerpoint/2010/main" val="342319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chosen pharmacy notes and we’ve chosen to work with a subset of common drugs, lets get to work.</a:t>
            </a:r>
          </a:p>
        </p:txBody>
      </p:sp>
      <p:sp>
        <p:nvSpPr>
          <p:cNvPr id="4" name="Slide Number Placeholder 3"/>
          <p:cNvSpPr>
            <a:spLocks noGrp="1"/>
          </p:cNvSpPr>
          <p:nvPr>
            <p:ph type="sldNum" sz="quarter" idx="5"/>
          </p:nvPr>
        </p:nvSpPr>
        <p:spPr/>
        <p:txBody>
          <a:bodyPr/>
          <a:lstStyle/>
          <a:p>
            <a:fld id="{6A83CE6B-FC4F-488F-93B9-77C57B7EEB54}" type="slidenum">
              <a:rPr lang="en-US" smtClean="0"/>
              <a:t>7</a:t>
            </a:fld>
            <a:endParaRPr lang="en-US"/>
          </a:p>
        </p:txBody>
      </p:sp>
    </p:spTree>
    <p:extLst>
      <p:ext uri="{BB962C8B-B14F-4D97-AF65-F5344CB8AC3E}">
        <p14:creationId xmlns:p14="http://schemas.microsoft.com/office/powerpoint/2010/main" val="2968306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First, were </a:t>
            </a:r>
            <a:r>
              <a:rPr lang="en-US" sz="1200" b="0" kern="1200" dirty="0" err="1">
                <a:solidFill>
                  <a:schemeClr val="tx1"/>
                </a:solidFill>
                <a:effectLst/>
                <a:latin typeface="+mn-lt"/>
                <a:ea typeface="+mn-ea"/>
                <a:cs typeface="+mn-cs"/>
              </a:rPr>
              <a:t>gonna</a:t>
            </a:r>
            <a:r>
              <a:rPr lang="en-US" sz="1200" b="0" kern="1200" dirty="0">
                <a:solidFill>
                  <a:schemeClr val="tx1"/>
                </a:solidFill>
                <a:effectLst/>
                <a:latin typeface="+mn-lt"/>
                <a:ea typeface="+mn-ea"/>
                <a:cs typeface="+mn-cs"/>
              </a:rPr>
              <a:t> do some standard scraping. This is unlikely to work well, but it will provide a baseline that we will aim to beat. Looking at the code, you can see we use regex to look for our drugs within the string and look for numbers and units nearby within a 20 character window. We then apply it to all the notes.</a:t>
            </a:r>
            <a:endParaRPr lang="en-US" dirty="0"/>
          </a:p>
        </p:txBody>
      </p:sp>
      <p:sp>
        <p:nvSpPr>
          <p:cNvPr id="4" name="Slide Number Placeholder 3"/>
          <p:cNvSpPr>
            <a:spLocks noGrp="1"/>
          </p:cNvSpPr>
          <p:nvPr>
            <p:ph type="sldNum" sz="quarter" idx="5"/>
          </p:nvPr>
        </p:nvSpPr>
        <p:spPr/>
        <p:txBody>
          <a:bodyPr/>
          <a:lstStyle/>
          <a:p>
            <a:fld id="{6A83CE6B-FC4F-488F-93B9-77C57B7EEB54}" type="slidenum">
              <a:rPr lang="en-US" smtClean="0"/>
              <a:t>8</a:t>
            </a:fld>
            <a:endParaRPr lang="en-US"/>
          </a:p>
        </p:txBody>
      </p:sp>
    </p:spTree>
    <p:extLst>
      <p:ext uri="{BB962C8B-B14F-4D97-AF65-F5344CB8AC3E}">
        <p14:creationId xmlns:p14="http://schemas.microsoft.com/office/powerpoint/2010/main" val="220910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It is pulling out valid extractions. I'm actually pretty impressed with how well this has worked, but it is not very robust for several reasons:</a:t>
            </a:r>
          </a:p>
          <a:p>
            <a:r>
              <a:rPr lang="en-US" sz="1200" b="0" kern="1200" dirty="0">
                <a:solidFill>
                  <a:schemeClr val="tx1"/>
                </a:solidFill>
                <a:effectLst/>
                <a:latin typeface="+mn-lt"/>
                <a:ea typeface="+mn-ea"/>
                <a:cs typeface="+mn-cs"/>
              </a:rPr>
              <a:t>1. Using a window to extract a number will fail in cases where language is more complex and we are counting on getting lucky with the regex, our code may pick up the wrong number or no number at all</a:t>
            </a:r>
          </a:p>
          <a:p>
            <a:r>
              <a:rPr lang="en-US" sz="1200" b="0" kern="1200" dirty="0">
                <a:solidFill>
                  <a:schemeClr val="tx1"/>
                </a:solidFill>
                <a:effectLst/>
                <a:latin typeface="+mn-lt"/>
                <a:ea typeface="+mn-ea"/>
                <a:cs typeface="+mn-cs"/>
              </a:rPr>
              <a:t>2. We are able to get units, but something like 1000mg is very different from 1000mg hourly for 24 hours. For this to be useful for our goal, we need to be able to use these units for aggregations</a:t>
            </a:r>
          </a:p>
          <a:p>
            <a:r>
              <a:rPr lang="en-US" sz="1200" b="0" kern="1200" dirty="0">
                <a:solidFill>
                  <a:schemeClr val="tx1"/>
                </a:solidFill>
                <a:effectLst/>
                <a:latin typeface="+mn-lt"/>
                <a:ea typeface="+mn-ea"/>
                <a:cs typeface="+mn-cs"/>
              </a:rPr>
              <a:t>3. We have multiple differing extractions for certain </a:t>
            </a:r>
            <a:r>
              <a:rPr lang="en-US" sz="1200" b="0" kern="1200" dirty="0" err="1">
                <a:solidFill>
                  <a:schemeClr val="tx1"/>
                </a:solidFill>
                <a:effectLst/>
                <a:latin typeface="+mn-lt"/>
                <a:ea typeface="+mn-ea"/>
                <a:cs typeface="+mn-cs"/>
              </a:rPr>
              <a:t>entites</a:t>
            </a:r>
            <a:r>
              <a:rPr lang="en-US" sz="1200" b="0" kern="1200" dirty="0">
                <a:solidFill>
                  <a:schemeClr val="tx1"/>
                </a:solidFill>
                <a:effectLst/>
                <a:latin typeface="+mn-lt"/>
                <a:ea typeface="+mn-ea"/>
                <a:cs typeface="+mn-cs"/>
              </a:rPr>
              <a:t>, with no way to differentiate between them, crippling our ability to actually develop an automated system</a:t>
            </a:r>
          </a:p>
        </p:txBody>
      </p:sp>
      <p:sp>
        <p:nvSpPr>
          <p:cNvPr id="4" name="Slide Number Placeholder 3"/>
          <p:cNvSpPr>
            <a:spLocks noGrp="1"/>
          </p:cNvSpPr>
          <p:nvPr>
            <p:ph type="sldNum" sz="quarter" idx="5"/>
          </p:nvPr>
        </p:nvSpPr>
        <p:spPr/>
        <p:txBody>
          <a:bodyPr/>
          <a:lstStyle/>
          <a:p>
            <a:fld id="{6A83CE6B-FC4F-488F-93B9-77C57B7EEB54}" type="slidenum">
              <a:rPr lang="en-US" smtClean="0"/>
              <a:t>9</a:t>
            </a:fld>
            <a:endParaRPr lang="en-US"/>
          </a:p>
        </p:txBody>
      </p:sp>
    </p:spTree>
    <p:extLst>
      <p:ext uri="{BB962C8B-B14F-4D97-AF65-F5344CB8AC3E}">
        <p14:creationId xmlns:p14="http://schemas.microsoft.com/office/powerpoint/2010/main" val="2816657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We need to improve upon this regex model of scraping. So lets use some </a:t>
            </a:r>
            <a:r>
              <a:rPr lang="en-US" sz="1200" b="0" kern="1200" dirty="0" err="1">
                <a:solidFill>
                  <a:schemeClr val="tx1"/>
                </a:solidFill>
                <a:effectLst/>
                <a:latin typeface="+mn-lt"/>
                <a:ea typeface="+mn-ea"/>
                <a:cs typeface="+mn-cs"/>
              </a:rPr>
              <a:t>nlp</a:t>
            </a:r>
            <a:r>
              <a:rPr lang="en-US" sz="1200" b="0" kern="1200" dirty="0">
                <a:solidFill>
                  <a:schemeClr val="tx1"/>
                </a:solidFill>
                <a:effectLst/>
                <a:latin typeface="+mn-lt"/>
                <a:ea typeface="+mn-ea"/>
                <a:cs typeface="+mn-cs"/>
              </a:rPr>
              <a:t> tools. I will be using </a:t>
            </a:r>
            <a:r>
              <a:rPr lang="en-US" sz="1200" b="0" kern="1200" dirty="0" err="1">
                <a:solidFill>
                  <a:schemeClr val="tx1"/>
                </a:solidFill>
                <a:effectLst/>
                <a:latin typeface="+mn-lt"/>
                <a:ea typeface="+mn-ea"/>
                <a:cs typeface="+mn-cs"/>
              </a:rPr>
              <a:t>medspacy</a:t>
            </a:r>
            <a:r>
              <a:rPr lang="en-US" sz="1200" b="0" kern="1200" dirty="0">
                <a:solidFill>
                  <a:schemeClr val="tx1"/>
                </a:solidFill>
                <a:effectLst/>
                <a:latin typeface="+mn-lt"/>
                <a:ea typeface="+mn-ea"/>
                <a:cs typeface="+mn-cs"/>
              </a:rPr>
              <a:t> to, using NER, to hopefully better understand this data and get more comprehensive extraction.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tx1"/>
                </a:solidFill>
                <a:effectLst/>
                <a:latin typeface="+mn-lt"/>
                <a:ea typeface="+mn-ea"/>
                <a:cs typeface="+mn-cs"/>
              </a:rPr>
              <a:t>Medspacy</a:t>
            </a:r>
            <a:r>
              <a:rPr lang="en-US" sz="1200" b="0" kern="1200" dirty="0">
                <a:solidFill>
                  <a:schemeClr val="tx1"/>
                </a:solidFill>
                <a:effectLst/>
                <a:latin typeface="+mn-lt"/>
                <a:ea typeface="+mn-ea"/>
                <a:cs typeface="+mn-cs"/>
              </a:rPr>
              <a:t>, like </a:t>
            </a:r>
            <a:r>
              <a:rPr lang="en-US" sz="1200" b="0" kern="1200" dirty="0" err="1">
                <a:solidFill>
                  <a:schemeClr val="tx1"/>
                </a:solidFill>
                <a:effectLst/>
                <a:latin typeface="+mn-lt"/>
                <a:ea typeface="+mn-ea"/>
                <a:cs typeface="+mn-cs"/>
              </a:rPr>
              <a:t>scispacy</a:t>
            </a:r>
            <a:r>
              <a:rPr lang="en-US" sz="1200" b="0" kern="1200" dirty="0">
                <a:solidFill>
                  <a:schemeClr val="tx1"/>
                </a:solidFill>
                <a:effectLst/>
                <a:latin typeface="+mn-lt"/>
                <a:ea typeface="+mn-ea"/>
                <a:cs typeface="+mn-cs"/>
              </a:rPr>
              <a:t>, is built on top of spacy, and I will use it for NER, which will hopefully help us zero in on drugs better and find their relations.</a:t>
            </a:r>
          </a:p>
        </p:txBody>
      </p:sp>
      <p:sp>
        <p:nvSpPr>
          <p:cNvPr id="4" name="Slide Number Placeholder 3"/>
          <p:cNvSpPr>
            <a:spLocks noGrp="1"/>
          </p:cNvSpPr>
          <p:nvPr>
            <p:ph type="sldNum" sz="quarter" idx="5"/>
          </p:nvPr>
        </p:nvSpPr>
        <p:spPr/>
        <p:txBody>
          <a:bodyPr/>
          <a:lstStyle/>
          <a:p>
            <a:fld id="{6A83CE6B-FC4F-488F-93B9-77C57B7EEB54}" type="slidenum">
              <a:rPr lang="en-US" smtClean="0"/>
              <a:t>10</a:t>
            </a:fld>
            <a:endParaRPr lang="en-US"/>
          </a:p>
        </p:txBody>
      </p:sp>
    </p:spTree>
    <p:extLst>
      <p:ext uri="{BB962C8B-B14F-4D97-AF65-F5344CB8AC3E}">
        <p14:creationId xmlns:p14="http://schemas.microsoft.com/office/powerpoint/2010/main" val="4279064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AED18-8066-44C2-A063-1E485AEEEB8C}"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CECB6-FDB9-4DD3-A0B7-FCCF815A5418}" type="slidenum">
              <a:rPr lang="en-US" smtClean="0"/>
              <a:t>‹#›</a:t>
            </a:fld>
            <a:endParaRPr lang="en-US"/>
          </a:p>
        </p:txBody>
      </p:sp>
    </p:spTree>
    <p:extLst>
      <p:ext uri="{BB962C8B-B14F-4D97-AF65-F5344CB8AC3E}">
        <p14:creationId xmlns:p14="http://schemas.microsoft.com/office/powerpoint/2010/main" val="194668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AED18-8066-44C2-A063-1E485AEEEB8C}"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CECB6-FDB9-4DD3-A0B7-FCCF815A5418}" type="slidenum">
              <a:rPr lang="en-US" smtClean="0"/>
              <a:t>‹#›</a:t>
            </a:fld>
            <a:endParaRPr lang="en-US"/>
          </a:p>
        </p:txBody>
      </p:sp>
    </p:spTree>
    <p:extLst>
      <p:ext uri="{BB962C8B-B14F-4D97-AF65-F5344CB8AC3E}">
        <p14:creationId xmlns:p14="http://schemas.microsoft.com/office/powerpoint/2010/main" val="127537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AED18-8066-44C2-A063-1E485AEEEB8C}"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CECB6-FDB9-4DD3-A0B7-FCCF815A541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1664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AED18-8066-44C2-A063-1E485AEEEB8C}"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CECB6-FDB9-4DD3-A0B7-FCCF815A5418}" type="slidenum">
              <a:rPr lang="en-US" smtClean="0"/>
              <a:t>‹#›</a:t>
            </a:fld>
            <a:endParaRPr lang="en-US"/>
          </a:p>
        </p:txBody>
      </p:sp>
    </p:spTree>
    <p:extLst>
      <p:ext uri="{BB962C8B-B14F-4D97-AF65-F5344CB8AC3E}">
        <p14:creationId xmlns:p14="http://schemas.microsoft.com/office/powerpoint/2010/main" val="3523465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AED18-8066-44C2-A063-1E485AEEEB8C}"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CECB6-FDB9-4DD3-A0B7-FCCF815A541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1300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AED18-8066-44C2-A063-1E485AEEEB8C}"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CECB6-FDB9-4DD3-A0B7-FCCF815A5418}" type="slidenum">
              <a:rPr lang="en-US" smtClean="0"/>
              <a:t>‹#›</a:t>
            </a:fld>
            <a:endParaRPr lang="en-US"/>
          </a:p>
        </p:txBody>
      </p:sp>
    </p:spTree>
    <p:extLst>
      <p:ext uri="{BB962C8B-B14F-4D97-AF65-F5344CB8AC3E}">
        <p14:creationId xmlns:p14="http://schemas.microsoft.com/office/powerpoint/2010/main" val="2535971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ED18-8066-44C2-A063-1E485AEEEB8C}"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CECB6-FDB9-4DD3-A0B7-FCCF815A5418}" type="slidenum">
              <a:rPr lang="en-US" smtClean="0"/>
              <a:t>‹#›</a:t>
            </a:fld>
            <a:endParaRPr lang="en-US"/>
          </a:p>
        </p:txBody>
      </p:sp>
    </p:spTree>
    <p:extLst>
      <p:ext uri="{BB962C8B-B14F-4D97-AF65-F5344CB8AC3E}">
        <p14:creationId xmlns:p14="http://schemas.microsoft.com/office/powerpoint/2010/main" val="1036267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ED18-8066-44C2-A063-1E485AEEEB8C}"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CECB6-FDB9-4DD3-A0B7-FCCF815A5418}" type="slidenum">
              <a:rPr lang="en-US" smtClean="0"/>
              <a:t>‹#›</a:t>
            </a:fld>
            <a:endParaRPr lang="en-US"/>
          </a:p>
        </p:txBody>
      </p:sp>
    </p:spTree>
    <p:extLst>
      <p:ext uri="{BB962C8B-B14F-4D97-AF65-F5344CB8AC3E}">
        <p14:creationId xmlns:p14="http://schemas.microsoft.com/office/powerpoint/2010/main" val="372845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ED18-8066-44C2-A063-1E485AEEEB8C}"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CECB6-FDB9-4DD3-A0B7-FCCF815A5418}" type="slidenum">
              <a:rPr lang="en-US" smtClean="0"/>
              <a:t>‹#›</a:t>
            </a:fld>
            <a:endParaRPr lang="en-US"/>
          </a:p>
        </p:txBody>
      </p:sp>
    </p:spTree>
    <p:extLst>
      <p:ext uri="{BB962C8B-B14F-4D97-AF65-F5344CB8AC3E}">
        <p14:creationId xmlns:p14="http://schemas.microsoft.com/office/powerpoint/2010/main" val="96200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AED18-8066-44C2-A063-1E485AEEEB8C}"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CECB6-FDB9-4DD3-A0B7-FCCF815A5418}" type="slidenum">
              <a:rPr lang="en-US" smtClean="0"/>
              <a:t>‹#›</a:t>
            </a:fld>
            <a:endParaRPr lang="en-US"/>
          </a:p>
        </p:txBody>
      </p:sp>
    </p:spTree>
    <p:extLst>
      <p:ext uri="{BB962C8B-B14F-4D97-AF65-F5344CB8AC3E}">
        <p14:creationId xmlns:p14="http://schemas.microsoft.com/office/powerpoint/2010/main" val="208386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AED18-8066-44C2-A063-1E485AEEEB8C}"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CECB6-FDB9-4DD3-A0B7-FCCF815A5418}" type="slidenum">
              <a:rPr lang="en-US" smtClean="0"/>
              <a:t>‹#›</a:t>
            </a:fld>
            <a:endParaRPr lang="en-US"/>
          </a:p>
        </p:txBody>
      </p:sp>
    </p:spTree>
    <p:extLst>
      <p:ext uri="{BB962C8B-B14F-4D97-AF65-F5344CB8AC3E}">
        <p14:creationId xmlns:p14="http://schemas.microsoft.com/office/powerpoint/2010/main" val="415828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AED18-8066-44C2-A063-1E485AEEEB8C}" type="datetimeFigureOut">
              <a:rPr lang="en-US" smtClean="0"/>
              <a:t>8/10/2025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CCECB6-FDB9-4DD3-A0B7-FCCF815A5418}" type="slidenum">
              <a:rPr lang="en-US" smtClean="0"/>
              <a:t>‹#›</a:t>
            </a:fld>
            <a:endParaRPr lang="en-US"/>
          </a:p>
        </p:txBody>
      </p:sp>
    </p:spTree>
    <p:extLst>
      <p:ext uri="{BB962C8B-B14F-4D97-AF65-F5344CB8AC3E}">
        <p14:creationId xmlns:p14="http://schemas.microsoft.com/office/powerpoint/2010/main" val="219763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AED18-8066-44C2-A063-1E485AEEEB8C}" type="datetimeFigureOut">
              <a:rPr lang="en-US" smtClean="0"/>
              <a:t>8/10/2025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CCECB6-FDB9-4DD3-A0B7-FCCF815A5418}" type="slidenum">
              <a:rPr lang="en-US" smtClean="0"/>
              <a:t>‹#›</a:t>
            </a:fld>
            <a:endParaRPr lang="en-US"/>
          </a:p>
        </p:txBody>
      </p:sp>
    </p:spTree>
    <p:extLst>
      <p:ext uri="{BB962C8B-B14F-4D97-AF65-F5344CB8AC3E}">
        <p14:creationId xmlns:p14="http://schemas.microsoft.com/office/powerpoint/2010/main" val="123822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5AED18-8066-44C2-A063-1E485AEEEB8C}" type="datetimeFigureOut">
              <a:rPr lang="en-US" smtClean="0"/>
              <a:t>8/10/2025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CCECB6-FDB9-4DD3-A0B7-FCCF815A5418}" type="slidenum">
              <a:rPr lang="en-US" smtClean="0"/>
              <a:t>‹#›</a:t>
            </a:fld>
            <a:endParaRPr lang="en-US"/>
          </a:p>
        </p:txBody>
      </p:sp>
    </p:spTree>
    <p:extLst>
      <p:ext uri="{BB962C8B-B14F-4D97-AF65-F5344CB8AC3E}">
        <p14:creationId xmlns:p14="http://schemas.microsoft.com/office/powerpoint/2010/main" val="1430236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ED18-8066-44C2-A063-1E485AEEEB8C}"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CECB6-FDB9-4DD3-A0B7-FCCF815A5418}" type="slidenum">
              <a:rPr lang="en-US" smtClean="0"/>
              <a:t>‹#›</a:t>
            </a:fld>
            <a:endParaRPr lang="en-US"/>
          </a:p>
        </p:txBody>
      </p:sp>
    </p:spTree>
    <p:extLst>
      <p:ext uri="{BB962C8B-B14F-4D97-AF65-F5344CB8AC3E}">
        <p14:creationId xmlns:p14="http://schemas.microsoft.com/office/powerpoint/2010/main" val="249916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5AED18-8066-44C2-A063-1E485AEEEB8C}"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CECB6-FDB9-4DD3-A0B7-FCCF815A5418}" type="slidenum">
              <a:rPr lang="en-US" smtClean="0"/>
              <a:t>‹#›</a:t>
            </a:fld>
            <a:endParaRPr lang="en-US"/>
          </a:p>
        </p:txBody>
      </p:sp>
    </p:spTree>
    <p:extLst>
      <p:ext uri="{BB962C8B-B14F-4D97-AF65-F5344CB8AC3E}">
        <p14:creationId xmlns:p14="http://schemas.microsoft.com/office/powerpoint/2010/main" val="3885962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5AED18-8066-44C2-A063-1E485AEEEB8C}" type="datetimeFigureOut">
              <a:rPr lang="en-US" smtClean="0"/>
              <a:t>8/10/2025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CCECB6-FDB9-4DD3-A0B7-FCCF815A5418}" type="slidenum">
              <a:rPr lang="en-US" smtClean="0"/>
              <a:t>‹#›</a:t>
            </a:fld>
            <a:endParaRPr lang="en-US"/>
          </a:p>
        </p:txBody>
      </p:sp>
    </p:spTree>
    <p:extLst>
      <p:ext uri="{BB962C8B-B14F-4D97-AF65-F5344CB8AC3E}">
        <p14:creationId xmlns:p14="http://schemas.microsoft.com/office/powerpoint/2010/main" val="3472125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6" name="Straight Connector 1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5BB1D9DC-84A0-A43A-51FB-58B509D0EF36}"/>
              </a:ext>
            </a:extLst>
          </p:cNvPr>
          <p:cNvSpPr>
            <a:spLocks noGrp="1"/>
          </p:cNvSpPr>
          <p:nvPr>
            <p:ph type="subTitle" idx="1"/>
          </p:nvPr>
        </p:nvSpPr>
        <p:spPr>
          <a:xfrm>
            <a:off x="1507067" y="4050833"/>
            <a:ext cx="7766936" cy="1096899"/>
          </a:xfrm>
        </p:spPr>
        <p:txBody>
          <a:bodyPr>
            <a:normAutofit/>
          </a:bodyPr>
          <a:lstStyle/>
          <a:p>
            <a:r>
              <a:rPr lang="en-US" dirty="0"/>
              <a:t>Owen Wurst</a:t>
            </a:r>
          </a:p>
        </p:txBody>
      </p:sp>
      <p:sp>
        <p:nvSpPr>
          <p:cNvPr id="2" name="Title 1">
            <a:extLst>
              <a:ext uri="{FF2B5EF4-FFF2-40B4-BE49-F238E27FC236}">
                <a16:creationId xmlns:a16="http://schemas.microsoft.com/office/drawing/2014/main" id="{39FC1E50-67ED-2037-17DC-5DC5652A03C8}"/>
              </a:ext>
            </a:extLst>
          </p:cNvPr>
          <p:cNvSpPr>
            <a:spLocks noGrp="1"/>
          </p:cNvSpPr>
          <p:nvPr>
            <p:ph type="ctrTitle"/>
          </p:nvPr>
        </p:nvSpPr>
        <p:spPr>
          <a:xfrm>
            <a:off x="1507067" y="1397000"/>
            <a:ext cx="7766936" cy="2653836"/>
          </a:xfrm>
        </p:spPr>
        <p:txBody>
          <a:bodyPr>
            <a:normAutofit/>
          </a:bodyPr>
          <a:lstStyle/>
          <a:p>
            <a:pPr>
              <a:lnSpc>
                <a:spcPct val="90000"/>
              </a:lnSpc>
            </a:pPr>
            <a:r>
              <a:rPr lang="en-US" sz="4600"/>
              <a:t>Drug Dosage Extraction of Pharmacist Notes in MIMIC Using LLMs for Discrepancy Flagging</a:t>
            </a:r>
          </a:p>
        </p:txBody>
      </p:sp>
    </p:spTree>
    <p:extLst>
      <p:ext uri="{BB962C8B-B14F-4D97-AF65-F5344CB8AC3E}">
        <p14:creationId xmlns:p14="http://schemas.microsoft.com/office/powerpoint/2010/main" val="3353020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A8DB-DFB2-7F93-C3FE-3B34D0FA65E3}"/>
              </a:ext>
            </a:extLst>
          </p:cNvPr>
          <p:cNvSpPr>
            <a:spLocks noGrp="1"/>
          </p:cNvSpPr>
          <p:nvPr>
            <p:ph type="title"/>
          </p:nvPr>
        </p:nvSpPr>
        <p:spPr>
          <a:xfrm>
            <a:off x="6343484" y="609600"/>
            <a:ext cx="2930518" cy="1320800"/>
          </a:xfrm>
        </p:spPr>
        <p:txBody>
          <a:bodyPr anchor="ctr">
            <a:normAutofit/>
          </a:bodyPr>
          <a:lstStyle/>
          <a:p>
            <a:r>
              <a:rPr lang="en-US" dirty="0"/>
              <a:t>Method 2: </a:t>
            </a:r>
            <a:r>
              <a:rPr lang="en-US" dirty="0" err="1"/>
              <a:t>Medspacy</a:t>
            </a:r>
            <a:r>
              <a:rPr lang="en-US" dirty="0"/>
              <a:t>:</a:t>
            </a:r>
          </a:p>
        </p:txBody>
      </p:sp>
      <p:pic>
        <p:nvPicPr>
          <p:cNvPr id="5" name="Picture 4">
            <a:extLst>
              <a:ext uri="{FF2B5EF4-FFF2-40B4-BE49-F238E27FC236}">
                <a16:creationId xmlns:a16="http://schemas.microsoft.com/office/drawing/2014/main" id="{9701CA8A-41E0-746B-E72A-98A70256986E}"/>
              </a:ext>
            </a:extLst>
          </p:cNvPr>
          <p:cNvPicPr>
            <a:picLocks noChangeAspect="1"/>
          </p:cNvPicPr>
          <p:nvPr/>
        </p:nvPicPr>
        <p:blipFill>
          <a:blip r:embed="rId3"/>
          <a:stretch>
            <a:fillRect/>
          </a:stretch>
        </p:blipFill>
        <p:spPr>
          <a:xfrm>
            <a:off x="677333" y="954994"/>
            <a:ext cx="5421162" cy="1910959"/>
          </a:xfrm>
          <a:prstGeom prst="rect">
            <a:avLst/>
          </a:prstGeom>
        </p:spPr>
      </p:pic>
      <p:sp>
        <p:nvSpPr>
          <p:cNvPr id="3" name="Content Placeholder 2">
            <a:extLst>
              <a:ext uri="{FF2B5EF4-FFF2-40B4-BE49-F238E27FC236}">
                <a16:creationId xmlns:a16="http://schemas.microsoft.com/office/drawing/2014/main" id="{280319C6-2D25-FBCC-378D-BBC2156AE143}"/>
              </a:ext>
            </a:extLst>
          </p:cNvPr>
          <p:cNvSpPr>
            <a:spLocks noGrp="1"/>
          </p:cNvSpPr>
          <p:nvPr>
            <p:ph idx="1"/>
          </p:nvPr>
        </p:nvSpPr>
        <p:spPr>
          <a:xfrm>
            <a:off x="6343484" y="2160589"/>
            <a:ext cx="2930517" cy="3880773"/>
          </a:xfrm>
        </p:spPr>
        <p:txBody>
          <a:bodyPr>
            <a:normAutofit/>
          </a:bodyPr>
          <a:lstStyle/>
          <a:p>
            <a:r>
              <a:rPr lang="en-US" dirty="0"/>
              <a:t>Need an upgrade, introduce our first ai tool</a:t>
            </a:r>
          </a:p>
          <a:p>
            <a:r>
              <a:rPr lang="en-US" dirty="0"/>
              <a:t>Extension of </a:t>
            </a:r>
            <a:r>
              <a:rPr lang="en-US" dirty="0" err="1"/>
              <a:t>scispacy</a:t>
            </a:r>
            <a:endParaRPr lang="en-US" dirty="0"/>
          </a:p>
          <a:p>
            <a:r>
              <a:rPr lang="en-US" dirty="0"/>
              <a:t>Will use NER to solve some of the problems we had with scraping</a:t>
            </a:r>
          </a:p>
        </p:txBody>
      </p:sp>
      <p:pic>
        <p:nvPicPr>
          <p:cNvPr id="6" name="Picture 5">
            <a:extLst>
              <a:ext uri="{FF2B5EF4-FFF2-40B4-BE49-F238E27FC236}">
                <a16:creationId xmlns:a16="http://schemas.microsoft.com/office/drawing/2014/main" id="{4B6FA924-D0DC-67EF-862F-61CCBA4D0AD0}"/>
              </a:ext>
            </a:extLst>
          </p:cNvPr>
          <p:cNvPicPr>
            <a:picLocks noChangeAspect="1"/>
          </p:cNvPicPr>
          <p:nvPr/>
        </p:nvPicPr>
        <p:blipFill>
          <a:blip r:embed="rId4"/>
          <a:stretch>
            <a:fillRect/>
          </a:stretch>
        </p:blipFill>
        <p:spPr>
          <a:xfrm>
            <a:off x="2086744" y="3439020"/>
            <a:ext cx="2602341" cy="2602341"/>
          </a:xfrm>
          <a:prstGeom prst="rect">
            <a:avLst/>
          </a:prstGeom>
        </p:spPr>
      </p:pic>
    </p:spTree>
    <p:extLst>
      <p:ext uri="{BB962C8B-B14F-4D97-AF65-F5344CB8AC3E}">
        <p14:creationId xmlns:p14="http://schemas.microsoft.com/office/powerpoint/2010/main" val="58887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50B3B-EA9B-C1C9-4B25-74345266FAF6}"/>
              </a:ext>
            </a:extLst>
          </p:cNvPr>
          <p:cNvSpPr>
            <a:spLocks noGrp="1"/>
          </p:cNvSpPr>
          <p:nvPr>
            <p:ph type="title"/>
          </p:nvPr>
        </p:nvSpPr>
        <p:spPr>
          <a:xfrm>
            <a:off x="6343484" y="609600"/>
            <a:ext cx="2930518" cy="1320800"/>
          </a:xfrm>
        </p:spPr>
        <p:txBody>
          <a:bodyPr anchor="ctr">
            <a:normAutofit/>
          </a:bodyPr>
          <a:lstStyle/>
          <a:p>
            <a:pPr>
              <a:lnSpc>
                <a:spcPct val="90000"/>
              </a:lnSpc>
            </a:pPr>
            <a:r>
              <a:rPr lang="en-US" sz="2800"/>
              <a:t>Method 2: </a:t>
            </a:r>
            <a:r>
              <a:rPr lang="en-US" sz="2800" err="1"/>
              <a:t>Medspacy</a:t>
            </a:r>
            <a:r>
              <a:rPr lang="en-US" sz="2800"/>
              <a:t>: Setup</a:t>
            </a:r>
          </a:p>
        </p:txBody>
      </p:sp>
      <p:pic>
        <p:nvPicPr>
          <p:cNvPr id="7" name="Picture 6">
            <a:extLst>
              <a:ext uri="{FF2B5EF4-FFF2-40B4-BE49-F238E27FC236}">
                <a16:creationId xmlns:a16="http://schemas.microsoft.com/office/drawing/2014/main" id="{41FFD4A0-F16B-324C-5F14-C17A1EF07A94}"/>
              </a:ext>
            </a:extLst>
          </p:cNvPr>
          <p:cNvPicPr>
            <a:picLocks noChangeAspect="1"/>
          </p:cNvPicPr>
          <p:nvPr/>
        </p:nvPicPr>
        <p:blipFill>
          <a:blip r:embed="rId3"/>
          <a:stretch>
            <a:fillRect/>
          </a:stretch>
        </p:blipFill>
        <p:spPr>
          <a:xfrm>
            <a:off x="677333" y="1015982"/>
            <a:ext cx="5421162" cy="1788982"/>
          </a:xfrm>
          <a:prstGeom prst="rect">
            <a:avLst/>
          </a:prstGeom>
        </p:spPr>
      </p:pic>
      <p:sp>
        <p:nvSpPr>
          <p:cNvPr id="3" name="Content Placeholder 2">
            <a:extLst>
              <a:ext uri="{FF2B5EF4-FFF2-40B4-BE49-F238E27FC236}">
                <a16:creationId xmlns:a16="http://schemas.microsoft.com/office/drawing/2014/main" id="{74BAF433-D75A-852D-DD1C-35B27590CA86}"/>
              </a:ext>
            </a:extLst>
          </p:cNvPr>
          <p:cNvSpPr>
            <a:spLocks noGrp="1"/>
          </p:cNvSpPr>
          <p:nvPr>
            <p:ph idx="1"/>
          </p:nvPr>
        </p:nvSpPr>
        <p:spPr>
          <a:xfrm>
            <a:off x="6343484" y="2160589"/>
            <a:ext cx="2930517" cy="3880773"/>
          </a:xfrm>
        </p:spPr>
        <p:txBody>
          <a:bodyPr>
            <a:normAutofit/>
          </a:bodyPr>
          <a:lstStyle/>
          <a:p>
            <a:r>
              <a:rPr lang="en-US" dirty="0"/>
              <a:t>Use NER to locate the drugs</a:t>
            </a:r>
          </a:p>
          <a:p>
            <a:r>
              <a:rPr lang="en-US" dirty="0"/>
              <a:t>Use regex with sliding window still for units, frequencies</a:t>
            </a:r>
          </a:p>
          <a:p>
            <a:endParaRPr lang="en-US" dirty="0"/>
          </a:p>
        </p:txBody>
      </p:sp>
      <p:pic>
        <p:nvPicPr>
          <p:cNvPr id="5" name="Picture 4">
            <a:extLst>
              <a:ext uri="{FF2B5EF4-FFF2-40B4-BE49-F238E27FC236}">
                <a16:creationId xmlns:a16="http://schemas.microsoft.com/office/drawing/2014/main" id="{486576D0-5288-F194-633C-22C44563B79D}"/>
              </a:ext>
            </a:extLst>
          </p:cNvPr>
          <p:cNvPicPr>
            <a:picLocks noChangeAspect="1"/>
          </p:cNvPicPr>
          <p:nvPr/>
        </p:nvPicPr>
        <p:blipFill>
          <a:blip r:embed="rId4"/>
          <a:stretch>
            <a:fillRect/>
          </a:stretch>
        </p:blipFill>
        <p:spPr>
          <a:xfrm>
            <a:off x="1958057" y="3439020"/>
            <a:ext cx="2859715" cy="2602341"/>
          </a:xfrm>
          <a:prstGeom prst="rect">
            <a:avLst/>
          </a:prstGeom>
        </p:spPr>
      </p:pic>
    </p:spTree>
    <p:extLst>
      <p:ext uri="{BB962C8B-B14F-4D97-AF65-F5344CB8AC3E}">
        <p14:creationId xmlns:p14="http://schemas.microsoft.com/office/powerpoint/2010/main" val="77297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E44B-5434-73A6-97FF-94A9DBB61757}"/>
              </a:ext>
            </a:extLst>
          </p:cNvPr>
          <p:cNvSpPr>
            <a:spLocks noGrp="1"/>
          </p:cNvSpPr>
          <p:nvPr>
            <p:ph type="title"/>
          </p:nvPr>
        </p:nvSpPr>
        <p:spPr/>
        <p:txBody>
          <a:bodyPr/>
          <a:lstStyle/>
          <a:p>
            <a:r>
              <a:rPr lang="en-US" dirty="0"/>
              <a:t>Method 2: </a:t>
            </a:r>
            <a:r>
              <a:rPr lang="en-US" dirty="0" err="1"/>
              <a:t>Medspacy</a:t>
            </a:r>
            <a:r>
              <a:rPr lang="en-US" dirty="0"/>
              <a:t>: Evaluation</a:t>
            </a:r>
          </a:p>
        </p:txBody>
      </p:sp>
      <p:sp>
        <p:nvSpPr>
          <p:cNvPr id="3" name="Content Placeholder 2">
            <a:extLst>
              <a:ext uri="{FF2B5EF4-FFF2-40B4-BE49-F238E27FC236}">
                <a16:creationId xmlns:a16="http://schemas.microsoft.com/office/drawing/2014/main" id="{C5FC2B16-5436-BD1F-14A1-586822C3B2E7}"/>
              </a:ext>
            </a:extLst>
          </p:cNvPr>
          <p:cNvSpPr>
            <a:spLocks noGrp="1"/>
          </p:cNvSpPr>
          <p:nvPr>
            <p:ph idx="1"/>
          </p:nvPr>
        </p:nvSpPr>
        <p:spPr/>
        <p:txBody>
          <a:bodyPr/>
          <a:lstStyle/>
          <a:p>
            <a:pPr marL="0" indent="0">
              <a:buNone/>
            </a:pPr>
            <a:r>
              <a:rPr lang="en-US" dirty="0"/>
              <a:t>Pros</a:t>
            </a:r>
          </a:p>
          <a:p>
            <a:r>
              <a:rPr lang="en-US" dirty="0"/>
              <a:t>Extracted drugs with frequencies</a:t>
            </a:r>
          </a:p>
          <a:p>
            <a:r>
              <a:rPr lang="en-US" dirty="0"/>
              <a:t>Nothing is dead wrong</a:t>
            </a:r>
          </a:p>
          <a:p>
            <a:pPr marL="0" indent="0">
              <a:buNone/>
            </a:pPr>
            <a:r>
              <a:rPr lang="en-US" dirty="0"/>
              <a:t>Cons</a:t>
            </a:r>
          </a:p>
          <a:p>
            <a:r>
              <a:rPr lang="en-US" dirty="0"/>
              <a:t>Many null results</a:t>
            </a:r>
          </a:p>
          <a:p>
            <a:r>
              <a:rPr lang="en-US" dirty="0"/>
              <a:t>Still differing opinions and repeats</a:t>
            </a:r>
          </a:p>
          <a:p>
            <a:r>
              <a:rPr lang="en-US" dirty="0"/>
              <a:t>Regex and window reliance</a:t>
            </a:r>
          </a:p>
        </p:txBody>
      </p:sp>
      <p:pic>
        <p:nvPicPr>
          <p:cNvPr id="5" name="Picture 4">
            <a:extLst>
              <a:ext uri="{FF2B5EF4-FFF2-40B4-BE49-F238E27FC236}">
                <a16:creationId xmlns:a16="http://schemas.microsoft.com/office/drawing/2014/main" id="{E85E3593-F484-4BB6-D73F-7282EC6B716B}"/>
              </a:ext>
            </a:extLst>
          </p:cNvPr>
          <p:cNvPicPr>
            <a:picLocks noChangeAspect="1"/>
          </p:cNvPicPr>
          <p:nvPr/>
        </p:nvPicPr>
        <p:blipFill>
          <a:blip r:embed="rId3"/>
          <a:stretch>
            <a:fillRect/>
          </a:stretch>
        </p:blipFill>
        <p:spPr>
          <a:xfrm>
            <a:off x="5075435" y="1810817"/>
            <a:ext cx="6439231" cy="2521080"/>
          </a:xfrm>
          <a:prstGeom prst="rect">
            <a:avLst/>
          </a:prstGeom>
        </p:spPr>
      </p:pic>
      <p:pic>
        <p:nvPicPr>
          <p:cNvPr id="7" name="Picture 6">
            <a:extLst>
              <a:ext uri="{FF2B5EF4-FFF2-40B4-BE49-F238E27FC236}">
                <a16:creationId xmlns:a16="http://schemas.microsoft.com/office/drawing/2014/main" id="{CE83DF1C-C502-95A1-9CDA-EBFDDA4C3445}"/>
              </a:ext>
            </a:extLst>
          </p:cNvPr>
          <p:cNvPicPr>
            <a:picLocks noChangeAspect="1"/>
          </p:cNvPicPr>
          <p:nvPr/>
        </p:nvPicPr>
        <p:blipFill>
          <a:blip r:embed="rId4"/>
          <a:stretch>
            <a:fillRect/>
          </a:stretch>
        </p:blipFill>
        <p:spPr>
          <a:xfrm>
            <a:off x="5075435" y="4617921"/>
            <a:ext cx="6216970" cy="215911"/>
          </a:xfrm>
          <a:prstGeom prst="rect">
            <a:avLst/>
          </a:prstGeom>
        </p:spPr>
      </p:pic>
    </p:spTree>
    <p:extLst>
      <p:ext uri="{BB962C8B-B14F-4D97-AF65-F5344CB8AC3E}">
        <p14:creationId xmlns:p14="http://schemas.microsoft.com/office/powerpoint/2010/main" val="81641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9310-FF30-CF6F-BEBC-F3607D6D3961}"/>
              </a:ext>
            </a:extLst>
          </p:cNvPr>
          <p:cNvSpPr>
            <a:spLocks noGrp="1"/>
          </p:cNvSpPr>
          <p:nvPr>
            <p:ph type="title"/>
          </p:nvPr>
        </p:nvSpPr>
        <p:spPr>
          <a:xfrm>
            <a:off x="6343484" y="609600"/>
            <a:ext cx="2930518" cy="1320800"/>
          </a:xfrm>
        </p:spPr>
        <p:txBody>
          <a:bodyPr anchor="ctr">
            <a:normAutofit/>
          </a:bodyPr>
          <a:lstStyle/>
          <a:p>
            <a:pPr>
              <a:lnSpc>
                <a:spcPct val="90000"/>
              </a:lnSpc>
            </a:pPr>
            <a:r>
              <a:rPr lang="en-US" sz="2800"/>
              <a:t>Method 3: Llama with gpt4all:</a:t>
            </a:r>
          </a:p>
        </p:txBody>
      </p:sp>
      <p:pic>
        <p:nvPicPr>
          <p:cNvPr id="5" name="Picture 4" descr="A screenshot of a computer program&#10;&#10;AI-generated content may be incorrect.">
            <a:extLst>
              <a:ext uri="{FF2B5EF4-FFF2-40B4-BE49-F238E27FC236}">
                <a16:creationId xmlns:a16="http://schemas.microsoft.com/office/drawing/2014/main" id="{B8B37280-1961-831F-781A-5160480B4E95}"/>
              </a:ext>
            </a:extLst>
          </p:cNvPr>
          <p:cNvPicPr>
            <a:picLocks noChangeAspect="1"/>
          </p:cNvPicPr>
          <p:nvPr/>
        </p:nvPicPr>
        <p:blipFill>
          <a:blip r:embed="rId3"/>
          <a:stretch>
            <a:fillRect/>
          </a:stretch>
        </p:blipFill>
        <p:spPr>
          <a:xfrm>
            <a:off x="677333" y="954588"/>
            <a:ext cx="2596281" cy="1385023"/>
          </a:xfrm>
          <a:prstGeom prst="rect">
            <a:avLst/>
          </a:prstGeom>
        </p:spPr>
      </p:pic>
      <p:pic>
        <p:nvPicPr>
          <p:cNvPr id="6" name="Picture 5" descr="A logo with a blue and black text&#10;&#10;AI-generated content may be incorrect.">
            <a:extLst>
              <a:ext uri="{FF2B5EF4-FFF2-40B4-BE49-F238E27FC236}">
                <a16:creationId xmlns:a16="http://schemas.microsoft.com/office/drawing/2014/main" id="{7A4D911D-487D-325F-A553-30E079B8CF3C}"/>
              </a:ext>
            </a:extLst>
          </p:cNvPr>
          <p:cNvPicPr>
            <a:picLocks noChangeAspect="1"/>
          </p:cNvPicPr>
          <p:nvPr/>
        </p:nvPicPr>
        <p:blipFill>
          <a:blip r:embed="rId4"/>
          <a:stretch>
            <a:fillRect/>
          </a:stretch>
        </p:blipFill>
        <p:spPr>
          <a:xfrm>
            <a:off x="3502213" y="917710"/>
            <a:ext cx="2596281" cy="1458779"/>
          </a:xfrm>
          <a:prstGeom prst="rect">
            <a:avLst/>
          </a:prstGeom>
        </p:spPr>
      </p:pic>
      <p:sp>
        <p:nvSpPr>
          <p:cNvPr id="3" name="Content Placeholder 2">
            <a:extLst>
              <a:ext uri="{FF2B5EF4-FFF2-40B4-BE49-F238E27FC236}">
                <a16:creationId xmlns:a16="http://schemas.microsoft.com/office/drawing/2014/main" id="{0F3D0D85-7442-3DBD-F777-81C2BBEBA3A5}"/>
              </a:ext>
            </a:extLst>
          </p:cNvPr>
          <p:cNvSpPr>
            <a:spLocks noGrp="1"/>
          </p:cNvSpPr>
          <p:nvPr>
            <p:ph idx="1"/>
          </p:nvPr>
        </p:nvSpPr>
        <p:spPr>
          <a:xfrm>
            <a:off x="6343484" y="2160589"/>
            <a:ext cx="2930517" cy="3880773"/>
          </a:xfrm>
        </p:spPr>
        <p:txBody>
          <a:bodyPr>
            <a:normAutofit/>
          </a:bodyPr>
          <a:lstStyle/>
          <a:p>
            <a:r>
              <a:rPr lang="en-US" dirty="0"/>
              <a:t>To upgrade on the last to methods we will use an LLM</a:t>
            </a:r>
          </a:p>
          <a:p>
            <a:r>
              <a:rPr lang="en-US" dirty="0"/>
              <a:t>Meta Llama 3 by gpt4all (open source)</a:t>
            </a:r>
          </a:p>
          <a:p>
            <a:r>
              <a:rPr lang="en-US" dirty="0"/>
              <a:t>Should have much more accurate answers</a:t>
            </a:r>
          </a:p>
        </p:txBody>
      </p:sp>
      <p:pic>
        <p:nvPicPr>
          <p:cNvPr id="12" name="Picture 11" descr="A screen shot of a computer&#10;&#10;AI-generated content may be incorrect.">
            <a:extLst>
              <a:ext uri="{FF2B5EF4-FFF2-40B4-BE49-F238E27FC236}">
                <a16:creationId xmlns:a16="http://schemas.microsoft.com/office/drawing/2014/main" id="{71D6FD9A-9FDD-EB5D-8EE5-216FBFE20374}"/>
              </a:ext>
            </a:extLst>
          </p:cNvPr>
          <p:cNvPicPr>
            <a:picLocks noChangeAspect="1"/>
          </p:cNvPicPr>
          <p:nvPr/>
        </p:nvPicPr>
        <p:blipFill>
          <a:blip r:embed="rId5"/>
          <a:stretch>
            <a:fillRect/>
          </a:stretch>
        </p:blipFill>
        <p:spPr>
          <a:xfrm>
            <a:off x="677334" y="3723774"/>
            <a:ext cx="5421162" cy="1504371"/>
          </a:xfrm>
          <a:prstGeom prst="rect">
            <a:avLst/>
          </a:prstGeom>
        </p:spPr>
      </p:pic>
    </p:spTree>
    <p:extLst>
      <p:ext uri="{BB962C8B-B14F-4D97-AF65-F5344CB8AC3E}">
        <p14:creationId xmlns:p14="http://schemas.microsoft.com/office/powerpoint/2010/main" val="53392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FD78-84F0-15AD-FD19-4E5E6EF91DCA}"/>
              </a:ext>
            </a:extLst>
          </p:cNvPr>
          <p:cNvSpPr>
            <a:spLocks noGrp="1"/>
          </p:cNvSpPr>
          <p:nvPr>
            <p:ph type="title"/>
          </p:nvPr>
        </p:nvSpPr>
        <p:spPr>
          <a:xfrm>
            <a:off x="677334" y="609600"/>
            <a:ext cx="8596668" cy="1320800"/>
          </a:xfrm>
        </p:spPr>
        <p:txBody>
          <a:bodyPr anchor="t">
            <a:normAutofit/>
          </a:bodyPr>
          <a:lstStyle/>
          <a:p>
            <a:r>
              <a:rPr lang="en-US" dirty="0"/>
              <a:t>Method 3: Llama: Prompting</a:t>
            </a:r>
          </a:p>
        </p:txBody>
      </p:sp>
      <p:sp>
        <p:nvSpPr>
          <p:cNvPr id="3" name="Content Placeholder 2">
            <a:extLst>
              <a:ext uri="{FF2B5EF4-FFF2-40B4-BE49-F238E27FC236}">
                <a16:creationId xmlns:a16="http://schemas.microsoft.com/office/drawing/2014/main" id="{0FF6A9FD-21FB-A3F2-49F0-015DFA2E251D}"/>
              </a:ext>
            </a:extLst>
          </p:cNvPr>
          <p:cNvSpPr>
            <a:spLocks noGrp="1"/>
          </p:cNvSpPr>
          <p:nvPr>
            <p:ph idx="1"/>
          </p:nvPr>
        </p:nvSpPr>
        <p:spPr>
          <a:xfrm>
            <a:off x="6336287" y="2160589"/>
            <a:ext cx="2934714" cy="3880773"/>
          </a:xfrm>
        </p:spPr>
        <p:txBody>
          <a:bodyPr>
            <a:normAutofit/>
          </a:bodyPr>
          <a:lstStyle/>
          <a:p>
            <a:r>
              <a:rPr lang="en-US" dirty="0"/>
              <a:t>Provide the LLM with a specific prompt telling it what to extract for our text</a:t>
            </a:r>
          </a:p>
          <a:p>
            <a:r>
              <a:rPr lang="en-US" dirty="0"/>
              <a:t>Provide the list of drugs the </a:t>
            </a:r>
            <a:r>
              <a:rPr lang="en-US" dirty="0" err="1"/>
              <a:t>llm</a:t>
            </a:r>
            <a:r>
              <a:rPr lang="en-US" dirty="0"/>
              <a:t> is looking for</a:t>
            </a:r>
          </a:p>
          <a:p>
            <a:r>
              <a:rPr lang="en-US" dirty="0"/>
              <a:t>Keep maximum tokens high if hardware permits to restrict loss in potentially long, complex documents</a:t>
            </a:r>
          </a:p>
        </p:txBody>
      </p:sp>
      <p:pic>
        <p:nvPicPr>
          <p:cNvPr id="5" name="Picture 4">
            <a:extLst>
              <a:ext uri="{FF2B5EF4-FFF2-40B4-BE49-F238E27FC236}">
                <a16:creationId xmlns:a16="http://schemas.microsoft.com/office/drawing/2014/main" id="{F20E93A2-3985-8825-C6C2-041BEA60D211}"/>
              </a:ext>
            </a:extLst>
          </p:cNvPr>
          <p:cNvPicPr>
            <a:picLocks noChangeAspect="1"/>
          </p:cNvPicPr>
          <p:nvPr/>
        </p:nvPicPr>
        <p:blipFill>
          <a:blip r:embed="rId3"/>
          <a:srcRect r="15832" b="-2"/>
          <a:stretch>
            <a:fillRect/>
          </a:stretch>
        </p:blipFill>
        <p:spPr>
          <a:xfrm>
            <a:off x="677334" y="2159331"/>
            <a:ext cx="5423429" cy="3882362"/>
          </a:xfrm>
          <a:prstGeom prst="rect">
            <a:avLst/>
          </a:prstGeom>
        </p:spPr>
      </p:pic>
    </p:spTree>
    <p:extLst>
      <p:ext uri="{BB962C8B-B14F-4D97-AF65-F5344CB8AC3E}">
        <p14:creationId xmlns:p14="http://schemas.microsoft.com/office/powerpoint/2010/main" val="1281933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2F9C-AB47-FBFB-D260-11A2D7DB1509}"/>
              </a:ext>
            </a:extLst>
          </p:cNvPr>
          <p:cNvSpPr>
            <a:spLocks noGrp="1"/>
          </p:cNvSpPr>
          <p:nvPr>
            <p:ph type="title"/>
          </p:nvPr>
        </p:nvSpPr>
        <p:spPr>
          <a:xfrm>
            <a:off x="677334" y="609600"/>
            <a:ext cx="8596668" cy="1320800"/>
          </a:xfrm>
        </p:spPr>
        <p:txBody>
          <a:bodyPr anchor="t">
            <a:normAutofit/>
          </a:bodyPr>
          <a:lstStyle/>
          <a:p>
            <a:r>
              <a:rPr lang="en-US" dirty="0"/>
              <a:t>Method 3: Llama: Evaluation</a:t>
            </a:r>
          </a:p>
        </p:txBody>
      </p:sp>
      <p:sp>
        <p:nvSpPr>
          <p:cNvPr id="3" name="Content Placeholder 2">
            <a:extLst>
              <a:ext uri="{FF2B5EF4-FFF2-40B4-BE49-F238E27FC236}">
                <a16:creationId xmlns:a16="http://schemas.microsoft.com/office/drawing/2014/main" id="{51214232-6417-E0CB-B35C-38FB6F51BF7D}"/>
              </a:ext>
            </a:extLst>
          </p:cNvPr>
          <p:cNvSpPr>
            <a:spLocks noGrp="1"/>
          </p:cNvSpPr>
          <p:nvPr>
            <p:ph idx="1"/>
          </p:nvPr>
        </p:nvSpPr>
        <p:spPr>
          <a:xfrm>
            <a:off x="6336287" y="2160589"/>
            <a:ext cx="2934714" cy="3880773"/>
          </a:xfrm>
        </p:spPr>
        <p:txBody>
          <a:bodyPr>
            <a:normAutofit/>
          </a:bodyPr>
          <a:lstStyle/>
          <a:p>
            <a:pPr marL="0" indent="0">
              <a:lnSpc>
                <a:spcPct val="90000"/>
              </a:lnSpc>
              <a:buNone/>
            </a:pPr>
            <a:r>
              <a:rPr lang="en-US" dirty="0"/>
              <a:t>Pros</a:t>
            </a:r>
          </a:p>
          <a:p>
            <a:pPr>
              <a:lnSpc>
                <a:spcPct val="90000"/>
              </a:lnSpc>
            </a:pPr>
            <a:r>
              <a:rPr lang="en-US" dirty="0"/>
              <a:t>By far our most accurate model</a:t>
            </a:r>
          </a:p>
          <a:p>
            <a:pPr>
              <a:lnSpc>
                <a:spcPct val="90000"/>
              </a:lnSpc>
            </a:pPr>
            <a:r>
              <a:rPr lang="en-US" dirty="0"/>
              <a:t>No regex or sliding window</a:t>
            </a:r>
          </a:p>
          <a:p>
            <a:pPr>
              <a:lnSpc>
                <a:spcPct val="90000"/>
              </a:lnSpc>
            </a:pPr>
            <a:r>
              <a:rPr lang="en-US" dirty="0"/>
              <a:t>Simplified answer, 1 decision per drug</a:t>
            </a:r>
          </a:p>
          <a:p>
            <a:pPr marL="0" indent="0">
              <a:lnSpc>
                <a:spcPct val="90000"/>
              </a:lnSpc>
              <a:buNone/>
            </a:pPr>
            <a:r>
              <a:rPr lang="en-US" dirty="0"/>
              <a:t>(+/-)</a:t>
            </a:r>
          </a:p>
          <a:p>
            <a:pPr>
              <a:lnSpc>
                <a:spcPct val="90000"/>
              </a:lnSpc>
            </a:pPr>
            <a:r>
              <a:rPr lang="en-US" dirty="0"/>
              <a:t>Other drugs picked up</a:t>
            </a:r>
          </a:p>
          <a:p>
            <a:pPr marL="0" indent="0">
              <a:lnSpc>
                <a:spcPct val="90000"/>
              </a:lnSpc>
              <a:buNone/>
            </a:pPr>
            <a:r>
              <a:rPr lang="en-US" dirty="0"/>
              <a:t>Cons</a:t>
            </a:r>
          </a:p>
          <a:p>
            <a:pPr>
              <a:lnSpc>
                <a:spcPct val="90000"/>
              </a:lnSpc>
            </a:pPr>
            <a:r>
              <a:rPr lang="en-US" dirty="0"/>
              <a:t>Very slow </a:t>
            </a:r>
          </a:p>
        </p:txBody>
      </p:sp>
      <p:pic>
        <p:nvPicPr>
          <p:cNvPr id="5" name="Picture 4">
            <a:extLst>
              <a:ext uri="{FF2B5EF4-FFF2-40B4-BE49-F238E27FC236}">
                <a16:creationId xmlns:a16="http://schemas.microsoft.com/office/drawing/2014/main" id="{CE11454E-0545-520B-E32F-CA1BB4731F53}"/>
              </a:ext>
            </a:extLst>
          </p:cNvPr>
          <p:cNvPicPr>
            <a:picLocks noChangeAspect="1"/>
          </p:cNvPicPr>
          <p:nvPr/>
        </p:nvPicPr>
        <p:blipFill>
          <a:blip r:embed="rId3"/>
          <a:srcRect r="39581" b="-2"/>
          <a:stretch>
            <a:fillRect/>
          </a:stretch>
        </p:blipFill>
        <p:spPr>
          <a:xfrm>
            <a:off x="677334" y="2159331"/>
            <a:ext cx="5423429" cy="3882362"/>
          </a:xfrm>
          <a:prstGeom prst="rect">
            <a:avLst/>
          </a:prstGeom>
        </p:spPr>
      </p:pic>
    </p:spTree>
    <p:extLst>
      <p:ext uri="{BB962C8B-B14F-4D97-AF65-F5344CB8AC3E}">
        <p14:creationId xmlns:p14="http://schemas.microsoft.com/office/powerpoint/2010/main" val="2381040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4FAD3-B1EA-7555-1CF2-DE68B99EADCB}"/>
              </a:ext>
            </a:extLst>
          </p:cNvPr>
          <p:cNvSpPr>
            <a:spLocks noGrp="1"/>
          </p:cNvSpPr>
          <p:nvPr>
            <p:ph type="title"/>
          </p:nvPr>
        </p:nvSpPr>
        <p:spPr/>
        <p:txBody>
          <a:bodyPr/>
          <a:lstStyle/>
          <a:p>
            <a:r>
              <a:rPr lang="en-US" dirty="0"/>
              <a:t>Main points: We will be Using LLM</a:t>
            </a:r>
          </a:p>
        </p:txBody>
      </p:sp>
      <p:sp>
        <p:nvSpPr>
          <p:cNvPr id="3" name="Content Placeholder 2">
            <a:extLst>
              <a:ext uri="{FF2B5EF4-FFF2-40B4-BE49-F238E27FC236}">
                <a16:creationId xmlns:a16="http://schemas.microsoft.com/office/drawing/2014/main" id="{EABA1F09-9F25-69B1-60AD-59418A51F21C}"/>
              </a:ext>
            </a:extLst>
          </p:cNvPr>
          <p:cNvSpPr>
            <a:spLocks noGrp="1"/>
          </p:cNvSpPr>
          <p:nvPr>
            <p:ph idx="1"/>
          </p:nvPr>
        </p:nvSpPr>
        <p:spPr/>
        <p:txBody>
          <a:bodyPr/>
          <a:lstStyle/>
          <a:p>
            <a:r>
              <a:rPr lang="en-US" dirty="0"/>
              <a:t>Take time exploring data</a:t>
            </a:r>
          </a:p>
          <a:p>
            <a:r>
              <a:rPr lang="en-US" dirty="0"/>
              <a:t>Regex: </a:t>
            </a:r>
          </a:p>
          <a:p>
            <a:pPr lvl="1"/>
            <a:r>
              <a:rPr lang="en-US" dirty="0"/>
              <a:t>Pros: Speed, decent performance with simple forms and specific drugs</a:t>
            </a:r>
          </a:p>
          <a:p>
            <a:pPr lvl="1"/>
            <a:r>
              <a:rPr lang="en-US" dirty="0"/>
              <a:t>Cons: not robust, no understanding</a:t>
            </a:r>
          </a:p>
          <a:p>
            <a:r>
              <a:rPr lang="en-US" dirty="0"/>
              <a:t>NER:</a:t>
            </a:r>
          </a:p>
          <a:p>
            <a:pPr lvl="1"/>
            <a:r>
              <a:rPr lang="en-US" dirty="0"/>
              <a:t>Pros: pretty fast, decent performance, moderately robust</a:t>
            </a:r>
          </a:p>
          <a:p>
            <a:pPr lvl="1"/>
            <a:r>
              <a:rPr lang="en-US" dirty="0"/>
              <a:t>Cons: weak understanding, still relying on regex</a:t>
            </a:r>
          </a:p>
          <a:p>
            <a:r>
              <a:rPr lang="en-US" dirty="0"/>
              <a:t>LLM:</a:t>
            </a:r>
          </a:p>
          <a:p>
            <a:pPr lvl="1"/>
            <a:r>
              <a:rPr lang="en-US" dirty="0"/>
              <a:t>Pros: Strong understanding, super robust (will be issues if notes get much too long)</a:t>
            </a:r>
          </a:p>
          <a:p>
            <a:pPr lvl="1"/>
            <a:r>
              <a:rPr lang="en-US" dirty="0"/>
              <a:t>Cons: Performance (</a:t>
            </a:r>
            <a:r>
              <a:rPr lang="en-US"/>
              <a:t>Compute Time)</a:t>
            </a:r>
            <a:endParaRPr lang="en-US" dirty="0"/>
          </a:p>
        </p:txBody>
      </p:sp>
    </p:spTree>
    <p:extLst>
      <p:ext uri="{BB962C8B-B14F-4D97-AF65-F5344CB8AC3E}">
        <p14:creationId xmlns:p14="http://schemas.microsoft.com/office/powerpoint/2010/main" val="2294594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9DF0-A251-BF42-DCC4-3A2584495A8D}"/>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C53652B4-4C2D-B2A6-3420-9F6C7BCAF1FB}"/>
              </a:ext>
            </a:extLst>
          </p:cNvPr>
          <p:cNvSpPr>
            <a:spLocks noGrp="1"/>
          </p:cNvSpPr>
          <p:nvPr>
            <p:ph idx="1"/>
          </p:nvPr>
        </p:nvSpPr>
        <p:spPr/>
        <p:txBody>
          <a:bodyPr/>
          <a:lstStyle/>
          <a:p>
            <a:r>
              <a:rPr lang="en-US" dirty="0"/>
              <a:t>Because the LLM did so much better, I will need to continue with an LLM based system.</a:t>
            </a:r>
          </a:p>
          <a:p>
            <a:r>
              <a:rPr lang="en-US" dirty="0"/>
              <a:t>Will need to improve hardware and also look for a smaller LLM without sacrificing accuracy</a:t>
            </a:r>
          </a:p>
          <a:p>
            <a:r>
              <a:rPr lang="en-US" dirty="0"/>
              <a:t>Apply methods to all drugs and potentially some procedures</a:t>
            </a:r>
          </a:p>
          <a:p>
            <a:r>
              <a:rPr lang="en-US" dirty="0"/>
              <a:t>Decide how to start flagging discrepancies</a:t>
            </a:r>
          </a:p>
          <a:p>
            <a:r>
              <a:rPr lang="en-US" dirty="0"/>
              <a:t>Either start working on a way to do broader automated testing to better analyze model success (kind of just going eye check </a:t>
            </a:r>
            <a:r>
              <a:rPr lang="en-US" dirty="0" err="1"/>
              <a:t>rn</a:t>
            </a:r>
            <a:r>
              <a:rPr lang="en-US" dirty="0"/>
              <a:t>) or start labeling a bunch of notes</a:t>
            </a:r>
          </a:p>
        </p:txBody>
      </p:sp>
    </p:spTree>
    <p:extLst>
      <p:ext uri="{BB962C8B-B14F-4D97-AF65-F5344CB8AC3E}">
        <p14:creationId xmlns:p14="http://schemas.microsoft.com/office/powerpoint/2010/main" val="3881780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Isosceles Triangle 4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Isosceles Triangle 4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7AAA1AF9-8C77-3B90-6668-CD256D9AF703}"/>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 You!</a:t>
            </a:r>
          </a:p>
        </p:txBody>
      </p:sp>
      <p:sp>
        <p:nvSpPr>
          <p:cNvPr id="3" name="Content Placeholder 2">
            <a:extLst>
              <a:ext uri="{FF2B5EF4-FFF2-40B4-BE49-F238E27FC236}">
                <a16:creationId xmlns:a16="http://schemas.microsoft.com/office/drawing/2014/main" id="{44E8D443-0355-6946-10CA-46A32CDDF7B7}"/>
              </a:ext>
            </a:extLst>
          </p:cNvPr>
          <p:cNvSpPr>
            <a:spLocks noGrp="1"/>
          </p:cNvSpPr>
          <p:nvPr>
            <p:ph idx="1"/>
          </p:nvPr>
        </p:nvSpPr>
        <p:spPr>
          <a:xfrm>
            <a:off x="4974336" y="4514446"/>
            <a:ext cx="4299666" cy="871042"/>
          </a:xfrm>
        </p:spPr>
        <p:txBody>
          <a:bodyPr vert="horz" lIns="91440" tIns="45720" rIns="91440" bIns="45720" rtlCol="0" anchor="t">
            <a:normAutofit/>
          </a:bodyPr>
          <a:lstStyle/>
          <a:p>
            <a:pPr marL="0" indent="0">
              <a:buNone/>
            </a:pPr>
            <a:r>
              <a:rPr lang="en-US" dirty="0">
                <a:solidFill>
                  <a:schemeClr val="tx1">
                    <a:lumMod val="50000"/>
                    <a:lumOff val="50000"/>
                  </a:schemeClr>
                </a:solidFill>
              </a:rPr>
              <a:t>Hopefully you learned a lot</a:t>
            </a: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Graphic 6" descr="Thumbs Up Sign">
            <a:extLst>
              <a:ext uri="{FF2B5EF4-FFF2-40B4-BE49-F238E27FC236}">
                <a16:creationId xmlns:a16="http://schemas.microsoft.com/office/drawing/2014/main" id="{379A1394-6633-4BFD-1CFC-6EC4F95B28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53281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06F13A-7603-FF1F-4F26-9EE12AA19111}"/>
              </a:ext>
            </a:extLst>
          </p:cNvPr>
          <p:cNvSpPr>
            <a:spLocks noGrp="1"/>
          </p:cNvSpPr>
          <p:nvPr>
            <p:ph type="title"/>
          </p:nvPr>
        </p:nvSpPr>
        <p:spPr>
          <a:xfrm>
            <a:off x="1286933" y="609600"/>
            <a:ext cx="10197494" cy="1099457"/>
          </a:xfrm>
        </p:spPr>
        <p:txBody>
          <a:bodyPr>
            <a:normAutofit/>
          </a:bodyPr>
          <a:lstStyle/>
          <a:p>
            <a:r>
              <a:rPr lang="en-US" dirty="0"/>
              <a:t>Goal: Scrape MIMIC Notes for Drug Amounts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35687C9E-D78F-2173-1593-48B99BEBD30F}"/>
              </a:ext>
            </a:extLst>
          </p:cNvPr>
          <p:cNvGraphicFramePr>
            <a:graphicFrameLocks noGrp="1"/>
          </p:cNvGraphicFramePr>
          <p:nvPr>
            <p:ph idx="1"/>
            <p:extLst>
              <p:ext uri="{D42A27DB-BD31-4B8C-83A1-F6EECF244321}">
                <p14:modId xmlns:p14="http://schemas.microsoft.com/office/powerpoint/2010/main" val="398596404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394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BBE1-FA9D-FAA7-3F0D-21805D9222DC}"/>
              </a:ext>
            </a:extLst>
          </p:cNvPr>
          <p:cNvSpPr>
            <a:spLocks noGrp="1"/>
          </p:cNvSpPr>
          <p:nvPr>
            <p:ph type="title"/>
          </p:nvPr>
        </p:nvSpPr>
        <p:spPr>
          <a:xfrm>
            <a:off x="6343484" y="609600"/>
            <a:ext cx="2930518" cy="1320800"/>
          </a:xfrm>
        </p:spPr>
        <p:txBody>
          <a:bodyPr anchor="ctr">
            <a:normAutofit/>
          </a:bodyPr>
          <a:lstStyle/>
          <a:p>
            <a:r>
              <a:rPr lang="en-US"/>
              <a:t>Data Exploration</a:t>
            </a:r>
            <a:endParaRPr lang="en-US" dirty="0"/>
          </a:p>
        </p:txBody>
      </p:sp>
      <p:pic>
        <p:nvPicPr>
          <p:cNvPr id="7" name="Picture 6">
            <a:extLst>
              <a:ext uri="{FF2B5EF4-FFF2-40B4-BE49-F238E27FC236}">
                <a16:creationId xmlns:a16="http://schemas.microsoft.com/office/drawing/2014/main" id="{5E27AFDE-5F9F-32A2-F11B-240275BC84EC}"/>
              </a:ext>
            </a:extLst>
          </p:cNvPr>
          <p:cNvPicPr>
            <a:picLocks noChangeAspect="1"/>
          </p:cNvPicPr>
          <p:nvPr/>
        </p:nvPicPr>
        <p:blipFill>
          <a:blip r:embed="rId3"/>
          <a:srcRect r="21695"/>
          <a:stretch>
            <a:fillRect/>
          </a:stretch>
        </p:blipFill>
        <p:spPr>
          <a:xfrm>
            <a:off x="918463" y="609600"/>
            <a:ext cx="4938902" cy="2601747"/>
          </a:xfrm>
          <a:prstGeom prst="rect">
            <a:avLst/>
          </a:prstGeom>
        </p:spPr>
      </p:pic>
      <p:sp>
        <p:nvSpPr>
          <p:cNvPr id="3" name="Content Placeholder 2">
            <a:extLst>
              <a:ext uri="{FF2B5EF4-FFF2-40B4-BE49-F238E27FC236}">
                <a16:creationId xmlns:a16="http://schemas.microsoft.com/office/drawing/2014/main" id="{B341158B-D096-98AA-2F91-0D8C881CE878}"/>
              </a:ext>
            </a:extLst>
          </p:cNvPr>
          <p:cNvSpPr>
            <a:spLocks noGrp="1"/>
          </p:cNvSpPr>
          <p:nvPr>
            <p:ph idx="1"/>
          </p:nvPr>
        </p:nvSpPr>
        <p:spPr>
          <a:xfrm>
            <a:off x="6343484" y="2160589"/>
            <a:ext cx="2930517" cy="3880773"/>
          </a:xfrm>
        </p:spPr>
        <p:txBody>
          <a:bodyPr>
            <a:normAutofit/>
          </a:bodyPr>
          <a:lstStyle/>
          <a:p>
            <a:r>
              <a:rPr lang="en-US" dirty="0"/>
              <a:t>Longest portion of any project and maybe the most important</a:t>
            </a:r>
          </a:p>
          <a:p>
            <a:r>
              <a:rPr lang="en-US" dirty="0"/>
              <a:t>Starting by looking at drug stats from the prescription table</a:t>
            </a:r>
          </a:p>
          <a:p>
            <a:r>
              <a:rPr lang="en-US" dirty="0"/>
              <a:t>Important finding that drugs can be under many names</a:t>
            </a:r>
          </a:p>
        </p:txBody>
      </p:sp>
      <p:pic>
        <p:nvPicPr>
          <p:cNvPr id="5" name="Picture 4">
            <a:extLst>
              <a:ext uri="{FF2B5EF4-FFF2-40B4-BE49-F238E27FC236}">
                <a16:creationId xmlns:a16="http://schemas.microsoft.com/office/drawing/2014/main" id="{A96930EE-DD2A-3FC3-5606-00CCBA0DD308}"/>
              </a:ext>
            </a:extLst>
          </p:cNvPr>
          <p:cNvPicPr>
            <a:picLocks noChangeAspect="1"/>
          </p:cNvPicPr>
          <p:nvPr/>
        </p:nvPicPr>
        <p:blipFill>
          <a:blip r:embed="rId4"/>
          <a:stretch>
            <a:fillRect/>
          </a:stretch>
        </p:blipFill>
        <p:spPr>
          <a:xfrm>
            <a:off x="2288426" y="3439020"/>
            <a:ext cx="2198977" cy="2602341"/>
          </a:xfrm>
          <a:prstGeom prst="rect">
            <a:avLst/>
          </a:prstGeom>
        </p:spPr>
      </p:pic>
    </p:spTree>
    <p:extLst>
      <p:ext uri="{BB962C8B-B14F-4D97-AF65-F5344CB8AC3E}">
        <p14:creationId xmlns:p14="http://schemas.microsoft.com/office/powerpoint/2010/main" val="74848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464B-F704-7F90-39CD-217C05FC3BF7}"/>
              </a:ext>
            </a:extLst>
          </p:cNvPr>
          <p:cNvSpPr>
            <a:spLocks noGrp="1"/>
          </p:cNvSpPr>
          <p:nvPr>
            <p:ph type="title"/>
          </p:nvPr>
        </p:nvSpPr>
        <p:spPr>
          <a:xfrm>
            <a:off x="675065" y="609600"/>
            <a:ext cx="2930518" cy="1320800"/>
          </a:xfrm>
        </p:spPr>
        <p:txBody>
          <a:bodyPr anchor="ctr">
            <a:normAutofit/>
          </a:bodyPr>
          <a:lstStyle/>
          <a:p>
            <a:r>
              <a:rPr lang="en-US" dirty="0"/>
              <a:t>Data Issues</a:t>
            </a:r>
          </a:p>
        </p:txBody>
      </p:sp>
      <p:sp>
        <p:nvSpPr>
          <p:cNvPr id="3" name="Content Placeholder 2">
            <a:extLst>
              <a:ext uri="{FF2B5EF4-FFF2-40B4-BE49-F238E27FC236}">
                <a16:creationId xmlns:a16="http://schemas.microsoft.com/office/drawing/2014/main" id="{2CA7E753-61F8-7547-D471-C0D86770DBBB}"/>
              </a:ext>
            </a:extLst>
          </p:cNvPr>
          <p:cNvSpPr>
            <a:spLocks noGrp="1"/>
          </p:cNvSpPr>
          <p:nvPr>
            <p:ph idx="1"/>
          </p:nvPr>
        </p:nvSpPr>
        <p:spPr>
          <a:xfrm>
            <a:off x="671361" y="2160589"/>
            <a:ext cx="2930517" cy="3880773"/>
          </a:xfrm>
        </p:spPr>
        <p:txBody>
          <a:bodyPr>
            <a:normAutofit/>
          </a:bodyPr>
          <a:lstStyle/>
          <a:p>
            <a:r>
              <a:rPr lang="en-US" dirty="0"/>
              <a:t>Because the same drug can have multiple names, we need a mapping to relate drug names to more generic names</a:t>
            </a:r>
          </a:p>
          <a:p>
            <a:r>
              <a:rPr lang="en-US" dirty="0"/>
              <a:t>Discovered issue where the same raw name can be mapped to multiple generic names</a:t>
            </a:r>
          </a:p>
        </p:txBody>
      </p:sp>
      <p:pic>
        <p:nvPicPr>
          <p:cNvPr id="5" name="Picture 4">
            <a:extLst>
              <a:ext uri="{FF2B5EF4-FFF2-40B4-BE49-F238E27FC236}">
                <a16:creationId xmlns:a16="http://schemas.microsoft.com/office/drawing/2014/main" id="{43F1DC0E-BF20-BF1E-614C-670659FC6D2A}"/>
              </a:ext>
            </a:extLst>
          </p:cNvPr>
          <p:cNvPicPr>
            <a:picLocks noChangeAspect="1"/>
          </p:cNvPicPr>
          <p:nvPr/>
        </p:nvPicPr>
        <p:blipFill>
          <a:blip r:embed="rId3"/>
          <a:stretch>
            <a:fillRect/>
          </a:stretch>
        </p:blipFill>
        <p:spPr>
          <a:xfrm>
            <a:off x="3854337" y="1070193"/>
            <a:ext cx="5421162" cy="1680560"/>
          </a:xfrm>
          <a:prstGeom prst="rect">
            <a:avLst/>
          </a:prstGeom>
        </p:spPr>
      </p:pic>
      <p:pic>
        <p:nvPicPr>
          <p:cNvPr id="7" name="Picture 6">
            <a:extLst>
              <a:ext uri="{FF2B5EF4-FFF2-40B4-BE49-F238E27FC236}">
                <a16:creationId xmlns:a16="http://schemas.microsoft.com/office/drawing/2014/main" id="{A8E1E7DA-3E59-E76D-1F9E-C16A6A9EA264}"/>
              </a:ext>
            </a:extLst>
          </p:cNvPr>
          <p:cNvPicPr>
            <a:picLocks noChangeAspect="1"/>
          </p:cNvPicPr>
          <p:nvPr/>
        </p:nvPicPr>
        <p:blipFill>
          <a:blip r:embed="rId4"/>
          <a:stretch>
            <a:fillRect/>
          </a:stretch>
        </p:blipFill>
        <p:spPr>
          <a:xfrm>
            <a:off x="4902081" y="3439020"/>
            <a:ext cx="3325676" cy="2602341"/>
          </a:xfrm>
          <a:prstGeom prst="rect">
            <a:avLst/>
          </a:prstGeom>
        </p:spPr>
      </p:pic>
    </p:spTree>
    <p:extLst>
      <p:ext uri="{BB962C8B-B14F-4D97-AF65-F5344CB8AC3E}">
        <p14:creationId xmlns:p14="http://schemas.microsoft.com/office/powerpoint/2010/main" val="110618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EBC33C-09B2-88E0-C90F-FA286F3630B9}"/>
              </a:ext>
            </a:extLst>
          </p:cNvPr>
          <p:cNvPicPr>
            <a:picLocks noChangeAspect="1"/>
          </p:cNvPicPr>
          <p:nvPr/>
        </p:nvPicPr>
        <p:blipFill>
          <a:blip r:embed="rId3"/>
          <a:srcRect r="21165" b="-1"/>
          <a:stretch>
            <a:fillRect/>
          </a:stretch>
        </p:blipFill>
        <p:spPr>
          <a:xfrm>
            <a:off x="212548" y="-1"/>
            <a:ext cx="4671437" cy="4236855"/>
          </a:xfrm>
          <a:custGeom>
            <a:avLst/>
            <a:gdLst/>
            <a:ahLst/>
            <a:cxnLst/>
            <a:rect l="l" t="t" r="r" b="b"/>
            <a:pathLst>
              <a:path w="4671437" h="4236855">
                <a:moveTo>
                  <a:pt x="630049" y="0"/>
                </a:moveTo>
                <a:lnTo>
                  <a:pt x="4671437" y="0"/>
                </a:lnTo>
                <a:lnTo>
                  <a:pt x="4671437" y="1"/>
                </a:lnTo>
                <a:lnTo>
                  <a:pt x="3814017" y="1"/>
                </a:lnTo>
                <a:lnTo>
                  <a:pt x="3181159" y="4236855"/>
                </a:lnTo>
                <a:lnTo>
                  <a:pt x="0" y="4236855"/>
                </a:lnTo>
                <a:close/>
              </a:path>
            </a:pathLst>
          </a:custGeom>
        </p:spPr>
      </p:pic>
      <p:sp>
        <p:nvSpPr>
          <p:cNvPr id="2" name="Title 1">
            <a:extLst>
              <a:ext uri="{FF2B5EF4-FFF2-40B4-BE49-F238E27FC236}">
                <a16:creationId xmlns:a16="http://schemas.microsoft.com/office/drawing/2014/main" id="{D6D3E451-FD80-2CC1-B537-633C4D07DFC5}"/>
              </a:ext>
            </a:extLst>
          </p:cNvPr>
          <p:cNvSpPr>
            <a:spLocks noGrp="1"/>
          </p:cNvSpPr>
          <p:nvPr>
            <p:ph type="title"/>
          </p:nvPr>
        </p:nvSpPr>
        <p:spPr>
          <a:xfrm>
            <a:off x="4159225" y="609600"/>
            <a:ext cx="5114776" cy="1320800"/>
          </a:xfrm>
        </p:spPr>
        <p:txBody>
          <a:bodyPr>
            <a:normAutofit/>
          </a:bodyPr>
          <a:lstStyle/>
          <a:p>
            <a:r>
              <a:rPr lang="en-US" dirty="0"/>
              <a:t>Data Setup</a:t>
            </a:r>
          </a:p>
        </p:txBody>
      </p:sp>
      <p:pic>
        <p:nvPicPr>
          <p:cNvPr id="7" name="Picture 6">
            <a:extLst>
              <a:ext uri="{FF2B5EF4-FFF2-40B4-BE49-F238E27FC236}">
                <a16:creationId xmlns:a16="http://schemas.microsoft.com/office/drawing/2014/main" id="{44400A0C-D5D6-E378-2A9E-C82A5A608A41}"/>
              </a:ext>
            </a:extLst>
          </p:cNvPr>
          <p:cNvPicPr>
            <a:picLocks noChangeAspect="1"/>
          </p:cNvPicPr>
          <p:nvPr/>
        </p:nvPicPr>
        <p:blipFill>
          <a:blip r:embed="rId4"/>
          <a:srcRect r="12646" b="2"/>
          <a:stretch>
            <a:fillRect/>
          </a:stretch>
        </p:blipFill>
        <p:spPr>
          <a:xfrm>
            <a:off x="20" y="4235547"/>
            <a:ext cx="3393882" cy="2622453"/>
          </a:xfrm>
          <a:custGeom>
            <a:avLst/>
            <a:gdLst/>
            <a:ahLst/>
            <a:cxnLst/>
            <a:rect l="l" t="t" r="r" b="b"/>
            <a:pathLst>
              <a:path w="3393902" h="2622453">
                <a:moveTo>
                  <a:pt x="212741" y="0"/>
                </a:moveTo>
                <a:lnTo>
                  <a:pt x="3393902" y="0"/>
                </a:lnTo>
                <a:lnTo>
                  <a:pt x="3002186" y="2622453"/>
                </a:lnTo>
                <a:lnTo>
                  <a:pt x="0" y="2622453"/>
                </a:lnTo>
                <a:lnTo>
                  <a:pt x="0" y="1430607"/>
                </a:lnTo>
                <a:close/>
              </a:path>
            </a:pathLst>
          </a:custGeom>
        </p:spPr>
      </p:pic>
      <p:sp>
        <p:nvSpPr>
          <p:cNvPr id="12" name="Isosceles Triangle 30">
            <a:extLst>
              <a:ext uri="{FF2B5EF4-FFF2-40B4-BE49-F238E27FC236}">
                <a16:creationId xmlns:a16="http://schemas.microsoft.com/office/drawing/2014/main" id="{B09A8B04-373D-40BD-9442-2D3540D3C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B5028193-7250-4674-AA37-E9040429AE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3263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79661C-2F7B-9A66-AF68-BD00E2EAA986}"/>
              </a:ext>
            </a:extLst>
          </p:cNvPr>
          <p:cNvSpPr>
            <a:spLocks noGrp="1"/>
          </p:cNvSpPr>
          <p:nvPr>
            <p:ph idx="1"/>
          </p:nvPr>
        </p:nvSpPr>
        <p:spPr>
          <a:xfrm>
            <a:off x="4159225" y="2160589"/>
            <a:ext cx="5114776" cy="3880773"/>
          </a:xfrm>
        </p:spPr>
        <p:txBody>
          <a:bodyPr>
            <a:normAutofit/>
          </a:bodyPr>
          <a:lstStyle/>
          <a:p>
            <a:r>
              <a:rPr lang="en-US" dirty="0"/>
              <a:t>Different note types have different structures</a:t>
            </a:r>
          </a:p>
          <a:p>
            <a:r>
              <a:rPr lang="en-US" dirty="0"/>
              <a:t>Want to focus on a single note type today</a:t>
            </a:r>
          </a:p>
          <a:p>
            <a:r>
              <a:rPr lang="en-US" dirty="0"/>
              <a:t>Get our map into a comprehensive dictionary for speed</a:t>
            </a:r>
          </a:p>
          <a:p>
            <a:r>
              <a:rPr lang="en-US" dirty="0"/>
              <a:t>Build reusable query to look at our note types</a:t>
            </a:r>
          </a:p>
          <a:p>
            <a:endParaRPr lang="en-US" dirty="0"/>
          </a:p>
        </p:txBody>
      </p:sp>
    </p:spTree>
    <p:extLst>
      <p:ext uri="{BB962C8B-B14F-4D97-AF65-F5344CB8AC3E}">
        <p14:creationId xmlns:p14="http://schemas.microsoft.com/office/powerpoint/2010/main" val="63549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CC84-84AF-2F8E-5A76-72D906054990}"/>
              </a:ext>
            </a:extLst>
          </p:cNvPr>
          <p:cNvSpPr>
            <a:spLocks noGrp="1"/>
          </p:cNvSpPr>
          <p:nvPr>
            <p:ph type="title"/>
          </p:nvPr>
        </p:nvSpPr>
        <p:spPr/>
        <p:txBody>
          <a:bodyPr/>
          <a:lstStyle/>
          <a:p>
            <a:r>
              <a:rPr lang="en-US" dirty="0"/>
              <a:t>Exploration </a:t>
            </a:r>
            <a:r>
              <a:rPr lang="en-US" dirty="0" err="1"/>
              <a:t>Contd</a:t>
            </a:r>
            <a:endParaRPr lang="en-US" dirty="0"/>
          </a:p>
        </p:txBody>
      </p:sp>
      <p:sp>
        <p:nvSpPr>
          <p:cNvPr id="3" name="Content Placeholder 2">
            <a:extLst>
              <a:ext uri="{FF2B5EF4-FFF2-40B4-BE49-F238E27FC236}">
                <a16:creationId xmlns:a16="http://schemas.microsoft.com/office/drawing/2014/main" id="{56CD539D-62E5-1156-25C9-93AF79AB7FF8}"/>
              </a:ext>
            </a:extLst>
          </p:cNvPr>
          <p:cNvSpPr>
            <a:spLocks noGrp="1"/>
          </p:cNvSpPr>
          <p:nvPr>
            <p:ph idx="1"/>
          </p:nvPr>
        </p:nvSpPr>
        <p:spPr>
          <a:xfrm>
            <a:off x="677334" y="2160589"/>
            <a:ext cx="4103010" cy="3880773"/>
          </a:xfrm>
        </p:spPr>
        <p:txBody>
          <a:bodyPr/>
          <a:lstStyle/>
          <a:p>
            <a:r>
              <a:rPr lang="en-US" dirty="0"/>
              <a:t>Peak at some different note types that had our example drugs</a:t>
            </a:r>
          </a:p>
          <a:p>
            <a:r>
              <a:rPr lang="en-US" dirty="0"/>
              <a:t>Choosing to work with pharmacy notes: well structured, easy to read</a:t>
            </a:r>
          </a:p>
        </p:txBody>
      </p:sp>
      <p:pic>
        <p:nvPicPr>
          <p:cNvPr id="5" name="Picture 4">
            <a:extLst>
              <a:ext uri="{FF2B5EF4-FFF2-40B4-BE49-F238E27FC236}">
                <a16:creationId xmlns:a16="http://schemas.microsoft.com/office/drawing/2014/main" id="{613496E9-F59D-DBB4-110C-5153D3212BB9}"/>
              </a:ext>
            </a:extLst>
          </p:cNvPr>
          <p:cNvPicPr>
            <a:picLocks noChangeAspect="1"/>
          </p:cNvPicPr>
          <p:nvPr/>
        </p:nvPicPr>
        <p:blipFill>
          <a:blip r:embed="rId3"/>
          <a:stretch>
            <a:fillRect/>
          </a:stretch>
        </p:blipFill>
        <p:spPr>
          <a:xfrm>
            <a:off x="5633012" y="97580"/>
            <a:ext cx="5698604" cy="2511055"/>
          </a:xfrm>
          <a:prstGeom prst="rect">
            <a:avLst/>
          </a:prstGeom>
        </p:spPr>
      </p:pic>
      <p:pic>
        <p:nvPicPr>
          <p:cNvPr id="7" name="Picture 6">
            <a:extLst>
              <a:ext uri="{FF2B5EF4-FFF2-40B4-BE49-F238E27FC236}">
                <a16:creationId xmlns:a16="http://schemas.microsoft.com/office/drawing/2014/main" id="{C8F5A188-D116-978C-73F1-5FA3A75F66E8}"/>
              </a:ext>
            </a:extLst>
          </p:cNvPr>
          <p:cNvPicPr>
            <a:picLocks noChangeAspect="1"/>
          </p:cNvPicPr>
          <p:nvPr/>
        </p:nvPicPr>
        <p:blipFill>
          <a:blip r:embed="rId4"/>
          <a:stretch>
            <a:fillRect/>
          </a:stretch>
        </p:blipFill>
        <p:spPr>
          <a:xfrm>
            <a:off x="5624117" y="2840366"/>
            <a:ext cx="5707498" cy="1386200"/>
          </a:xfrm>
          <a:prstGeom prst="rect">
            <a:avLst/>
          </a:prstGeom>
        </p:spPr>
      </p:pic>
      <p:pic>
        <p:nvPicPr>
          <p:cNvPr id="9" name="Picture 8">
            <a:extLst>
              <a:ext uri="{FF2B5EF4-FFF2-40B4-BE49-F238E27FC236}">
                <a16:creationId xmlns:a16="http://schemas.microsoft.com/office/drawing/2014/main" id="{FB0D068C-B8CF-581B-57F7-BFCD2D85F7FB}"/>
              </a:ext>
            </a:extLst>
          </p:cNvPr>
          <p:cNvPicPr>
            <a:picLocks noChangeAspect="1"/>
          </p:cNvPicPr>
          <p:nvPr/>
        </p:nvPicPr>
        <p:blipFill>
          <a:blip r:embed="rId5"/>
          <a:stretch>
            <a:fillRect/>
          </a:stretch>
        </p:blipFill>
        <p:spPr>
          <a:xfrm>
            <a:off x="5633012" y="4458298"/>
            <a:ext cx="5698603" cy="2302122"/>
          </a:xfrm>
          <a:prstGeom prst="rect">
            <a:avLst/>
          </a:prstGeom>
        </p:spPr>
      </p:pic>
    </p:spTree>
    <p:extLst>
      <p:ext uri="{BB962C8B-B14F-4D97-AF65-F5344CB8AC3E}">
        <p14:creationId xmlns:p14="http://schemas.microsoft.com/office/powerpoint/2010/main" val="89143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ED42-7173-E233-BC15-1018BB831082}"/>
              </a:ext>
            </a:extLst>
          </p:cNvPr>
          <p:cNvSpPr>
            <a:spLocks noGrp="1"/>
          </p:cNvSpPr>
          <p:nvPr>
            <p:ph type="title"/>
          </p:nvPr>
        </p:nvSpPr>
        <p:spPr>
          <a:xfrm>
            <a:off x="677334" y="609600"/>
            <a:ext cx="8596668" cy="1320800"/>
          </a:xfrm>
        </p:spPr>
        <p:txBody>
          <a:bodyPr anchor="t">
            <a:normAutofit/>
          </a:bodyPr>
          <a:lstStyle/>
          <a:p>
            <a:r>
              <a:rPr lang="en-US" dirty="0"/>
              <a:t>Focused Data</a:t>
            </a:r>
          </a:p>
        </p:txBody>
      </p:sp>
      <p:sp>
        <p:nvSpPr>
          <p:cNvPr id="3" name="Content Placeholder 2">
            <a:extLst>
              <a:ext uri="{FF2B5EF4-FFF2-40B4-BE49-F238E27FC236}">
                <a16:creationId xmlns:a16="http://schemas.microsoft.com/office/drawing/2014/main" id="{24225D35-993B-7F61-B7F1-204B57799D2E}"/>
              </a:ext>
            </a:extLst>
          </p:cNvPr>
          <p:cNvSpPr>
            <a:spLocks noGrp="1"/>
          </p:cNvSpPr>
          <p:nvPr>
            <p:ph idx="1"/>
          </p:nvPr>
        </p:nvSpPr>
        <p:spPr>
          <a:xfrm>
            <a:off x="6336287" y="2160589"/>
            <a:ext cx="2934714" cy="3880773"/>
          </a:xfrm>
        </p:spPr>
        <p:txBody>
          <a:bodyPr>
            <a:normAutofit/>
          </a:bodyPr>
          <a:lstStyle/>
          <a:p>
            <a:r>
              <a:rPr lang="en-US" dirty="0"/>
              <a:t>Focusing on Pharmacy notes that contain our drugs</a:t>
            </a:r>
          </a:p>
          <a:p>
            <a:r>
              <a:rPr lang="en-US" dirty="0"/>
              <a:t>26 examples</a:t>
            </a:r>
          </a:p>
        </p:txBody>
      </p:sp>
      <p:pic>
        <p:nvPicPr>
          <p:cNvPr id="5" name="Picture 4">
            <a:extLst>
              <a:ext uri="{FF2B5EF4-FFF2-40B4-BE49-F238E27FC236}">
                <a16:creationId xmlns:a16="http://schemas.microsoft.com/office/drawing/2014/main" id="{0D6E21E2-7227-A286-36EC-4A060CB5AAFF}"/>
              </a:ext>
            </a:extLst>
          </p:cNvPr>
          <p:cNvPicPr>
            <a:picLocks noChangeAspect="1"/>
          </p:cNvPicPr>
          <p:nvPr/>
        </p:nvPicPr>
        <p:blipFill>
          <a:blip r:embed="rId3"/>
          <a:srcRect r="7101" b="-2"/>
          <a:stretch>
            <a:fillRect/>
          </a:stretch>
        </p:blipFill>
        <p:spPr>
          <a:xfrm>
            <a:off x="677334" y="2159331"/>
            <a:ext cx="5423429" cy="3882362"/>
          </a:xfrm>
          <a:prstGeom prst="rect">
            <a:avLst/>
          </a:prstGeom>
        </p:spPr>
      </p:pic>
    </p:spTree>
    <p:extLst>
      <p:ext uri="{BB962C8B-B14F-4D97-AF65-F5344CB8AC3E}">
        <p14:creationId xmlns:p14="http://schemas.microsoft.com/office/powerpoint/2010/main" val="91083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3CA7-155B-9774-CA70-625C831C4670}"/>
              </a:ext>
            </a:extLst>
          </p:cNvPr>
          <p:cNvSpPr>
            <a:spLocks noGrp="1"/>
          </p:cNvSpPr>
          <p:nvPr>
            <p:ph type="title"/>
          </p:nvPr>
        </p:nvSpPr>
        <p:spPr/>
        <p:txBody>
          <a:bodyPr/>
          <a:lstStyle/>
          <a:p>
            <a:r>
              <a:rPr lang="en-US" dirty="0"/>
              <a:t>Method 1: Plain Regex: Setup</a:t>
            </a:r>
          </a:p>
        </p:txBody>
      </p:sp>
      <p:sp>
        <p:nvSpPr>
          <p:cNvPr id="3" name="Content Placeholder 2">
            <a:extLst>
              <a:ext uri="{FF2B5EF4-FFF2-40B4-BE49-F238E27FC236}">
                <a16:creationId xmlns:a16="http://schemas.microsoft.com/office/drawing/2014/main" id="{C4E12432-EBFC-6C66-A411-A37D9C8AB624}"/>
              </a:ext>
            </a:extLst>
          </p:cNvPr>
          <p:cNvSpPr>
            <a:spLocks noGrp="1"/>
          </p:cNvSpPr>
          <p:nvPr>
            <p:ph idx="1"/>
          </p:nvPr>
        </p:nvSpPr>
        <p:spPr/>
        <p:txBody>
          <a:bodyPr/>
          <a:lstStyle/>
          <a:p>
            <a:r>
              <a:rPr lang="en-US" dirty="0"/>
              <a:t>Non-AI extraction</a:t>
            </a:r>
          </a:p>
          <a:p>
            <a:r>
              <a:rPr lang="en-US" dirty="0"/>
              <a:t>Serve as a baseline</a:t>
            </a:r>
          </a:p>
        </p:txBody>
      </p:sp>
      <p:pic>
        <p:nvPicPr>
          <p:cNvPr id="5" name="Picture 4">
            <a:extLst>
              <a:ext uri="{FF2B5EF4-FFF2-40B4-BE49-F238E27FC236}">
                <a16:creationId xmlns:a16="http://schemas.microsoft.com/office/drawing/2014/main" id="{D0CE23CC-1B2D-B299-FC08-04D77A9A834E}"/>
              </a:ext>
            </a:extLst>
          </p:cNvPr>
          <p:cNvPicPr>
            <a:picLocks noChangeAspect="1"/>
          </p:cNvPicPr>
          <p:nvPr/>
        </p:nvPicPr>
        <p:blipFill>
          <a:blip r:embed="rId3"/>
          <a:stretch>
            <a:fillRect/>
          </a:stretch>
        </p:blipFill>
        <p:spPr>
          <a:xfrm>
            <a:off x="5676911" y="1930400"/>
            <a:ext cx="6826601" cy="3962604"/>
          </a:xfrm>
          <a:prstGeom prst="rect">
            <a:avLst/>
          </a:prstGeom>
        </p:spPr>
      </p:pic>
    </p:spTree>
    <p:extLst>
      <p:ext uri="{BB962C8B-B14F-4D97-AF65-F5344CB8AC3E}">
        <p14:creationId xmlns:p14="http://schemas.microsoft.com/office/powerpoint/2010/main" val="80491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5749-1AC7-CB03-9370-497594B150F7}"/>
              </a:ext>
            </a:extLst>
          </p:cNvPr>
          <p:cNvSpPr>
            <a:spLocks noGrp="1"/>
          </p:cNvSpPr>
          <p:nvPr>
            <p:ph type="title"/>
          </p:nvPr>
        </p:nvSpPr>
        <p:spPr/>
        <p:txBody>
          <a:bodyPr/>
          <a:lstStyle/>
          <a:p>
            <a:r>
              <a:rPr lang="en-US" dirty="0"/>
              <a:t>Method 1: Plain Regex Evaluation</a:t>
            </a:r>
          </a:p>
        </p:txBody>
      </p:sp>
      <p:sp>
        <p:nvSpPr>
          <p:cNvPr id="3" name="Content Placeholder 2">
            <a:extLst>
              <a:ext uri="{FF2B5EF4-FFF2-40B4-BE49-F238E27FC236}">
                <a16:creationId xmlns:a16="http://schemas.microsoft.com/office/drawing/2014/main" id="{EB049EA3-7E24-2C98-2CCC-951E97C153B4}"/>
              </a:ext>
            </a:extLst>
          </p:cNvPr>
          <p:cNvSpPr>
            <a:spLocks noGrp="1"/>
          </p:cNvSpPr>
          <p:nvPr>
            <p:ph idx="1"/>
          </p:nvPr>
        </p:nvSpPr>
        <p:spPr/>
        <p:txBody>
          <a:bodyPr/>
          <a:lstStyle/>
          <a:p>
            <a:pPr marL="0" indent="0">
              <a:buNone/>
            </a:pPr>
            <a:r>
              <a:rPr lang="en-US" dirty="0"/>
              <a:t>Pros:</a:t>
            </a:r>
          </a:p>
          <a:p>
            <a:r>
              <a:rPr lang="en-US" dirty="0"/>
              <a:t>Does surprisingly well with extraction</a:t>
            </a:r>
          </a:p>
          <a:p>
            <a:pPr marL="0" indent="0">
              <a:buNone/>
            </a:pPr>
            <a:r>
              <a:rPr lang="en-US" dirty="0"/>
              <a:t>Cons:</a:t>
            </a:r>
          </a:p>
          <a:p>
            <a:r>
              <a:rPr lang="en-US" dirty="0"/>
              <a:t>Sliding window (20 characters)</a:t>
            </a:r>
          </a:p>
          <a:p>
            <a:r>
              <a:rPr lang="en-US" dirty="0"/>
              <a:t>Lots of regex</a:t>
            </a:r>
          </a:p>
          <a:p>
            <a:r>
              <a:rPr lang="en-US" dirty="0"/>
              <a:t>Duplicates/conflicting extractions</a:t>
            </a:r>
          </a:p>
          <a:p>
            <a:r>
              <a:rPr lang="en-US" dirty="0"/>
              <a:t>Poor unit understanding</a:t>
            </a:r>
          </a:p>
        </p:txBody>
      </p:sp>
      <p:pic>
        <p:nvPicPr>
          <p:cNvPr id="5" name="Picture 4">
            <a:extLst>
              <a:ext uri="{FF2B5EF4-FFF2-40B4-BE49-F238E27FC236}">
                <a16:creationId xmlns:a16="http://schemas.microsoft.com/office/drawing/2014/main" id="{86FCCEF7-AEB4-2702-3F6E-9428B79DBC73}"/>
              </a:ext>
            </a:extLst>
          </p:cNvPr>
          <p:cNvPicPr>
            <a:picLocks noChangeAspect="1"/>
          </p:cNvPicPr>
          <p:nvPr/>
        </p:nvPicPr>
        <p:blipFill>
          <a:blip r:embed="rId3"/>
          <a:srcRect r="45828"/>
          <a:stretch>
            <a:fillRect/>
          </a:stretch>
        </p:blipFill>
        <p:spPr>
          <a:xfrm>
            <a:off x="6480616" y="1406525"/>
            <a:ext cx="5586771" cy="4502381"/>
          </a:xfrm>
          <a:prstGeom prst="rect">
            <a:avLst/>
          </a:prstGeom>
        </p:spPr>
      </p:pic>
    </p:spTree>
    <p:extLst>
      <p:ext uri="{BB962C8B-B14F-4D97-AF65-F5344CB8AC3E}">
        <p14:creationId xmlns:p14="http://schemas.microsoft.com/office/powerpoint/2010/main" val="33809460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197</TotalTime>
  <Words>2153</Words>
  <Application>Microsoft Office PowerPoint</Application>
  <PresentationFormat>Widescreen</PresentationFormat>
  <Paragraphs>143</Paragraphs>
  <Slides>18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Trebuchet MS</vt:lpstr>
      <vt:lpstr>Wingdings 3</vt:lpstr>
      <vt:lpstr>Facet</vt:lpstr>
      <vt:lpstr>Drug Dosage Extraction of Pharmacist Notes in MIMIC Using LLMs for Discrepancy Flagging</vt:lpstr>
      <vt:lpstr>Goal: Scrape MIMIC Notes for Drug Amounts</vt:lpstr>
      <vt:lpstr>Data Exploration</vt:lpstr>
      <vt:lpstr>Data Issues</vt:lpstr>
      <vt:lpstr>Data Setup</vt:lpstr>
      <vt:lpstr>Exploration Contd</vt:lpstr>
      <vt:lpstr>Focused Data</vt:lpstr>
      <vt:lpstr>Method 1: Plain Regex: Setup</vt:lpstr>
      <vt:lpstr>Method 1: Plain Regex Evaluation</vt:lpstr>
      <vt:lpstr>Method 2: Medspacy:</vt:lpstr>
      <vt:lpstr>Method 2: Medspacy: Setup</vt:lpstr>
      <vt:lpstr>Method 2: Medspacy: Evaluation</vt:lpstr>
      <vt:lpstr>Method 3: Llama with gpt4all:</vt:lpstr>
      <vt:lpstr>Method 3: Llama: Prompting</vt:lpstr>
      <vt:lpstr>Method 3: Llama: Evaluation</vt:lpstr>
      <vt:lpstr>Main points: We will be Using LLM</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OWEN wurst</dc:creator>
  <cp:lastModifiedBy>OWEN wurst</cp:lastModifiedBy>
  <cp:revision>1</cp:revision>
  <dcterms:created xsi:type="dcterms:W3CDTF">2025-07-14T22:02:50Z</dcterms:created>
  <dcterms:modified xsi:type="dcterms:W3CDTF">2025-08-11T02:35:49Z</dcterms:modified>
</cp:coreProperties>
</file>