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C1402-4329-4130-8C9F-26A9E639B45A}" v="8" dt="2023-10-22T22:40:1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taba Jabbari Ghadi" userId="82daa598-65d0-49c2-8a44-6f0e4299d6ba" providerId="ADAL" clId="{307622DF-9A79-4C57-AE1E-D890A48E3BF5}"/>
    <pc:docChg chg="undo custSel addSld modSld">
      <pc:chgData name="Mojtaba Jabbari Ghadi" userId="82daa598-65d0-49c2-8a44-6f0e4299d6ba" providerId="ADAL" clId="{307622DF-9A79-4C57-AE1E-D890A48E3BF5}" dt="2023-10-19T06:30:37.790" v="23" actId="1076"/>
      <pc:docMkLst>
        <pc:docMk/>
      </pc:docMkLst>
      <pc:sldChg chg="addSp delSp modSp new mod modClrScheme chgLayout">
        <pc:chgData name="Mojtaba Jabbari Ghadi" userId="82daa598-65d0-49c2-8a44-6f0e4299d6ba" providerId="ADAL" clId="{307622DF-9A79-4C57-AE1E-D890A48E3BF5}" dt="2023-10-19T05:46:18.453" v="20"/>
        <pc:sldMkLst>
          <pc:docMk/>
          <pc:sldMk cId="3331830670" sldId="256"/>
        </pc:sldMkLst>
        <pc:spChg chg="del">
          <ac:chgData name="Mojtaba Jabbari Ghadi" userId="82daa598-65d0-49c2-8a44-6f0e4299d6ba" providerId="ADAL" clId="{307622DF-9A79-4C57-AE1E-D890A48E3BF5}" dt="2023-10-19T05:43:39.073" v="1" actId="700"/>
          <ac:spMkLst>
            <pc:docMk/>
            <pc:sldMk cId="3331830670" sldId="256"/>
            <ac:spMk id="2" creationId="{E9E813A9-D3B1-6B86-967A-F3BA8F50BD6C}"/>
          </ac:spMkLst>
        </pc:spChg>
        <pc:spChg chg="del">
          <ac:chgData name="Mojtaba Jabbari Ghadi" userId="82daa598-65d0-49c2-8a44-6f0e4299d6ba" providerId="ADAL" clId="{307622DF-9A79-4C57-AE1E-D890A48E3BF5}" dt="2023-10-19T05:43:39.073" v="1" actId="700"/>
          <ac:spMkLst>
            <pc:docMk/>
            <pc:sldMk cId="3331830670" sldId="256"/>
            <ac:spMk id="3" creationId="{612AC341-5174-9D12-F7E8-40048466D57C}"/>
          </ac:spMkLst>
        </pc:spChg>
        <pc:grpChg chg="mod">
          <ac:chgData name="Mojtaba Jabbari Ghadi" userId="82daa598-65d0-49c2-8a44-6f0e4299d6ba" providerId="ADAL" clId="{307622DF-9A79-4C57-AE1E-D890A48E3BF5}" dt="2023-10-19T05:44:35.349" v="8"/>
          <ac:grpSpMkLst>
            <pc:docMk/>
            <pc:sldMk cId="3331830670" sldId="256"/>
            <ac:grpSpMk id="9" creationId="{AC3C82B4-1C6E-29BB-B9A6-80638D4E1D19}"/>
          </ac:grpSpMkLst>
        </pc:grpChg>
        <pc:grpChg chg="mod">
          <ac:chgData name="Mojtaba Jabbari Ghadi" userId="82daa598-65d0-49c2-8a44-6f0e4299d6ba" providerId="ADAL" clId="{307622DF-9A79-4C57-AE1E-D890A48E3BF5}" dt="2023-10-19T05:44:39.510" v="11"/>
          <ac:grpSpMkLst>
            <pc:docMk/>
            <pc:sldMk cId="3331830670" sldId="256"/>
            <ac:grpSpMk id="12" creationId="{ED21EA08-BCCE-FB79-C657-CC76F7CC663E}"/>
          </ac:grpSpMkLst>
        </pc:grpChg>
        <pc:grpChg chg="del mod">
          <ac:chgData name="Mojtaba Jabbari Ghadi" userId="82daa598-65d0-49c2-8a44-6f0e4299d6ba" providerId="ADAL" clId="{307622DF-9A79-4C57-AE1E-D890A48E3BF5}" dt="2023-10-19T05:44:54.516" v="17"/>
          <ac:grpSpMkLst>
            <pc:docMk/>
            <pc:sldMk cId="3331830670" sldId="256"/>
            <ac:grpSpMk id="15" creationId="{E932176E-96D7-98B3-6825-BB895521A829}"/>
          </ac:grpSpMkLst>
        </pc:grpChg>
        <pc:grpChg chg="mod">
          <ac:chgData name="Mojtaba Jabbari Ghadi" userId="82daa598-65d0-49c2-8a44-6f0e4299d6ba" providerId="ADAL" clId="{307622DF-9A79-4C57-AE1E-D890A48E3BF5}" dt="2023-10-19T05:44:54.516" v="17"/>
          <ac:grpSpMkLst>
            <pc:docMk/>
            <pc:sldMk cId="3331830670" sldId="256"/>
            <ac:grpSpMk id="18" creationId="{B5815EF7-5C78-C874-ABE2-E5EF4ACC6B02}"/>
          </ac:grpSpMkLst>
        </pc:grpChg>
        <pc:grpChg chg="mod">
          <ac:chgData name="Mojtaba Jabbari Ghadi" userId="82daa598-65d0-49c2-8a44-6f0e4299d6ba" providerId="ADAL" clId="{307622DF-9A79-4C57-AE1E-D890A48E3BF5}" dt="2023-10-19T05:46:18.453" v="20"/>
          <ac:grpSpMkLst>
            <pc:docMk/>
            <pc:sldMk cId="3331830670" sldId="256"/>
            <ac:grpSpMk id="21" creationId="{6F20F8D9-73F3-CBB4-9E2D-9FB57EB0C682}"/>
          </ac:grpSpMkLst>
        </pc:grpChg>
        <pc:picChg chg="add mod">
          <ac:chgData name="Mojtaba Jabbari Ghadi" userId="82daa598-65d0-49c2-8a44-6f0e4299d6ba" providerId="ADAL" clId="{307622DF-9A79-4C57-AE1E-D890A48E3BF5}" dt="2023-10-19T05:44:16.474" v="3" actId="1076"/>
          <ac:picMkLst>
            <pc:docMk/>
            <pc:sldMk cId="3331830670" sldId="256"/>
            <ac:picMk id="5" creationId="{8ABD3533-6133-1F6B-C53E-FF44ED89BF88}"/>
          </ac:picMkLst>
        </pc:picChg>
        <pc:inkChg chg="add del">
          <ac:chgData name="Mojtaba Jabbari Ghadi" userId="82daa598-65d0-49c2-8a44-6f0e4299d6ba" providerId="ADAL" clId="{307622DF-9A79-4C57-AE1E-D890A48E3BF5}" dt="2023-10-19T05:44:30.812" v="5" actId="9405"/>
          <ac:inkMkLst>
            <pc:docMk/>
            <pc:sldMk cId="3331830670" sldId="256"/>
            <ac:inkMk id="6" creationId="{098FA70D-3FD7-4305-2C95-936EF00F11A7}"/>
          </ac:inkMkLst>
        </pc:inkChg>
        <pc:inkChg chg="add mod">
          <ac:chgData name="Mojtaba Jabbari Ghadi" userId="82daa598-65d0-49c2-8a44-6f0e4299d6ba" providerId="ADAL" clId="{307622DF-9A79-4C57-AE1E-D890A48E3BF5}" dt="2023-10-19T05:44:35.349" v="8"/>
          <ac:inkMkLst>
            <pc:docMk/>
            <pc:sldMk cId="3331830670" sldId="256"/>
            <ac:inkMk id="7" creationId="{44BFF4A4-B923-D477-1D94-A72A59E8E5A7}"/>
          </ac:inkMkLst>
        </pc:inkChg>
        <pc:inkChg chg="add mod">
          <ac:chgData name="Mojtaba Jabbari Ghadi" userId="82daa598-65d0-49c2-8a44-6f0e4299d6ba" providerId="ADAL" clId="{307622DF-9A79-4C57-AE1E-D890A48E3BF5}" dt="2023-10-19T05:44:35.349" v="8"/>
          <ac:inkMkLst>
            <pc:docMk/>
            <pc:sldMk cId="3331830670" sldId="256"/>
            <ac:inkMk id="8" creationId="{802CC376-5ACF-9FF1-EAA1-FD00568335CE}"/>
          </ac:inkMkLst>
        </pc:inkChg>
        <pc:inkChg chg="add mod">
          <ac:chgData name="Mojtaba Jabbari Ghadi" userId="82daa598-65d0-49c2-8a44-6f0e4299d6ba" providerId="ADAL" clId="{307622DF-9A79-4C57-AE1E-D890A48E3BF5}" dt="2023-10-19T05:44:39.510" v="11"/>
          <ac:inkMkLst>
            <pc:docMk/>
            <pc:sldMk cId="3331830670" sldId="256"/>
            <ac:inkMk id="10" creationId="{C399368B-3CEC-532F-91DC-41FEF95BF082}"/>
          </ac:inkMkLst>
        </pc:inkChg>
        <pc:inkChg chg="add mod">
          <ac:chgData name="Mojtaba Jabbari Ghadi" userId="82daa598-65d0-49c2-8a44-6f0e4299d6ba" providerId="ADAL" clId="{307622DF-9A79-4C57-AE1E-D890A48E3BF5}" dt="2023-10-19T05:44:39.510" v="11"/>
          <ac:inkMkLst>
            <pc:docMk/>
            <pc:sldMk cId="3331830670" sldId="256"/>
            <ac:inkMk id="11" creationId="{BF2680CF-5A83-AB8C-EA71-E5FCA89F9EEE}"/>
          </ac:inkMkLst>
        </pc:inkChg>
        <pc:inkChg chg="add mod">
          <ac:chgData name="Mojtaba Jabbari Ghadi" userId="82daa598-65d0-49c2-8a44-6f0e4299d6ba" providerId="ADAL" clId="{307622DF-9A79-4C57-AE1E-D890A48E3BF5}" dt="2023-10-19T05:44:54.516" v="17"/>
          <ac:inkMkLst>
            <pc:docMk/>
            <pc:sldMk cId="3331830670" sldId="256"/>
            <ac:inkMk id="13" creationId="{02B2B270-537D-DCB1-C40E-CF8737C4556A}"/>
          </ac:inkMkLst>
        </pc:inkChg>
        <pc:inkChg chg="add mod">
          <ac:chgData name="Mojtaba Jabbari Ghadi" userId="82daa598-65d0-49c2-8a44-6f0e4299d6ba" providerId="ADAL" clId="{307622DF-9A79-4C57-AE1E-D890A48E3BF5}" dt="2023-10-19T05:44:54.516" v="17"/>
          <ac:inkMkLst>
            <pc:docMk/>
            <pc:sldMk cId="3331830670" sldId="256"/>
            <ac:inkMk id="14" creationId="{8989F453-C10A-3A7C-2FAB-3D96B84D7894}"/>
          </ac:inkMkLst>
        </pc:inkChg>
        <pc:inkChg chg="add mod">
          <ac:chgData name="Mojtaba Jabbari Ghadi" userId="82daa598-65d0-49c2-8a44-6f0e4299d6ba" providerId="ADAL" clId="{307622DF-9A79-4C57-AE1E-D890A48E3BF5}" dt="2023-10-19T05:44:54.516" v="17"/>
          <ac:inkMkLst>
            <pc:docMk/>
            <pc:sldMk cId="3331830670" sldId="256"/>
            <ac:inkMk id="16" creationId="{D7398792-FCDE-D107-3035-7B020E997B0E}"/>
          </ac:inkMkLst>
        </pc:inkChg>
        <pc:inkChg chg="add mod">
          <ac:chgData name="Mojtaba Jabbari Ghadi" userId="82daa598-65d0-49c2-8a44-6f0e4299d6ba" providerId="ADAL" clId="{307622DF-9A79-4C57-AE1E-D890A48E3BF5}" dt="2023-10-19T05:44:54.516" v="17"/>
          <ac:inkMkLst>
            <pc:docMk/>
            <pc:sldMk cId="3331830670" sldId="256"/>
            <ac:inkMk id="17" creationId="{AA76000E-93B6-F0D6-B742-817F0BA7F448}"/>
          </ac:inkMkLst>
        </pc:inkChg>
        <pc:inkChg chg="add mod">
          <ac:chgData name="Mojtaba Jabbari Ghadi" userId="82daa598-65d0-49c2-8a44-6f0e4299d6ba" providerId="ADAL" clId="{307622DF-9A79-4C57-AE1E-D890A48E3BF5}" dt="2023-10-19T05:46:18.453" v="20"/>
          <ac:inkMkLst>
            <pc:docMk/>
            <pc:sldMk cId="3331830670" sldId="256"/>
            <ac:inkMk id="19" creationId="{C55E77E8-2690-D6E6-0AB3-12F7A39B6C2A}"/>
          </ac:inkMkLst>
        </pc:inkChg>
        <pc:inkChg chg="add mod">
          <ac:chgData name="Mojtaba Jabbari Ghadi" userId="82daa598-65d0-49c2-8a44-6f0e4299d6ba" providerId="ADAL" clId="{307622DF-9A79-4C57-AE1E-D890A48E3BF5}" dt="2023-10-19T05:46:18.453" v="20"/>
          <ac:inkMkLst>
            <pc:docMk/>
            <pc:sldMk cId="3331830670" sldId="256"/>
            <ac:inkMk id="20" creationId="{6CAC0659-5964-7224-1BB3-EFB2BE1A310B}"/>
          </ac:inkMkLst>
        </pc:inkChg>
      </pc:sldChg>
      <pc:sldChg chg="addSp modSp new mod">
        <pc:chgData name="Mojtaba Jabbari Ghadi" userId="82daa598-65d0-49c2-8a44-6f0e4299d6ba" providerId="ADAL" clId="{307622DF-9A79-4C57-AE1E-D890A48E3BF5}" dt="2023-10-19T06:30:37.790" v="23" actId="1076"/>
        <pc:sldMkLst>
          <pc:docMk/>
          <pc:sldMk cId="3255043768" sldId="257"/>
        </pc:sldMkLst>
        <pc:picChg chg="add mod">
          <ac:chgData name="Mojtaba Jabbari Ghadi" userId="82daa598-65d0-49c2-8a44-6f0e4299d6ba" providerId="ADAL" clId="{307622DF-9A79-4C57-AE1E-D890A48E3BF5}" dt="2023-10-19T06:30:37.790" v="23" actId="1076"/>
          <ac:picMkLst>
            <pc:docMk/>
            <pc:sldMk cId="3255043768" sldId="257"/>
            <ac:picMk id="3" creationId="{248B6063-C35F-FEBB-01E6-6D43A96B6FC1}"/>
          </ac:picMkLst>
        </pc:picChg>
      </pc:sldChg>
    </pc:docChg>
  </pc:docChgLst>
  <pc:docChgLst>
    <pc:chgData name="Mojtaba Jabbari Ghadi" userId="82daa598-65d0-49c2-8a44-6f0e4299d6ba" providerId="ADAL" clId="{4A3C1402-4329-4130-8C9F-26A9E639B45A}"/>
    <pc:docChg chg="undo custSel addSld modSld">
      <pc:chgData name="Mojtaba Jabbari Ghadi" userId="82daa598-65d0-49c2-8a44-6f0e4299d6ba" providerId="ADAL" clId="{4A3C1402-4329-4130-8C9F-26A9E639B45A}" dt="2023-10-23T00:56:48.868" v="277" actId="680"/>
      <pc:docMkLst>
        <pc:docMk/>
      </pc:docMkLst>
      <pc:sldChg chg="addSp delSp modSp mod">
        <pc:chgData name="Mojtaba Jabbari Ghadi" userId="82daa598-65d0-49c2-8a44-6f0e4299d6ba" providerId="ADAL" clId="{4A3C1402-4329-4130-8C9F-26A9E639B45A}" dt="2023-10-22T22:47:00.956" v="276" actId="20577"/>
        <pc:sldMkLst>
          <pc:docMk/>
          <pc:sldMk cId="3764864246" sldId="259"/>
        </pc:sldMkLst>
        <pc:spChg chg="add mod">
          <ac:chgData name="Mojtaba Jabbari Ghadi" userId="82daa598-65d0-49c2-8a44-6f0e4299d6ba" providerId="ADAL" clId="{4A3C1402-4329-4130-8C9F-26A9E639B45A}" dt="2023-10-22T22:16:52.189" v="125" actId="255"/>
          <ac:spMkLst>
            <pc:docMk/>
            <pc:sldMk cId="3764864246" sldId="259"/>
            <ac:spMk id="2" creationId="{C5CF752E-2614-A905-649F-CA6B437F7D89}"/>
          </ac:spMkLst>
        </pc:spChg>
        <pc:spChg chg="add mod">
          <ac:chgData name="Mojtaba Jabbari Ghadi" userId="82daa598-65d0-49c2-8a44-6f0e4299d6ba" providerId="ADAL" clId="{4A3C1402-4329-4130-8C9F-26A9E639B45A}" dt="2023-10-22T22:16:44.048" v="124" actId="20577"/>
          <ac:spMkLst>
            <pc:docMk/>
            <pc:sldMk cId="3764864246" sldId="259"/>
            <ac:spMk id="12" creationId="{39264E87-D78D-1EF4-FF9E-8FFF44FE31BB}"/>
          </ac:spMkLst>
        </pc:spChg>
        <pc:spChg chg="add mod">
          <ac:chgData name="Mojtaba Jabbari Ghadi" userId="82daa598-65d0-49c2-8a44-6f0e4299d6ba" providerId="ADAL" clId="{4A3C1402-4329-4130-8C9F-26A9E639B45A}" dt="2023-10-22T22:47:00.956" v="276" actId="20577"/>
          <ac:spMkLst>
            <pc:docMk/>
            <pc:sldMk cId="3764864246" sldId="259"/>
            <ac:spMk id="13" creationId="{365D5AD7-774C-34F3-AAA6-A39FF06763EC}"/>
          </ac:spMkLst>
        </pc:spChg>
        <pc:grpChg chg="add del mod">
          <ac:chgData name="Mojtaba Jabbari Ghadi" userId="82daa598-65d0-49c2-8a44-6f0e4299d6ba" providerId="ADAL" clId="{4A3C1402-4329-4130-8C9F-26A9E639B45A}" dt="2023-10-22T22:12:51.871" v="34"/>
          <ac:grpSpMkLst>
            <pc:docMk/>
            <pc:sldMk cId="3764864246" sldId="259"/>
            <ac:grpSpMk id="9" creationId="{29ABA354-2FAF-2F49-D4C0-E04985478705}"/>
          </ac:grpSpMkLst>
        </pc:grpChg>
        <pc:grpChg chg="mod">
          <ac:chgData name="Mojtaba Jabbari Ghadi" userId="82daa598-65d0-49c2-8a44-6f0e4299d6ba" providerId="ADAL" clId="{4A3C1402-4329-4130-8C9F-26A9E639B45A}" dt="2023-10-22T22:12:51.434" v="32"/>
          <ac:grpSpMkLst>
            <pc:docMk/>
            <pc:sldMk cId="3764864246" sldId="259"/>
            <ac:grpSpMk id="11" creationId="{F8FE340C-3A82-B71A-BD7C-BFDF5D1EBC22}"/>
          </ac:grpSpMkLst>
        </pc:grpChg>
        <pc:inkChg chg="add">
          <ac:chgData name="Mojtaba Jabbari Ghadi" userId="82daa598-65d0-49c2-8a44-6f0e4299d6ba" providerId="ADAL" clId="{4A3C1402-4329-4130-8C9F-26A9E639B45A}" dt="2023-10-22T22:11:49.480" v="23" actId="9405"/>
          <ac:inkMkLst>
            <pc:docMk/>
            <pc:sldMk cId="3764864246" sldId="259"/>
            <ac:inkMk id="4" creationId="{B26F26A2-867D-AE25-B1DE-B765052FDA02}"/>
          </ac:inkMkLst>
        </pc:inkChg>
        <pc:inkChg chg="add">
          <ac:chgData name="Mojtaba Jabbari Ghadi" userId="82daa598-65d0-49c2-8a44-6f0e4299d6ba" providerId="ADAL" clId="{4A3C1402-4329-4130-8C9F-26A9E639B45A}" dt="2023-10-22T22:12:37.114" v="24" actId="9405"/>
          <ac:inkMkLst>
            <pc:docMk/>
            <pc:sldMk cId="3764864246" sldId="259"/>
            <ac:inkMk id="5" creationId="{3E63047E-E9FC-D729-9109-2D9F1EA7DE12}"/>
          </ac:inkMkLst>
        </pc:inkChg>
        <pc:inkChg chg="add del mod">
          <ac:chgData name="Mojtaba Jabbari Ghadi" userId="82daa598-65d0-49c2-8a44-6f0e4299d6ba" providerId="ADAL" clId="{4A3C1402-4329-4130-8C9F-26A9E639B45A}" dt="2023-10-22T22:12:52.603" v="36" actId="9405"/>
          <ac:inkMkLst>
            <pc:docMk/>
            <pc:sldMk cId="3764864246" sldId="259"/>
            <ac:inkMk id="6" creationId="{B94AEF9A-80FA-6981-D38F-EAADB19A856E}"/>
          </ac:inkMkLst>
        </pc:inkChg>
        <pc:inkChg chg="add del mod">
          <ac:chgData name="Mojtaba Jabbari Ghadi" userId="82daa598-65d0-49c2-8a44-6f0e4299d6ba" providerId="ADAL" clId="{4A3C1402-4329-4130-8C9F-26A9E639B45A}" dt="2023-10-22T22:12:52.239" v="35" actId="9405"/>
          <ac:inkMkLst>
            <pc:docMk/>
            <pc:sldMk cId="3764864246" sldId="259"/>
            <ac:inkMk id="7" creationId="{A51B6660-1FCA-985C-C5E0-FA9D7CCBA366}"/>
          </ac:inkMkLst>
        </pc:inkChg>
        <pc:inkChg chg="add del mod">
          <ac:chgData name="Mojtaba Jabbari Ghadi" userId="82daa598-65d0-49c2-8a44-6f0e4299d6ba" providerId="ADAL" clId="{4A3C1402-4329-4130-8C9F-26A9E639B45A}" dt="2023-10-22T22:12:51.871" v="34"/>
          <ac:inkMkLst>
            <pc:docMk/>
            <pc:sldMk cId="3764864246" sldId="259"/>
            <ac:inkMk id="8" creationId="{C299D130-2861-BD15-FF40-ACBE586BD458}"/>
          </ac:inkMkLst>
        </pc:inkChg>
        <pc:inkChg chg="add del mod">
          <ac:chgData name="Mojtaba Jabbari Ghadi" userId="82daa598-65d0-49c2-8a44-6f0e4299d6ba" providerId="ADAL" clId="{4A3C1402-4329-4130-8C9F-26A9E639B45A}" dt="2023-10-22T22:12:51.434" v="32"/>
          <ac:inkMkLst>
            <pc:docMk/>
            <pc:sldMk cId="3764864246" sldId="259"/>
            <ac:inkMk id="10" creationId="{D443DCB5-AC38-7CFF-2F9F-783499D914FF}"/>
          </ac:inkMkLst>
        </pc:inkChg>
      </pc:sldChg>
      <pc:sldChg chg="addSp modSp new mod">
        <pc:chgData name="Mojtaba Jabbari Ghadi" userId="82daa598-65d0-49c2-8a44-6f0e4299d6ba" providerId="ADAL" clId="{4A3C1402-4329-4130-8C9F-26A9E639B45A}" dt="2023-10-22T22:41:43.672" v="260" actId="20577"/>
        <pc:sldMkLst>
          <pc:docMk/>
          <pc:sldMk cId="2166359940" sldId="260"/>
        </pc:sldMkLst>
        <pc:spChg chg="add mod">
          <ac:chgData name="Mojtaba Jabbari Ghadi" userId="82daa598-65d0-49c2-8a44-6f0e4299d6ba" providerId="ADAL" clId="{4A3C1402-4329-4130-8C9F-26A9E639B45A}" dt="2023-10-22T22:41:43.672" v="260" actId="20577"/>
          <ac:spMkLst>
            <pc:docMk/>
            <pc:sldMk cId="2166359940" sldId="260"/>
            <ac:spMk id="4" creationId="{A2198714-5073-20DC-0239-1C24647A40D2}"/>
          </ac:spMkLst>
        </pc:spChg>
        <pc:picChg chg="add">
          <ac:chgData name="Mojtaba Jabbari Ghadi" userId="82daa598-65d0-49c2-8a44-6f0e4299d6ba" providerId="ADAL" clId="{4A3C1402-4329-4130-8C9F-26A9E639B45A}" dt="2023-10-22T22:39:56.464" v="145" actId="22"/>
          <ac:picMkLst>
            <pc:docMk/>
            <pc:sldMk cId="2166359940" sldId="260"/>
            <ac:picMk id="3" creationId="{A04FFEAC-B688-FB2D-C905-B578F72BDD1B}"/>
          </ac:picMkLst>
        </pc:picChg>
      </pc:sldChg>
      <pc:sldChg chg="new">
        <pc:chgData name="Mojtaba Jabbari Ghadi" userId="82daa598-65d0-49c2-8a44-6f0e4299d6ba" providerId="ADAL" clId="{4A3C1402-4329-4130-8C9F-26A9E639B45A}" dt="2023-10-23T00:56:48.868" v="277" actId="680"/>
        <pc:sldMkLst>
          <pc:docMk/>
          <pc:sldMk cId="861661569" sldId="261"/>
        </pc:sldMkLst>
      </pc:sldChg>
    </pc:docChg>
  </pc:docChgLst>
  <pc:docChgLst>
    <pc:chgData name="Mojtaba Jabbari Ghadi" userId="82daa598-65d0-49c2-8a44-6f0e4299d6ba" providerId="ADAL" clId="{4BF79C0C-F35A-4090-8707-6E95D6F24502}"/>
    <pc:docChg chg="modSld">
      <pc:chgData name="Mojtaba Jabbari Ghadi" userId="82daa598-65d0-49c2-8a44-6f0e4299d6ba" providerId="ADAL" clId="{4BF79C0C-F35A-4090-8707-6E95D6F24502}" dt="2023-10-20T04:57:15.537" v="19" actId="22"/>
      <pc:docMkLst>
        <pc:docMk/>
      </pc:docMkLst>
      <pc:sldChg chg="delSp modSp">
        <pc:chgData name="Mojtaba Jabbari Ghadi" userId="82daa598-65d0-49c2-8a44-6f0e4299d6ba" providerId="ADAL" clId="{4BF79C0C-F35A-4090-8707-6E95D6F24502}" dt="2023-10-20T01:55:16.139" v="18"/>
        <pc:sldMkLst>
          <pc:docMk/>
          <pc:sldMk cId="1979415816" sldId="258"/>
        </pc:sldMkLst>
        <pc:grpChg chg="del mod">
          <ac:chgData name="Mojtaba Jabbari Ghadi" userId="82daa598-65d0-49c2-8a44-6f0e4299d6ba" providerId="ADAL" clId="{4BF79C0C-F35A-4090-8707-6E95D6F24502}" dt="2023-10-20T01:27:38.740" v="1"/>
          <ac:grpSpMkLst>
            <pc:docMk/>
            <pc:sldMk cId="1979415816" sldId="258"/>
            <ac:grpSpMk id="6" creationId="{0261E941-E0F0-F8BD-A2C6-8B2674349B7D}"/>
          </ac:grpSpMkLst>
        </pc:grpChg>
        <pc:grpChg chg="del mod">
          <ac:chgData name="Mojtaba Jabbari Ghadi" userId="82daa598-65d0-49c2-8a44-6f0e4299d6ba" providerId="ADAL" clId="{4BF79C0C-F35A-4090-8707-6E95D6F24502}" dt="2023-10-20T01:27:42.305" v="2"/>
          <ac:grpSpMkLst>
            <pc:docMk/>
            <pc:sldMk cId="1979415816" sldId="258"/>
            <ac:grpSpMk id="11" creationId="{A6A6B8A2-36BF-3FE9-FD12-CCAEF779ECA6}"/>
          </ac:grpSpMkLst>
        </pc:grpChg>
        <pc:grpChg chg="del mod">
          <ac:chgData name="Mojtaba Jabbari Ghadi" userId="82daa598-65d0-49c2-8a44-6f0e4299d6ba" providerId="ADAL" clId="{4BF79C0C-F35A-4090-8707-6E95D6F24502}" dt="2023-10-20T01:27:45.493" v="3"/>
          <ac:grpSpMkLst>
            <pc:docMk/>
            <pc:sldMk cId="1979415816" sldId="258"/>
            <ac:grpSpMk id="14" creationId="{2C1102E4-18E0-972E-C768-A59D5621D422}"/>
          </ac:grpSpMkLst>
        </pc:grpChg>
        <pc:grpChg chg="del mod">
          <ac:chgData name="Mojtaba Jabbari Ghadi" userId="82daa598-65d0-49c2-8a44-6f0e4299d6ba" providerId="ADAL" clId="{4BF79C0C-F35A-4090-8707-6E95D6F24502}" dt="2023-10-20T01:28:19.801" v="6"/>
          <ac:grpSpMkLst>
            <pc:docMk/>
            <pc:sldMk cId="1979415816" sldId="258"/>
            <ac:grpSpMk id="17" creationId="{C3E890B5-0B95-B3A1-25F3-6AF4033CBA68}"/>
          </ac:grpSpMkLst>
        </pc:grpChg>
        <pc:grpChg chg="del mod">
          <ac:chgData name="Mojtaba Jabbari Ghadi" userId="82daa598-65d0-49c2-8a44-6f0e4299d6ba" providerId="ADAL" clId="{4BF79C0C-F35A-4090-8707-6E95D6F24502}" dt="2023-10-20T01:28:08.229" v="5"/>
          <ac:grpSpMkLst>
            <pc:docMk/>
            <pc:sldMk cId="1979415816" sldId="258"/>
            <ac:grpSpMk id="21" creationId="{07620C19-D65E-A237-CF7B-9D05393E8068}"/>
          </ac:grpSpMkLst>
        </pc:grpChg>
        <pc:grpChg chg="del mod">
          <ac:chgData name="Mojtaba Jabbari Ghadi" userId="82daa598-65d0-49c2-8a44-6f0e4299d6ba" providerId="ADAL" clId="{4BF79C0C-F35A-4090-8707-6E95D6F24502}" dt="2023-10-20T01:28:21.964" v="7"/>
          <ac:grpSpMkLst>
            <pc:docMk/>
            <pc:sldMk cId="1979415816" sldId="258"/>
            <ac:grpSpMk id="28" creationId="{26D38347-DAD3-C9CC-CCEA-40A3C3D9C846}"/>
          </ac:grpSpMkLst>
        </pc:grpChg>
        <pc:grpChg chg="mod">
          <ac:chgData name="Mojtaba Jabbari Ghadi" userId="82daa598-65d0-49c2-8a44-6f0e4299d6ba" providerId="ADAL" clId="{4BF79C0C-F35A-4090-8707-6E95D6F24502}" dt="2023-10-20T01:28:19.801" v="6"/>
          <ac:grpSpMkLst>
            <pc:docMk/>
            <pc:sldMk cId="1979415816" sldId="258"/>
            <ac:grpSpMk id="31" creationId="{144BB570-8490-360C-1F3E-D87B867571C2}"/>
          </ac:grpSpMkLst>
        </pc:grpChg>
        <pc:grpChg chg="mod">
          <ac:chgData name="Mojtaba Jabbari Ghadi" userId="82daa598-65d0-49c2-8a44-6f0e4299d6ba" providerId="ADAL" clId="{4BF79C0C-F35A-4090-8707-6E95D6F24502}" dt="2023-10-20T01:28:21.964" v="7"/>
          <ac:grpSpMkLst>
            <pc:docMk/>
            <pc:sldMk cId="1979415816" sldId="258"/>
            <ac:grpSpMk id="33" creationId="{FA938722-6F50-7EA8-C2A3-AFF27AA5093A}"/>
          </ac:grpSpMkLst>
        </pc:grpChg>
        <pc:grpChg chg="del mod">
          <ac:chgData name="Mojtaba Jabbari Ghadi" userId="82daa598-65d0-49c2-8a44-6f0e4299d6ba" providerId="ADAL" clId="{4BF79C0C-F35A-4090-8707-6E95D6F24502}" dt="2023-10-20T01:28:43.236" v="9"/>
          <ac:grpSpMkLst>
            <pc:docMk/>
            <pc:sldMk cId="1979415816" sldId="258"/>
            <ac:grpSpMk id="37" creationId="{34B98943-600E-ECF5-F2A7-38FDEB196844}"/>
          </ac:grpSpMkLst>
        </pc:grpChg>
        <pc:grpChg chg="del mod">
          <ac:chgData name="Mojtaba Jabbari Ghadi" userId="82daa598-65d0-49c2-8a44-6f0e4299d6ba" providerId="ADAL" clId="{4BF79C0C-F35A-4090-8707-6E95D6F24502}" dt="2023-10-20T01:28:52.161" v="12"/>
          <ac:grpSpMkLst>
            <pc:docMk/>
            <pc:sldMk cId="1979415816" sldId="258"/>
            <ac:grpSpMk id="40" creationId="{92B42F6F-EE7E-52E8-F21E-B6770FCF087C}"/>
          </ac:grpSpMkLst>
        </pc:grpChg>
        <pc:grpChg chg="mod">
          <ac:chgData name="Mojtaba Jabbari Ghadi" userId="82daa598-65d0-49c2-8a44-6f0e4299d6ba" providerId="ADAL" clId="{4BF79C0C-F35A-4090-8707-6E95D6F24502}" dt="2023-10-20T01:28:52.161" v="12"/>
          <ac:grpSpMkLst>
            <pc:docMk/>
            <pc:sldMk cId="1979415816" sldId="258"/>
            <ac:grpSpMk id="42" creationId="{4DDD7E33-3C09-3E59-4CE0-B932F8D9F33F}"/>
          </ac:grpSpMkLst>
        </pc:grpChg>
        <pc:grpChg chg="mod">
          <ac:chgData name="Mojtaba Jabbari Ghadi" userId="82daa598-65d0-49c2-8a44-6f0e4299d6ba" providerId="ADAL" clId="{4BF79C0C-F35A-4090-8707-6E95D6F24502}" dt="2023-10-20T01:28:58.505" v="13"/>
          <ac:grpSpMkLst>
            <pc:docMk/>
            <pc:sldMk cId="1979415816" sldId="258"/>
            <ac:grpSpMk id="45" creationId="{AD946BBD-C6F9-BE32-BCEF-477A1D06B5FE}"/>
          </ac:grpSpMkLst>
        </pc:grpChg>
        <pc:grpChg chg="mod">
          <ac:chgData name="Mojtaba Jabbari Ghadi" userId="82daa598-65d0-49c2-8a44-6f0e4299d6ba" providerId="ADAL" clId="{4BF79C0C-F35A-4090-8707-6E95D6F24502}" dt="2023-10-20T01:29:06.309" v="14"/>
          <ac:grpSpMkLst>
            <pc:docMk/>
            <pc:sldMk cId="1979415816" sldId="258"/>
            <ac:grpSpMk id="49" creationId="{79E67488-753A-CCD2-AEE4-FCBC4C5776C2}"/>
          </ac:grpSpMkLst>
        </pc:grpChg>
        <pc:grpChg chg="del mod">
          <ac:chgData name="Mojtaba Jabbari Ghadi" userId="82daa598-65d0-49c2-8a44-6f0e4299d6ba" providerId="ADAL" clId="{4BF79C0C-F35A-4090-8707-6E95D6F24502}" dt="2023-10-20T01:55:06.057" v="16"/>
          <ac:grpSpMkLst>
            <pc:docMk/>
            <pc:sldMk cId="1979415816" sldId="258"/>
            <ac:grpSpMk id="54" creationId="{92D622D6-7C3D-0FEA-3BF9-97C948B902B5}"/>
          </ac:grpSpMkLst>
        </pc:grpChg>
        <pc:grpChg chg="mod">
          <ac:chgData name="Mojtaba Jabbari Ghadi" userId="82daa598-65d0-49c2-8a44-6f0e4299d6ba" providerId="ADAL" clId="{4BF79C0C-F35A-4090-8707-6E95D6F24502}" dt="2023-10-20T01:55:06.057" v="16"/>
          <ac:grpSpMkLst>
            <pc:docMk/>
            <pc:sldMk cId="1979415816" sldId="258"/>
            <ac:grpSpMk id="56" creationId="{65E17D3D-A482-F01F-5C43-AB8F1BB9D04C}"/>
          </ac:grpSpMkLst>
        </pc:grpChg>
        <pc:grpChg chg="del mod">
          <ac:chgData name="Mojtaba Jabbari Ghadi" userId="82daa598-65d0-49c2-8a44-6f0e4299d6ba" providerId="ADAL" clId="{4BF79C0C-F35A-4090-8707-6E95D6F24502}" dt="2023-10-20T01:55:16.139" v="18"/>
          <ac:grpSpMkLst>
            <pc:docMk/>
            <pc:sldMk cId="1979415816" sldId="258"/>
            <ac:grpSpMk id="60" creationId="{0F04F964-6E5B-67F7-4828-87CEBA2971EB}"/>
          </ac:grpSpMkLst>
        </pc:grpChg>
        <pc:grpChg chg="mod">
          <ac:chgData name="Mojtaba Jabbari Ghadi" userId="82daa598-65d0-49c2-8a44-6f0e4299d6ba" providerId="ADAL" clId="{4BF79C0C-F35A-4090-8707-6E95D6F24502}" dt="2023-10-20T01:55:16.139" v="18"/>
          <ac:grpSpMkLst>
            <pc:docMk/>
            <pc:sldMk cId="1979415816" sldId="258"/>
            <ac:grpSpMk id="63" creationId="{28CE9DCB-03B7-08D1-340E-4810F0D5DC34}"/>
          </ac:grpSpMkLst>
        </pc:grp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4" creationId="{924C19C0-3135-92AF-87C2-28B73FDE419D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5" creationId="{780FFD39-B6C8-B6EE-3BC8-143587C05230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7" creationId="{E48AC012-EA90-1B1B-432F-E083B041BE0D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8" creationId="{E475A61E-67D2-855D-2909-AA8BCA6A7600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9" creationId="{334B1CB7-C05F-F191-B574-EC7DB9F2B187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10" creationId="{7598A2FD-203A-2CC3-5041-CDDBF0B69AE8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12" creationId="{F68DBE3F-D8F6-C203-8613-D253723C0050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13" creationId="{069EA8FB-CCD1-B278-F4C9-033BD2F94C49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15" creationId="{4330B5A7-3BB1-9F6F-45B3-723E860D2003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16" creationId="{3BBA18C4-BF70-C7D8-0288-2585951090DF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19" creationId="{7756B0EA-80EB-06DC-AD48-07C7F3971AF3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0" creationId="{250C3D4D-8107-B290-B77C-C3379EFCE63C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2" creationId="{AC06986F-3476-4ED4-EB21-ACD42D73ECD6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3" creationId="{35F65BA4-C4BB-1E64-1C9A-ED05CCE59283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4" creationId="{CA5DE748-BA83-390C-927D-94F3B9E35DA7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5" creationId="{A09DFDAF-5749-4F81-A422-5F489E0D3EFD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6" creationId="{9F0B439C-12CE-3F99-83B9-66186F1DD019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7" creationId="{7288C594-6695-1DA8-C879-0E9C86706E8F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29" creationId="{B1B54650-CEF4-91CD-3483-9F3324CC1BE2}"/>
          </ac:inkMkLst>
        </pc:inkChg>
        <pc:inkChg chg="mod">
          <ac:chgData name="Mojtaba Jabbari Ghadi" userId="82daa598-65d0-49c2-8a44-6f0e4299d6ba" providerId="ADAL" clId="{4BF79C0C-F35A-4090-8707-6E95D6F24502}" dt="2023-10-20T01:28:19.801" v="6"/>
          <ac:inkMkLst>
            <pc:docMk/>
            <pc:sldMk cId="1979415816" sldId="258"/>
            <ac:inkMk id="30" creationId="{2006C6A7-6838-07E7-726B-0A619868E317}"/>
          </ac:inkMkLst>
        </pc:inkChg>
        <pc:inkChg chg="mod">
          <ac:chgData name="Mojtaba Jabbari Ghadi" userId="82daa598-65d0-49c2-8a44-6f0e4299d6ba" providerId="ADAL" clId="{4BF79C0C-F35A-4090-8707-6E95D6F24502}" dt="2023-10-20T01:28:21.964" v="7"/>
          <ac:inkMkLst>
            <pc:docMk/>
            <pc:sldMk cId="1979415816" sldId="258"/>
            <ac:inkMk id="32" creationId="{F62C4992-B1D1-F6E5-6D88-64F56EAB0CC8}"/>
          </ac:inkMkLst>
        </pc:inkChg>
        <pc:inkChg chg="del mod">
          <ac:chgData name="Mojtaba Jabbari Ghadi" userId="82daa598-65d0-49c2-8a44-6f0e4299d6ba" providerId="ADAL" clId="{4BF79C0C-F35A-4090-8707-6E95D6F24502}" dt="2023-10-20T01:28:43.237" v="10"/>
          <ac:inkMkLst>
            <pc:docMk/>
            <pc:sldMk cId="1979415816" sldId="258"/>
            <ac:inkMk id="35" creationId="{684B3047-62BD-2A63-85CE-1C1A325F8701}"/>
          </ac:inkMkLst>
        </pc:inkChg>
        <pc:inkChg chg="del mod">
          <ac:chgData name="Mojtaba Jabbari Ghadi" userId="82daa598-65d0-49c2-8a44-6f0e4299d6ba" providerId="ADAL" clId="{4BF79C0C-F35A-4090-8707-6E95D6F24502}" dt="2023-10-20T01:28:43.236" v="9"/>
          <ac:inkMkLst>
            <pc:docMk/>
            <pc:sldMk cId="1979415816" sldId="258"/>
            <ac:inkMk id="36" creationId="{AD76D124-78D4-300B-8649-A89D453F73C2}"/>
          </ac:inkMkLst>
        </pc:inkChg>
        <pc:inkChg chg="mod">
          <ac:chgData name="Mojtaba Jabbari Ghadi" userId="82daa598-65d0-49c2-8a44-6f0e4299d6ba" providerId="ADAL" clId="{4BF79C0C-F35A-4090-8707-6E95D6F24502}" dt="2023-10-20T01:28:52.161" v="12"/>
          <ac:inkMkLst>
            <pc:docMk/>
            <pc:sldMk cId="1979415816" sldId="258"/>
            <ac:inkMk id="38" creationId="{6912E1FA-C8C6-040F-6D5F-1F7D109A0BDC}"/>
          </ac:inkMkLst>
        </pc:inkChg>
        <pc:inkChg chg="mod">
          <ac:chgData name="Mojtaba Jabbari Ghadi" userId="82daa598-65d0-49c2-8a44-6f0e4299d6ba" providerId="ADAL" clId="{4BF79C0C-F35A-4090-8707-6E95D6F24502}" dt="2023-10-20T01:28:52.161" v="12"/>
          <ac:inkMkLst>
            <pc:docMk/>
            <pc:sldMk cId="1979415816" sldId="258"/>
            <ac:inkMk id="39" creationId="{1EEBBB72-A718-93C6-7DED-B5B3E1522CC8}"/>
          </ac:inkMkLst>
        </pc:inkChg>
        <pc:inkChg chg="mod">
          <ac:chgData name="Mojtaba Jabbari Ghadi" userId="82daa598-65d0-49c2-8a44-6f0e4299d6ba" providerId="ADAL" clId="{4BF79C0C-F35A-4090-8707-6E95D6F24502}" dt="2023-10-20T01:28:52.161" v="12"/>
          <ac:inkMkLst>
            <pc:docMk/>
            <pc:sldMk cId="1979415816" sldId="258"/>
            <ac:inkMk id="41" creationId="{56BB22C0-BDDD-6ED7-5428-C5A0FDC1B17D}"/>
          </ac:inkMkLst>
        </pc:inkChg>
        <pc:inkChg chg="mod">
          <ac:chgData name="Mojtaba Jabbari Ghadi" userId="82daa598-65d0-49c2-8a44-6f0e4299d6ba" providerId="ADAL" clId="{4BF79C0C-F35A-4090-8707-6E95D6F24502}" dt="2023-10-20T01:28:58.505" v="13"/>
          <ac:inkMkLst>
            <pc:docMk/>
            <pc:sldMk cId="1979415816" sldId="258"/>
            <ac:inkMk id="43" creationId="{C4CB8E64-0C61-A19B-32BD-4601D75CFF0F}"/>
          </ac:inkMkLst>
        </pc:inkChg>
        <pc:inkChg chg="mod">
          <ac:chgData name="Mojtaba Jabbari Ghadi" userId="82daa598-65d0-49c2-8a44-6f0e4299d6ba" providerId="ADAL" clId="{4BF79C0C-F35A-4090-8707-6E95D6F24502}" dt="2023-10-20T01:28:58.505" v="13"/>
          <ac:inkMkLst>
            <pc:docMk/>
            <pc:sldMk cId="1979415816" sldId="258"/>
            <ac:inkMk id="44" creationId="{AB97736F-84BA-4B04-5968-93CDD18B66B5}"/>
          </ac:inkMkLst>
        </pc:inkChg>
        <pc:inkChg chg="mod">
          <ac:chgData name="Mojtaba Jabbari Ghadi" userId="82daa598-65d0-49c2-8a44-6f0e4299d6ba" providerId="ADAL" clId="{4BF79C0C-F35A-4090-8707-6E95D6F24502}" dt="2023-10-20T01:29:06.309" v="14"/>
          <ac:inkMkLst>
            <pc:docMk/>
            <pc:sldMk cId="1979415816" sldId="258"/>
            <ac:inkMk id="46" creationId="{DE7DB9C9-52A8-A04F-C2B7-982FEC6E896A}"/>
          </ac:inkMkLst>
        </pc:inkChg>
        <pc:inkChg chg="mod">
          <ac:chgData name="Mojtaba Jabbari Ghadi" userId="82daa598-65d0-49c2-8a44-6f0e4299d6ba" providerId="ADAL" clId="{4BF79C0C-F35A-4090-8707-6E95D6F24502}" dt="2023-10-20T01:29:06.309" v="14"/>
          <ac:inkMkLst>
            <pc:docMk/>
            <pc:sldMk cId="1979415816" sldId="258"/>
            <ac:inkMk id="47" creationId="{DADE6553-AD0C-5A50-FBC2-267AA0024A9B}"/>
          </ac:inkMkLst>
        </pc:inkChg>
        <pc:inkChg chg="mod">
          <ac:chgData name="Mojtaba Jabbari Ghadi" userId="82daa598-65d0-49c2-8a44-6f0e4299d6ba" providerId="ADAL" clId="{4BF79C0C-F35A-4090-8707-6E95D6F24502}" dt="2023-10-20T01:29:06.309" v="14"/>
          <ac:inkMkLst>
            <pc:docMk/>
            <pc:sldMk cId="1979415816" sldId="258"/>
            <ac:inkMk id="48" creationId="{A1595584-C000-E9EA-EBB2-9014DF0D6182}"/>
          </ac:inkMkLst>
        </pc:inkChg>
        <pc:inkChg chg="mod">
          <ac:chgData name="Mojtaba Jabbari Ghadi" userId="82daa598-65d0-49c2-8a44-6f0e4299d6ba" providerId="ADAL" clId="{4BF79C0C-F35A-4090-8707-6E95D6F24502}" dt="2023-10-20T01:55:06.057" v="16"/>
          <ac:inkMkLst>
            <pc:docMk/>
            <pc:sldMk cId="1979415816" sldId="258"/>
            <ac:inkMk id="50" creationId="{423E65F7-1112-024D-30C3-E3AF2ECFF0FE}"/>
          </ac:inkMkLst>
        </pc:inkChg>
        <pc:inkChg chg="mod">
          <ac:chgData name="Mojtaba Jabbari Ghadi" userId="82daa598-65d0-49c2-8a44-6f0e4299d6ba" providerId="ADAL" clId="{4BF79C0C-F35A-4090-8707-6E95D6F24502}" dt="2023-10-20T01:55:06.057" v="16"/>
          <ac:inkMkLst>
            <pc:docMk/>
            <pc:sldMk cId="1979415816" sldId="258"/>
            <ac:inkMk id="51" creationId="{A71953DF-EDA2-B5E8-CEFA-8E71C05D786B}"/>
          </ac:inkMkLst>
        </pc:inkChg>
        <pc:inkChg chg="mod">
          <ac:chgData name="Mojtaba Jabbari Ghadi" userId="82daa598-65d0-49c2-8a44-6f0e4299d6ba" providerId="ADAL" clId="{4BF79C0C-F35A-4090-8707-6E95D6F24502}" dt="2023-10-20T01:55:06.057" v="16"/>
          <ac:inkMkLst>
            <pc:docMk/>
            <pc:sldMk cId="1979415816" sldId="258"/>
            <ac:inkMk id="52" creationId="{CBB00A2F-CD70-90B3-3EEB-4BE44439A0CA}"/>
          </ac:inkMkLst>
        </pc:inkChg>
        <pc:inkChg chg="mod">
          <ac:chgData name="Mojtaba Jabbari Ghadi" userId="82daa598-65d0-49c2-8a44-6f0e4299d6ba" providerId="ADAL" clId="{4BF79C0C-F35A-4090-8707-6E95D6F24502}" dt="2023-10-20T01:55:06.057" v="16"/>
          <ac:inkMkLst>
            <pc:docMk/>
            <pc:sldMk cId="1979415816" sldId="258"/>
            <ac:inkMk id="53" creationId="{6558F140-3122-72D8-2517-A7BB18F11E17}"/>
          </ac:inkMkLst>
        </pc:inkChg>
        <pc:inkChg chg="mod">
          <ac:chgData name="Mojtaba Jabbari Ghadi" userId="82daa598-65d0-49c2-8a44-6f0e4299d6ba" providerId="ADAL" clId="{4BF79C0C-F35A-4090-8707-6E95D6F24502}" dt="2023-10-20T01:55:06.057" v="16"/>
          <ac:inkMkLst>
            <pc:docMk/>
            <pc:sldMk cId="1979415816" sldId="258"/>
            <ac:inkMk id="55" creationId="{9D7E024F-40F1-E45F-33AF-3B4E6B4E6B95}"/>
          </ac:inkMkLst>
        </pc:inkChg>
        <pc:inkChg chg="mod">
          <ac:chgData name="Mojtaba Jabbari Ghadi" userId="82daa598-65d0-49c2-8a44-6f0e4299d6ba" providerId="ADAL" clId="{4BF79C0C-F35A-4090-8707-6E95D6F24502}" dt="2023-10-20T01:55:16.139" v="18"/>
          <ac:inkMkLst>
            <pc:docMk/>
            <pc:sldMk cId="1979415816" sldId="258"/>
            <ac:inkMk id="57" creationId="{7FB8203E-06F8-8B3E-0F3C-54DA259A26E0}"/>
          </ac:inkMkLst>
        </pc:inkChg>
        <pc:inkChg chg="mod">
          <ac:chgData name="Mojtaba Jabbari Ghadi" userId="82daa598-65d0-49c2-8a44-6f0e4299d6ba" providerId="ADAL" clId="{4BF79C0C-F35A-4090-8707-6E95D6F24502}" dt="2023-10-20T01:55:16.139" v="18"/>
          <ac:inkMkLst>
            <pc:docMk/>
            <pc:sldMk cId="1979415816" sldId="258"/>
            <ac:inkMk id="58" creationId="{755287CD-918F-2EBA-86E8-FC817A4FEF7A}"/>
          </ac:inkMkLst>
        </pc:inkChg>
        <pc:inkChg chg="mod">
          <ac:chgData name="Mojtaba Jabbari Ghadi" userId="82daa598-65d0-49c2-8a44-6f0e4299d6ba" providerId="ADAL" clId="{4BF79C0C-F35A-4090-8707-6E95D6F24502}" dt="2023-10-20T01:55:16.139" v="18"/>
          <ac:inkMkLst>
            <pc:docMk/>
            <pc:sldMk cId="1979415816" sldId="258"/>
            <ac:inkMk id="59" creationId="{4F12AC56-5C6E-FB0F-E3A2-A7CBC58591B1}"/>
          </ac:inkMkLst>
        </pc:inkChg>
        <pc:inkChg chg="mod">
          <ac:chgData name="Mojtaba Jabbari Ghadi" userId="82daa598-65d0-49c2-8a44-6f0e4299d6ba" providerId="ADAL" clId="{4BF79C0C-F35A-4090-8707-6E95D6F24502}" dt="2023-10-20T01:55:16.139" v="18"/>
          <ac:inkMkLst>
            <pc:docMk/>
            <pc:sldMk cId="1979415816" sldId="258"/>
            <ac:inkMk id="61" creationId="{4A884745-18F3-FAD5-B5AD-FD7260741EC2}"/>
          </ac:inkMkLst>
        </pc:inkChg>
        <pc:inkChg chg="mod">
          <ac:chgData name="Mojtaba Jabbari Ghadi" userId="82daa598-65d0-49c2-8a44-6f0e4299d6ba" providerId="ADAL" clId="{4BF79C0C-F35A-4090-8707-6E95D6F24502}" dt="2023-10-20T01:55:16.139" v="18"/>
          <ac:inkMkLst>
            <pc:docMk/>
            <pc:sldMk cId="1979415816" sldId="258"/>
            <ac:inkMk id="62" creationId="{15DA1850-2DE2-5AE1-5A44-D004054C7DDB}"/>
          </ac:inkMkLst>
        </pc:inkChg>
      </pc:sldChg>
      <pc:sldChg chg="addSp mod">
        <pc:chgData name="Mojtaba Jabbari Ghadi" userId="82daa598-65d0-49c2-8a44-6f0e4299d6ba" providerId="ADAL" clId="{4BF79C0C-F35A-4090-8707-6E95D6F24502}" dt="2023-10-20T04:57:15.537" v="19" actId="22"/>
        <pc:sldMkLst>
          <pc:docMk/>
          <pc:sldMk cId="3764864246" sldId="259"/>
        </pc:sldMkLst>
        <pc:picChg chg="add">
          <ac:chgData name="Mojtaba Jabbari Ghadi" userId="82daa598-65d0-49c2-8a44-6f0e4299d6ba" providerId="ADAL" clId="{4BF79C0C-F35A-4090-8707-6E95D6F24502}" dt="2023-10-20T04:57:15.537" v="19" actId="22"/>
          <ac:picMkLst>
            <pc:docMk/>
            <pc:sldMk cId="3764864246" sldId="259"/>
            <ac:picMk id="3" creationId="{22B3C711-CEF8-968C-0FCE-76195660DF6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32.8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24575,'22'-1'0,"1"0"0,-1-1 0,41-10 0,-23 6 0,0 1 0,1 2 0,-1 2 0,48 4 0,4-1 0,246-2-1365,-318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6:17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0 320 24575,'2'4'0,"-1"1"0,1-1 0,0 0 0,0 1 0,0-1 0,0 0 0,1 0 0,0 0 0,0-1 0,0 1 0,0 0 0,7 4 0,1 0 0,-6-6 0,-1 1 0,0 0 0,0 0 0,0 0 0,0 1 0,0-1 0,-1 1 0,1 0 0,3 6 0,6 9 0,28 32 0,-26-34 0,25 37 0,70 123 0,-99-157 0,0 2 0,-1 0 0,-2 0 0,10 37 0,5 12 0,-3-8 0,-17-64 0,-2-11 0,1-15 0,10-339 0,-2 204-63,-3 22-588,27-147 0,-29 262-6175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51.9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49 1375 0 0,'0'0'7992'0'0,"13"10"-6616"0"0,-9-8-1282 0 0,-1 0 0 0 0,1 0-1 0 0,0 0 1 0 0,0 0-1 0 0,0-1 1 0 0,1 1 0 0 0,-1-1-1 0 0,0-1 1 0 0,0 1 0 0 0,1 0-1 0 0,-1-1 1 0 0,0 0-1 0 0,5 0 1 0 0,38-8 803 0 0,-46 8-753 0 0,24-6 512 0 0,-12 2-469 0 0,-12 4-134 0 0,28-3 278 0 0,-27 3-278 0 0,4 0 1 0 0,1 0-33 0 0,-5 0 22 0 0,8-3-40 0 0,12 4 122 0 0,1-1-40 0 0,-14 2 17 0 0,1-1 1 0 0,-1 1-1 0 0,1 1 1 0 0,10 4-1 0 0,7-2 69 0 0,6 1-43 0 0,-28-4-122 0 0,-3-1 9 0 0,0-1-1 0 0,0 1 1 0 0,0 0-1 0 0,1-1 1 0 0,-1 0 0 0 0,0 1-1 0 0,0-1 1 0 0,0 0-1 0 0,1 0 1 0 0,-1 0 0 0 0,0-1-1 0 0,0 1 1 0 0,3-1-1 0 0,10-2 93 0 0,-11 1-87 0 0,23-1 185 0 0,0 2 202 0 0,63-4-83 0 0,-75 4-221 0 0,50-3 110 0 0,-37 1-32 0 0,-21 2-135 0 0,8 2-1 0 0,8 2 56 0 0,15 3 102 0 0,-33-5-146 0 0,0 0-69 0 0,16-5 156 0 0,4 0-26 0 0,-16 2-37 0 0,0-1 0 0 0,0 2 1 0 0,0-1-1 0 0,10 1 0 0 0,12-2 222 0 0,-13 0-59 0 0,-1 2 0 0 0,26 0 0 0 0,-40 1-224 0 0,0 0 36 0 0,3-1 20 0 0,-3 1-54 0 0,8-2 130 0 0,0 1 0 0 0,18 1 1 0 0,-6 0-19 0 0,13 1 17 0 0,-21-1-51 0 0,-1 0-1 0 0,15-2 1 0 0,20 3 258 0 0,-47-1-310 0 0,24-3 88 0 0,-3 0-13 0 0,34-7 0 0 0,9-4 198 0 0,-41 14-204 0 0,-19-1-106 0 0,-3 0 31 0 0,3 0-31 0 0,1-1 0 0 0,1 1 31 0 0,3-2-36 0 0,-10 2-5 0 0,21 2 121 0 0,-20-2-113 0 0,-2 1-9 0 0,0 0-1 0 0,0 0 1 0 0,0 0 0 0 0,0 0 0 0 0,0 0 0 0 0,0 0 0 0 0,0 0 0 0 0,0 0 0 0 0,0 0 0 0 0,0 0-1 0 0,0 0 1 0 0,0 0 0 0 0,0 0 0 0 0,0 0 0 0 0,0 0 0 0 0,0 0 0 0 0,0 0 0 0 0,0 0-1 0 0,0 0 1 0 0,27-1 132 0 0,-20 1-132 0 0,4-1-6 0 0,12 3 140 0 0,-20-1-134 0 0,-3-1 0 0 0,0 0 0 0 0,0 0 0 0 0,0 0 0 0 0,0 0 0 0 0,0 0 0 0 0,0 0 0 0 0,0 0 0 0 0,0 0 0 0 0,0 0 0 0 0,0 0 0 0 0,0 0-1 0 0,0 0 1 0 0,0 0 0 0 0,0 0 0 0 0,0 0 0 0 0,0 0 0 0 0,0 0 0 0 0,0 0 0 0 0,0 0 0 0 0,1 0 0 0 0,-1 0 0 0 0,0 0 0 0 0,0 0 0 0 0,0 0-1 0 0,0 0 1 0 0,0 0 0 0 0,0 0 0 0 0,0 0 0 0 0,0 1 0 0 0,0-1 0 0 0,0 0 0 0 0,0 0 0 0 0,0 0 0 0 0,0 0 0 0 0,0 0 0 0 0,0 0-1 0 0,27 3 58 0 0,-10-4 53 0 0,-15 1-95 0 0,1 0-1 0 0,-1 0 1 0 0,1 0 0 0 0,-1 0 0 0 0,1 0 0 0 0,-1 0 0 0 0,1 0-1 0 0,-1 1 1 0 0,5 1 0 0 0,1 0-15 0 0,-1 0 0 0 0,1 0 0 0 0,-1-1 11 0 0,1 1 31 0 0,14 5 93 0 0,-20-6-97 0 0,11-2 64 0 0,-8-1-122 0 0,-4 1-76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20.9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0 938 3223 0 0,'0'0'214'0'0,"3"-11"-817"0"0,-3 4 1348 0 0,0 0 0 0 0,0 0 0 0 0,0 0 0 0 0,4-12 0 0 0,-2 6-2 0 0,-2 12-455 0 0,2-19 865 0 0,-2 19-1102 0 0,-1-17 640 0 0,4-24 1 0 0,-1 17-144 0 0,1-1-322 0 0,4-4 111 0 0,-4 16-154 0 0,1 0 0 0 0,11-26 0 0 0,-5 10 47 0 0,-7 21-173 0 0,-1 0-1 0 0,2 0 0 0 0,-1 0 0 0 0,10-15 1 0 0,1-3 29 0 0,30-61 156 0 0,-15 39-157 0 0,-27 47-42 0 0,18-23 31 0 0,-5 11-10 0 0,-8 7-64 0 0,2 1 0 0 0,21-13 33 0 0,-20 11-19 0 0,1 2 0 0 0,14-8 0 0 0,-5 3 39 0 0,1 2 11 0 0,0 1-10 0 0,0 2-44 0 0,11 0 33 0 0,0 0 0 0 0,48-1-1 0 0,-42 5-13 0 0,-20 2-4 0 0,1-1 0 0 0,-1-1 0 0 0,20-4-1 0 0,-4 2 28 0 0,-21 3-27 0 0,0 0 1 0 0,20-5-1 0 0,13-4 32 0 0,-1-1 69 0 0,78-8 1 0 0,-3 17 120 0 0,-70 2-153 0 0,35-1 205 0 0,-79 1-289 0 0,20-2 178 0 0,-5-1 54 0 0,9-6 120 0 0,-28 9-345 0 0,1 0-28 0 0,12-8 239 0 0,-9 4-151 0 0,-4 2-5 0 0,2-2-7 0 0,-2 2-1 0 0,5-3-10 0 0,2 0-44 0 0,-5 3-41 0 0,0-1 1 0 0,1 0-1 0 0,-1 0 0 0 0,0 0 0 0 0,-1 0 0 0 0,1-1 1 0 0,0 1-1 0 0,-1-1 0 0 0,0 0 0 0 0,0 0 0 0 0,0 0 0 0 0,3-8 1 0 0,-4 8-18 0 0,0-1 0 0 0,-1 1 0 0 0,0 0 1 0 0,0-1-1 0 0,0 1 0 0 0,-1-1 1 0 0,0 0-1 0 0,0 1 0 0 0,0-1 0 0 0,0 1 1 0 0,-1-5-1 0 0,-1 3 95 0 0,1 5-1310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23.2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84 157 919 0 0,'0'0'207'0'0,"-2"-1"532"0"0,-29-9 4010 0 0,29 9-3113 0 0,-21-5 804 0 0,21 6-1576 0 0,0 0-645 0 0,-9-1-100 0 0,11 1-61 0 0,-1 0 1 0 0,1 0-1 0 0,0 0 0 0 0,-1 0 0 0 0,1 0 1 0 0,-1 0-1 0 0,1 0 0 0 0,0 0 0 0 0,-1-1 0 0 0,1 1 1 0 0,-1 0-1 0 0,1 0 0 0 0,0 0 0 0 0,-1 0 1 0 0,1-1-1 0 0,0 1 0 0 0,-1 0 0 0 0,1 0 0 0 0,0-1 1 0 0,-1 1-1 0 0,1 0 0 0 0,0-1 0 0 0,0 1 1 0 0,-1 0-1 0 0,1-1 0 0 0,0 1 0 0 0,0 0 0 0 0,0-1 1 0 0,-1 1-1 0 0,1-1 0 0 0,0 1 0 0 0,0 0 1 0 0,0-1-1 0 0,0 1 0 0 0,0-1 0 0 0,0 1 0 0 0,0 0 1 0 0,0-1-1 0 0,0 1 0 0 0,0-1 0 0 0,0-1 33 0 0,17-12 218 0 0,2 9-229 0 0,-16 4-70 0 0,1 1 0 0 0,-1-1 0 0 0,0 0 0 0 0,0 1 1 0 0,0 0-1 0 0,0 0 0 0 0,0 0 0 0 0,0 0 0 0 0,6 2 0 0 0,1-1 28 0 0,-7-1-10 0 0,1 0-1 0 0,-1 0 1 0 0,1 1 0 0 0,-1-1-1 0 0,1 1 1 0 0,-1 0 0 0 0,5 2 0 0 0,0-1 71 0 0,0 1 0 0 0,1-1 0 0 0,14 2 1 0 0,-1-2-14 0 0,-10-1-27 0 0,0-1 6 0 0,0-1-1 0 0,19-3 60 0 0,-23 2-109 0 0,-1 1 21 0 0,2-2 16 0 0,7-5-12 0 0,61-20 153 0 0,-45 14-55 0 0,-22 10-69 0 0,-2-1 11 0 0,-5 3 9 0 0,6-2-13 0 0,5-3-10 0 0,-13 6-69 0 0,26-4 194 0 0,3-5-53 0 0,-21 7-127 0 0,-6 2 32 0 0,6-2-33 0 0,2 0-10 0 0,1-1 4 0 0,-8 2-11 0 0,5-7 85 0 0,-7 8 39 0 0,-4 1-63 0 0,-8 0-44 0 0,-1 3-10 0 0,0 2 0 0 0,1 0 0 0 0,0 1 0 0 0,1 0 0 0 0,0 0 0 0 0,0 0 0 0 0,-1-1 0 0 0,-1 0 0 0 0,2 0 0 0 0,-1 2 0 0 0,0 0 0 0 0,1 2 0 0 0,-20 17 0 0 0,1 1 0 0 0,-38 49 0 0 0,-22 29 64 0 0,82-97-64 0 0,0 0 0 0 0,0 0 0 0 0,-4 10 0 0 0,9-16 0 0 0,-5 10 0 0 0,-1 5 0 0 0,-7 11 0 0 0,11-25 0 0 0,-11 28 0 0 0,9-19 0 0 0,1 0 0 0 0,2-5 0 0 0,6-14 0 0 0,35-68 0 0 0,-28 45 0 0 0,-2 9 0 0 0,0-8 0 0 0,-2 8 0 0 0,2-7 0 0 0,-6 19 0 0 0,2 0 0 0 0,-1 0 0 0 0,2 1 0 0 0,2-2-342 0 0,0 0-1 0 0,-1-1 1 0 0,0 0-1 0 0,-1 0 0 0 0,8-21 1 0 0,-9 22-235 0 0,1-4-1418 0 0,-6 14 1947 0 0,0 0 1 0 0,0 0 0 0 0,0 0-1 0 0,0 0 1 0 0,0 0-1 0 0,0 0 1 0 0,0 0 0 0 0,0 0-1 0 0,0 0 1 0 0,0 0-1 0 0,1 0 1 0 0,-1 0 0 0 0,0 0-1 0 0,0 0 1 0 0,0 0 0 0 0,0 0-1 0 0,0 0 1 0 0,0 0-1 0 0,0 0 1 0 0,0 0 0 0 0,0 0-1 0 0,0 0 1 0 0,0 0-1 0 0,0 0 1 0 0,0 0 0 0 0,0 0-1 0 0,0 0 1 0 0,0 0-1 0 0,0 0 1 0 0,0 0 0 0 0,0 0-1 0 0,0 0 1 0 0,0 0-1 0 0,0 0 1 0 0,0 0 0 0 0,0 0-1 0 0,0 0 1 0 0,0 0-1 0 0,-4 14-2012 0 0,2-10-240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35.1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0 505 455 0 0,'37'-114'1760'0'0,"-8"26"1279"0"0,21-63-94 0 0,-27 83-2137 0 0,-22 66-701 0 0,-17 48 457 0 0,-16 71 0 0 0,20-66-412 0 0,-13 67-1 0 0,-1 8-97 0 0,24-111 0 0 0,2-14-54 0 0,0-1 0 0 0,0 0 0 0 0,0 0 0 0 0,0 1 0 0 0,0-1 1 0 0,0 0-1 0 0,0 1 0 0 0,0-1 0 0 0,0 0 0 0 0,0 0 0 0 0,0 1 1 0 0,1-1-1 0 0,-1 0 0 0 0,0 0 0 0 0,0 1 0 0 0,0-1 0 0 0,0 0 1 0 0,0 0-1 0 0,0 0 0 0 0,1 1 0 0 0,-1-1 0 0 0,0 0 0 0 0,0 0 1 0 0,0 0-1 0 0,1 0 0 0 0,-1 1 0 0 0,0-1 0 0 0,0 0 0 0 0,1 0 1 0 0,-1 0-1 0 0,0 0 0 0 0,0 0 0 0 0,1 0 0 0 0,-1 0 0 0 0,0 1 1 0 0,0-1-1 0 0,1 0 0 0 0,-1 0 0 0 0,0 0 0 0 0,0 0 0 0 0,1 0 1 0 0,-1 0-1 0 0,0 0 0 0 0,0 0 0 0 0,1-1 0 0 0,-1 1 0 0 0,0 0 1 0 0,0 0-1 0 0,1 0 0 0 0,-1 0 0 0 0,0 0 0 0 0,0 0 0 0 0,1 0 1 0 0,-1-1-1 0 0,0 1 0 0 0,0 0 0 0 0,0 0 0 0 0,1 0 0 0 0,-1 0 1 0 0,0-1-1 0 0,0 1 0 0 0,0 0 0 0 0,0 0 0 0 0,1-1 0 0 0,3-2 3 0 0,-1 0-1 0 0,1 0 1 0 0,-1 0-1 0 0,1-1 1 0 0,-1 1-1 0 0,0-1 1 0 0,0 0-1 0 0,-1 0 1 0 0,4-5-1 0 0,16-42 47 0 0,-9 21-48 0 0,66-171 141 0 0,-27 61-71 0 0,-40 113-107 0 0,20-32 0 0 0,-27 51 36 0 0,-5 8 0 0 0,0 0 0 0 0,0 0 0 0 0,0 0 0 0 0,0 0 0 0 0,0-1 0 0 0,0 1 0 0 0,0 0 0 0 0,0 0 0 0 0,0 0 0 0 0,0 0 0 0 0,0 0 0 0 0,1 0 0 0 0,-1-1 0 0 0,0 1 0 0 0,0 0 0 0 0,0 0 0 0 0,0 0 0 0 0,0 0 0 0 0,0 0 0 0 0,0 0 0 0 0,1 0 0 0 0,-1 0 0 0 0,0 0 0 0 0,0 0 0 0 0,0 0 0 0 0,0-1 0 0 0,0 1 0 0 0,0 0 0 0 0,1 0 0 0 0,-1 0 0 0 0,0 0 0 0 0,0 0 0 0 0,0 0 0 0 0,0 0 0 0 0,0 0 0 0 0,1 0 0 0 0,-1 0 0 0 0,0 0 0 0 0,0 1 0 0 0,0-1 0 0 0,0 0 0 0 0,0 0 0 0 0,1 0 0 0 0,-1 0 0 0 0,0 0 0 0 0,0 0 0 0 0,0 0 0 0 0,0 0 0 0 0,0 0 0 0 0,0 0 0 0 0,0 0 0 0 0,1 1 0 0 0,-1-1 0 0 0,0 0 0 0 0,0 0 0 0 0,0 0 0 0 0,0 0 0 0 0,0 0 0 0 0,0 0 0 0 0,0 1 0 0 0,0-1 0 0 0,0 0 0 0 0,0 0 0 0 0,0 0 0 0 0,0 0 0 0 0,0 0 0 0 0,0 0 0 0 0,0 1 0 0 0,0 5 0 0 0,0-2 0 0 0,-4 17 0 0 0,-16 37 22 0 0,12-35-8 0 0,1 0 0 0 0,-6 27 0 0 0,-1 54 70 0 0,-8 38 48 0 0,17-103-11 0 0,1 4-38 0 0,3-20-180 0 0,12-25-90 0 0,-9 1 155 0 0,0 0 1 0 0,-1 1-1 0 0,1-1 0 0 0,-1 0 0 0 0,1 0 0 0 0,-1 0 0 0 0,1 0 0 0 0,-1-1 0 0 0,0 1 0 0 0,1 0 1 0 0,-1-1-1 0 0,0 1 0 0 0,0-1 0 0 0,0 1 0 0 0,0-1 0 0 0,0 1 0 0 0,1-3 0 0 0,10-33-677 0 0,-6 18 208 0 0,13-30-1211 0 0,-17 45 1539 0 0,0 0 0 0 0,0 0 0 0 0,0 1 0 0 0,1-1 0 0 0,-1 0 0 0 0,1 1 0 0 0,5-5 0 0 0,0-1-267 0 0,-7 7 258 0 0,-4 1-744 0 0,0 1 866 0 0,0-1 0 0 0,-1 1 0 0 0,1 0 0 0 0,0-1 0 0 0,-1 1 0 0 0,1 1 0 0 0,0-1 0 0 0,0 0 0 0 0,-1 1 0 0 0,1 0 0 0 0,0 0 0 0 0,0 0 0 0 0,0 0 0 0 0,-5 2 0 0 0,-15 5-740 0 0,14-7 680 0 0,7-1 4 0 0,1 1 16 0 0,-16 4-186 0 0,16-5 198 0 0,-19 1-794 0 0,11-3 818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35.7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162 15 919 0 0,'-157'393'7824'0'0,"156"-389"-7693"0"0,0 6-52 0 0,-1 0-34 0 0,1-8-113 0 0,13-9-907 0 0,-7 2 834 0 0,0-1-1 0 0,0 0 1 0 0,-1 0-1 0 0,1 0 1 0 0,-1 0-1 0 0,-1-1 0 0 0,1 0 1 0 0,2-7-1 0 0,6-11-292 0 0,-1 5 48 0 0,46-79-1178 0 0,-23 47 1139 0 0,-15 21 13 0 0,24-29-1 0 0,-12 29 413 0 0,-12 14 0 0 0,-13 15 0 0 0,0 0 0 0 0,10-5 0 0 0,14-3 0 0 0,-16 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37.0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20 476 455 0 0,'-5'115'1288'0'0,"4"-103"-718"0"0,0-1-1 0 0,-4 15 1 0 0,0 4 368 0 0,4-17 547 0 0,-1 25-1 0 0,19-46-1164 0 0,-12 3-250 0 0,0 0 0 0 0,0 0-1 0 0,0 0 1 0 0,-1-1-1 0 0,8-11 1 0 0,3-4 72 0 0,-2 3-20 0 0,-1 0 0 0 0,-1-1-1 0 0,-1 0 1 0 0,15-37 0 0 0,20-85 379 0 0,-43 131-461 0 0,1 1-7 0 0,0 0 0 0 0,1 0 0 0 0,0 0 0 0 0,6-9 0 0 0,-10 17 22 0 0,5 43 69 0 0,-5-42-124 0 0,1 234 202 0 0,-2-225-146 0 0,1-1-1 0 0,0 1 1 0 0,1 11-1 0 0,-1-19-58 0 0,0 1 200 0 0,2-3-115 0 0,0 0-70 0 0,0 0 1 0 0,0 0 0 0 0,-1 0-1 0 0,1 0 1 0 0,0 0-1 0 0,-1-1 1 0 0,1 1 0 0 0,-1-1-1 0 0,1 1 1 0 0,-1-1 0 0 0,0 1-1 0 0,0-1 1 0 0,0 0 0 0 0,0 0-1 0 0,1-2 1 0 0,2-4 41 0 0,5-5 11 0 0,-2-1 1 0 0,0 0 0 0 0,9-26 0 0 0,10-49 186 0 0,-4 11-57 0 0,86-186 351 0 0,-97 240-487 0 0,-7 15-27 0 0,0-1 0 0 0,1 1-1 0 0,0 0 1 0 0,0 0-1 0 0,10-11 1 0 0,-14 19-1 0 0,1 1-94 0 0,-1 0 0 0 0,1 0 0 0 0,0 0 1 0 0,-1 0-1 0 0,1 1 0 0 0,0-1 0 0 0,-1 1 0 0 0,1-1 1 0 0,0 1-1 0 0,-1-1 0 0 0,3 3 0 0 0,-3-3-9 0 0,0 1 0 0 0,-1 0 0 0 0,1 0-1 0 0,-1 0 1 0 0,1 0 0 0 0,-1 0-1 0 0,1 0 1 0 0,-1 0 0 0 0,0 0 0 0 0,1 0-1 0 0,-1 0 1 0 0,0 0 0 0 0,0 0 0 0 0,0 0-1 0 0,0 0 1 0 0,0 0 0 0 0,0 0-1 0 0,0 0 1 0 0,0 0 0 0 0,0 0 0 0 0,-1 2-1 0 0,1-1-32 0 0,-1 0-1 0 0,0 1 0 0 0,-1-1 1 0 0,1 0-1 0 0,0 0 0 0 0,-1 1 1 0 0,1-1-1 0 0,-4 3 0 0 0,-3 3-209 0 0,0-1 1 0 0,-1 0-1 0 0,-11 7 0 0 0,2-4-3 0 0,18-9 314 0 0,-11 8-151 0 0,-11 27 0 0 0,-95 212-286 0 0,97-204 333 0 0,0 1-167 0 0,14-31-290 0 0,0-1 0 0 0,-1 1-1 0 0,-12 17 1 0 0,18-29-454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37.8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108 1 919 0 0,'0'0'8464'0'0,"1"2"-8277"0"0,-2 7 48 0 0,1 0 0 0 0,-1 0-1 0 0,0 1 1 0 0,-5 15 0 0 0,-1 5-52 0 0,2-1-4 0 0,-1 11 45 0 0,-2 0 0 0 0,-19 60 0 0 0,20-82-193 0 0,-4 10 3 0 0,2 0 0 0 0,-7 35 0 0 0,13-34-76 0 0,4-18-2421 0 0,13-25 962 0 0,-8 9 1173 0 0,0 1 0 0 0,1-1 0 0 0,0 1 0 0 0,0 0 0 0 0,12-4 0 0 0,0-1-308 0 0,-17 8 345 0 0,11-15-2026 0 0,-8 9 2287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39.8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1 2559 0 0,'0'0'116'0'0,"2"7"1363"0"0,1 2-856 0 0,0 1 0 0 0,-1-1-1 0 0,0 1 1 0 0,0 0 0 0 0,-1 0-1 0 0,0 0 1 0 0,-1 0 0 0 0,-1 14 0 0 0,-3 11-129 0 0,-10 37 1 0 0,3-17 36 0 0,-5 87 166 0 0,12-88-489 0 0,-3-2-1 0 0,-15 60 1 0 0,-9-19 6 0 0,18-59-67 0 0,-15 64-1 0 0,26-83-101 0 0,0-1-40 0 0,3 8 73 0 0,-3-10-25 0 0,-2 0 11 0 0,0-3 0 0 0,4-7 128 0 0,-6 5-102 0 0,5-7 2 0 0,0-6-79 0 0,0-1 1 0 0,1 1 0 0 0,0-1 0 0 0,0 1 0 0 0,0 0-1 0 0,1-1 1 0 0,0 1 0 0 0,2-9 0 0 0,19-53 4 0 0,-19 60-22 0 0,51-127 68 0 0,-52 127-64 0 0,2-1 0 0 0,6-12 0 0 0,23-27 0 0 0,-24 36 0 0 0,-3 3 0 0 0,2 2 0 0 0,-1 1 0 0 0,1 2 0 0 0,0 10 0 0 0,-5-4 0 0 0,-2-1 0 0 0,0 1 0 0 0,-1-1 0 0 0,1 0 0 0 0,0 0 0 0 0,-1 0 0 0 0,1 1 0 0 0,0-1 0 0 0,-1 0 0 0 0,1 1 0 0 0,-1-1 0 0 0,0 1 0 0 0,0-1 0 0 0,1 2 0 0 0,5 24 0 0 0,-5-7 12 0 0,0 0-1 0 0,-1 0 0 0 0,-1 1 1 0 0,-7 38-1 0 0,3-22-4 0 0,-1 23-7 0 0,3-45 0 0 0,2-9 0 0 0,0 0 0 0 0,0 0 0 0 0,1 1 0 0 0,-1-1 0 0 0,2 11 0 0 0,4 35 0 0 0,-3-33 0 0 0,-1-15 0 0 0,8 24 0 0 0,-6-18 11 0 0,-1-6 32 0 0,3 6-33 0 0,1 2-10 0 0,1-1 0 0 0,0-1 11 0 0,14 20 117 0 0,-20-28-75 0 0,-1-1-42 0 0,1-1 0 0 0,-1 1 0 0 0,0 0 0 0 0,1 0 0 0 0,-1-1 0 0 0,1 1 0 0 0,-1 0 0 0 0,1-1 0 0 0,-1 1 0 0 0,1-1 0 0 0,-1 1 0 0 0,1-1 0 0 0,0 1 0 0 0,-1-1 0 0 0,1 1 0 0 0,0-1 0 0 0,-1 0-1 0 0,1 1 1 0 0,0-1 0 0 0,1 1 0 0 0,13 4 143 0 0,-13-4-90 0 0,0-1 0 0 0,9-1 6 0 0,7-2 59 0 0,-15 1-109 0 0,0-1 1 0 0,9-4-45 0 0,0 0 0 0 0,-1-1-1 0 0,0 0 1 0 0,0-1 0 0 0,-1-1-1 0 0,0 1 1 0 0,0-2 0 0 0,13-19 0 0 0,-14 18-335 0 0,-1 0 1 0 0,0 0-1 0 0,-1-1 1 0 0,0 1-1 0 0,5-16 1 0 0,-12 27-93 0 0,1-1 17 0 0,-2 0 286 0 0,2-1 86 0 0,8-7-843 0 0,54-51-3184 0 0,-58 55 1707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41.6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314 3 919 0 0,'0'2'67'0'0,"-10"59"3910"0"0,-32 102 1 0 0,32-129-3737 0 0,-17 51 485 0 0,-10 38 29 0 0,35-115-706 0 0,1-4-27 0 0,0 0-1 0 0,0 1 1 0 0,1-1 0 0 0,-1 0-1 0 0,1 0 1 0 0,0 5-1 0 0,18-24 43 0 0,-14 9-66 0 0,-1 0 0 0 0,1 0 0 0 0,-1 0 0 0 0,0 0 0 0 0,-1-1 0 0 0,0 1 0 0 0,0-1 0 0 0,1-8 0 0 0,1-7-16 0 0,1-27 1 0 0,-5 21-9 0 0,-1 0 0 0 0,-1 1 0 0 0,-1-1 0 0 0,-1 1 0 0 0,-2 0 0 0 0,0 0-1 0 0,-2 0 1 0 0,-20-45 0 0 0,-1 7 37 0 0,29 64-1 0 0,0 1 0 0 0,0 0 0 0 0,0 0 0 0 0,0-1 0 0 0,0 1 0 0 0,0 0 0 0 0,-1-1 0 0 0,1 1 0 0 0,0 0 0 0 0,0 0 0 0 0,0-1 0 0 0,0 1 0 0 0,-1 0 0 0 0,1 0 0 0 0,0 0 0 0 0,0-1 0 0 0,-1 1 0 0 0,1 0 0 0 0,0 0 0 0 0,0 0 0 0 0,-1 0 0 0 0,1 0 0 0 0,0-1 0 0 0,-1 1 0 0 0,1 0 0 0 0,-1 1-5 0 0,1 0 1 0 0,-1 0 0 0 0,0 0-1 0 0,1 0 1 0 0,-1 0 0 0 0,1 0-1 0 0,0 0 1 0 0,-1 0-1 0 0,1 0 1 0 0,0 0 0 0 0,0 0-1 0 0,-1 0 1 0 0,1 0-1 0 0,0 2 1 0 0,0 4 0 0 0,-1 0 0 0 0,1-1 1 0 0,1 1-1 0 0,-1 0 0 0 0,1-1 0 0 0,0 1 1 0 0,0-1-1 0 0,3 8 0 0 0,4 8 15 0 0,11 22-1 0 0,6 15 64 0 0,-16-21 26 0 0,0 1 0 0 0,5 73 0 0 0,-3-15-24 0 0,-9-87-86 0 0,2-1-21 0 0,-4-7-80 0 0,2-1-27 0 0,-2-1 108 0 0,1 0 0 0 0,0 1-1 0 0,0-1 1 0 0,-1 0-1 0 0,1 0 1 0 0,0 1-1 0 0,0-1 1 0 0,0 0 0 0 0,-1 0-1 0 0,1 0 1 0 0,0 0-1 0 0,0 0 1 0 0,1-1-1 0 0,-1 0-41 0 0,1 0-1 0 0,0 0 0 0 0,-1-1 1 0 0,0 1-1 0 0,1-1 1 0 0,-1 1-1 0 0,0-1 0 0 0,0 1 1 0 0,0-1-1 0 0,0 0 0 0 0,0 1 1 0 0,0-1-1 0 0,0 0 1 0 0,0 0-1 0 0,-1 0 0 0 0,1 0 1 0 0,-1 0-1 0 0,1 0 1 0 0,-1 0-1 0 0,0 0 0 0 0,0 0 1 0 0,0-3-1 0 0,0 2-48 0 0,-1 0 1 0 0,1 0-1 0 0,-1 0 1 0 0,0 1-1 0 0,0-1 1 0 0,0 0-1 0 0,0 0 0 0 0,0 1 1 0 0,-1-1-1 0 0,1 1 1 0 0,-1-1-1 0 0,0 1 1 0 0,0 0-1 0 0,1-1 1 0 0,-1 1-1 0 0,-4-2 0 0 0,0-2-167 0 0,-8-6-50 0 0,-1 0 0 0 0,0 1 0 0 0,-1 1 1 0 0,0 0-1 0 0,0 1 0 0 0,-26-10 0 0 0,34 16 302 0 0,-26-8-111 0 0,16 7 89 0 0,7 1 48 0 0,0 2 11 0 0,-1 2 44 0 0,3 0 21 0 0,-1 2 193 0 0,10-3-257 0 0,0 0 1 0 0,0 1 0 0 0,0-1-1 0 0,0 0 1 0 0,0 0-1 0 0,0 0 1 0 0,0 0 0 0 0,0 0-1 0 0,0 0 1 0 0,0 0 0 0 0,0 0-1 0 0,0 1 1 0 0,0-1-1 0 0,0 0 1 0 0,0 0 0 0 0,0 0-1 0 0,0 0 1 0 0,0 0 0 0 0,0 0-1 0 0,0 0 1 0 0,0 0 0 0 0,0 1-1 0 0,0-1 1 0 0,0 0-1 0 0,0 0 1 0 0,0 0 0 0 0,0 0-1 0 0,0 0 1 0 0,0 0 0 0 0,1 0-1 0 0,-1 0 1 0 0,0 0-1 0 0,0 0 1 0 0,0 0 0 0 0,0 1-1 0 0,0-1 1 0 0,0 0 0 0 0,0 0-1 0 0,0 0 1 0 0,0 0-1 0 0,0 0 1 0 0,1 0 0 0 0,-1 0-1 0 0,0 0 1 0 0,1 1 29 0 0,1-1-1 0 0,-1 1 1 0 0,1-1 0 0 0,-1 0 0 0 0,0 1-1 0 0,1-1 1 0 0,-1 0 0 0 0,1 0 0 0 0,2 0-1 0 0,22-4 391 0 0,49-15-1 0 0,-36 8-136 0 0,115-32 1359 0 0,-16 0-166 0 0,-134 42-1410 0 0,10-1 30 0 0,-9 2-57 0 0,-2 2 6 0 0,6 2-47 0 0,-1 4-20 0 0,-7-7-37 0 0,0 1 0 0 0,0-1 0 0 0,0 1 1 0 0,0 0-1 0 0,-1 0 0 0 0,1-1 0 0 0,-1 1 1 0 0,1 0-1 0 0,-1 0 0 0 0,0 0 0 0 0,0-1 1 0 0,1 1-1 0 0,-1 0 0 0 0,-1 0 0 0 0,1 0 0 0 0,0 0 1 0 0,0 0-1 0 0,-1-1 0 0 0,1 1 0 0 0,-1 0 1 0 0,1 0-1 0 0,-1-1 0 0 0,0 1 0 0 0,0 0 1 0 0,0-1-1 0 0,0 1 0 0 0,0-1 0 0 0,0 1 1 0 0,0-1-1 0 0,0 1 0 0 0,-1-1 0 0 0,1 0 0 0 0,0 0 1 0 0,-1 1-1 0 0,1-1 0 0 0,-1 0 0 0 0,0 0 1 0 0,1-1-1 0 0,-1 1 0 0 0,-3 1 0 0 0,2-1-166 0 0,1-1-1 0 0,-1 0 1 0 0,0 0-1 0 0,0 0 1 0 0,1 0-1 0 0,-1 0 1 0 0,0 0-1 0 0,0-1 1 0 0,1 0 0 0 0,-1 1-1 0 0,0-1 1 0 0,1 0-1 0 0,-1 0 1 0 0,1 0-1 0 0,-5-3 1 0 0,5 3-110 0 0,0 0-1587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34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97 1 24575,'79'-1'0,"87"3"0,-156-1 0,-1 0 0,1 1 0,-1 0 0,1 0 0,-1 1 0,0 0 0,15 8 0,-22-10 0,0 0 0,-1 0 0,1 0 0,0 1 0,0-1 0,-1 0 0,1 1 0,-1 0 0,1-1 0,-1 1 0,0 0 0,0-1 0,0 1 0,0 0 0,0 0 0,0 0 0,0 0 0,-1 0 0,1 0 0,-1 1 0,1-1 0,-1 0 0,0 0 0,0 0 0,0 0 0,0 0 0,0 1 0,0-1 0,-1 0 0,1 0 0,-1 0 0,1 0 0,-1 0 0,0 0 0,0 0 0,0 0 0,0 0 0,0 0 0,-2 1 0,-1 4 0,0 0 0,-1-1 0,0 0 0,-1 0 0,1-1 0,-1 1 0,0-1 0,0 0 0,-8 4 0,-2 3 0,-24 23 0,32-27 0,-1 0 0,0 0 0,0-1 0,0 0 0,-11 5 0,6-5 0,0-1 0,0-1 0,-1 0 0,0-1 0,0-1 0,-19 3 0,26-5 0,1 0 0,0 1 0,-1 0 0,1 0 0,0 0 0,1 1 0,-1 0 0,0 1 0,1-1 0,0 1 0,-1 1 0,-9 9 0,-15 3-1365,16-11-5461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44.5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 1783 0 0,'0'0'76'0'0,"0"1"0"0"0,9 199 6256 0 0,-5-94-5404 0 0,-14 144-1 0 0,5-185-647 0 0,4-56-285 0 0,1-7 32 0 0,-1-1-1 0 0,1 1 1 0 0,0-1 0 0 0,0 1 0 0 0,0-1-1 0 0,0 1 1 0 0,0-1 0 0 0,0 4 0 0 0,5-2-82 0 0,6-5-314 0 0,-4-1 160 0 0,-5 2-30 0 0,-1-1-8 0 0,13-23-1161 0 0,-14 23 1020 0 0,0-10-584 0 0,3-2 242 0 0,1 0-1 0 0,7-19 0 0 0,-11 31 539 0 0,0 2 74 0 0,0 0-1 0 0,1-1 0 0 0,-1 1 0 0 0,0-1 1 0 0,0 1-1 0 0,0 0 0 0 0,1-1 1 0 0,-1 1-1 0 0,0 0 0 0 0,1 0 0 0 0,-1-1 1 0 0,0 1-1 0 0,1 0 0 0 0,-1 0 0 0 0,0-1 1 0 0,1 1-1 0 0,-1 0 0 0 0,1 0 0 0 0,5 1-207 0 0,-4-1 132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7:44.9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69 919 0 0,'18'5'359'0'0,"3"-5"431"0"0,1 0 696 0 0,33-3-1 0 0,-42 2-892 0 0,0 0-1 0 0,18 2 0 0 0,-20 0-100 0 0,1-1 0 0 0,-1 0 0 0 0,19-3-1 0 0,-17 1-258 0 0,-9 1-138 0 0,1 0 0 0 0,-1 1 0 0 0,0-2 0 0 0,1 1 0 0 0,-1 0 0 0 0,0-1 0 0 0,0 0 0 0 0,4-3 0 0 0,27-15-330 0 0,-19 10-68 0 0,22-10 0 0 0,-36 19 72 0 0,-1 1 133 0 0,0 0 0 0 0,0 0-1 0 0,0 0 1 0 0,0 0-1 0 0,1 1 1 0 0,-1-1 0 0 0,0 0-1 0 0,0 1 1 0 0,0-1-1 0 0,0 0 1 0 0,0 1-1 0 0,0-1 1 0 0,0 1 0 0 0,0-1-1 0 0,0 1 1 0 0,0 0-1 0 0,2 1 1 0 0,-2 0-25 0 0,1 1 0 0 0,0-1-1 0 0,-1 1 1 0 0,1 0 0 0 0,1 5 0 0 0,-2-7-71 0 0,1 6-171 0 0,-2-7 340 0 0,0 1-1 0 0,0-1 0 0 0,0 0 0 0 0,0 1 1 0 0,0-1-1 0 0,0 0 0 0 0,0 1 1 0 0,0-1-1 0 0,0 1 0 0 0,0-1 0 0 0,0 0 1 0 0,0 1-1 0 0,1-1 0 0 0,-1 0 0 0 0,0 1 1 0 0,0-1-1 0 0,0 0 0 0 0,1 0 0 0 0,-1 1 1 0 0,0-1-1 0 0,0 0 0 0 0,1 1 0 0 0,-1-1 1 0 0,13-16-1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19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252 0 919 0 0,'0'0'171'0'0,"-5"9"2553"0"0,-19 18 237 0 0,17-21-2747 0 0,1 1-1 0 0,0 0 1 0 0,0 1-1 0 0,1-1 1 0 0,-1 1-1 0 0,-6 15 1 0 0,-6 19 78 0 0,10-26-148 0 0,1 0 0 0 0,-6 24 0 0 0,10-31-117 0 0,1 0-1 0 0,-1 0 1 0 0,-1-1-1 0 0,-5 10 1 0 0,-2 6-16 0 0,6-11 21 0 0,-13 20 0 0 0,-11 22 168 0 0,25-46-197 0 0,0 0 0 0 0,1 1 0 0 0,0-1 0 0 0,-3 14-1 0 0,5-16 8 0 0,-2 5 43 0 0,-8 29 60 0 0,9-34-84 0 0,0 0 0 0 0,1 0 1 0 0,-1 0-1 0 0,2 0 0 0 0,-1 11 0 0 0,0-13-22 0 0,2 17 50 0 0,7 61 306 0 0,-5-57-266 0 0,-4-1 81 0 0,0-18-141 0 0,1-3-24 0 0,0-1 0 0 0,1 1 0 0 0,-1-1 0 0 0,1 1 0 0 0,-1-1 0 0 0,1 0 0 0 0,1 5 0 0 0,1 4 43 0 0,0 0 21 0 0,-1-2 1 0 0,-2-7-55 0 0,1-1 1 0 0,-1 1-1 0 0,1 0 0 0 0,0-1 1 0 0,0 1-1 0 0,0-1 1 0 0,1 3-1 0 0,9 20 48 0 0,-9-22-42 0 0,8 26 86 0 0,-6-16-48 0 0,1-1-43 0 0,1 0 31 0 0,1-1 3 0 0,23 30 72 0 0,-18-21-56 0 0,-6-9-74 0 0,-2-1 11 0 0,-2-6 32 0 0,3 6-33 0 0,2 2-10 0 0,0-1 0 0 0,-2 1 0 0 0,0 1 0 0 0,-1 0 0 0 0,-3-9-19 0 0,1 0 0 0 0,-1 0 0 0 0,0-1 0 0 0,1 1 0 0 0,0 0-1 0 0,2 3 1 0 0,-1-2-37 0 0,-2-4-26 0 0,1 0-170 0 0,-1 0 189 0 0,0 0 1 0 0,1-1-1 0 0,-1 0 0 0 0,0 1 0 0 0,1-1 0 0 0,-1 0 0 0 0,0 0 0 0 0,1 1 1 0 0,-1-1-1 0 0,1 0 0 0 0,-1-1 0 0 0,0 1 0 0 0,2 0 0 0 0,-1-1-262 0 0,-1 0-10 0 0,5-5 177 0 0,-6 6 107 0 0,0 0 1 0 0,1-1 0 0 0,-1 1 0 0 0,0 0 0 0 0,0 0-1 0 0,0 0 1 0 0,1 0 0 0 0,-1 0 0 0 0,0 0 0 0 0,0-1-1 0 0,1 1 1 0 0,-1 0 0 0 0,0 0 0 0 0,0 0 0 0 0,1 0-1 0 0,-1 0 1 0 0,0 0 0 0 0,0 0 0 0 0,1 0 0 0 0,-1 0-1 0 0,0 0 1 0 0,1 0 0 0 0,-1 0 0 0 0,0 0 0 0 0,0 0-1 0 0,1 0 1 0 0,-1 0 0 0 0,0 1 0 0 0,0-1 0 0 0,1 0-1 0 0,-1 0 1 0 0,0 0 0 0 0,0 0 0 0 0,0 0 0 0 0,1 1-1 0 0,-1-1 1 0 0,0 0 0 0 0,0 0 0 0 0,0 0 0 0 0,1 1-1 0 0,-1-1 1 0 0,0 0 0 0 0,0 0 0 0 0,0 1 0 0 0,0-1-1 0 0,0 0 1 0 0,0 0 0 0 0,1 1 0 0 0,2 7-196 0 0,5 10-973 0 0,10 29 0 0 0,-14-26-343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0.1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16 1375 0 0,'0'0'5448'0'0,"1"-9"-5068"0"0,-1 8-296 0 0,0 1 0 0 0,0 0 0 0 0,0 0 0 0 0,0 0 1 0 0,0-1-1 0 0,0 1 0 0 0,0 0 0 0 0,0 0 0 0 0,0 0 0 0 0,0-1 0 0 0,0 1 0 0 0,0 0 0 0 0,0 0 0 0 0,0 0 0 0 0,0-1 0 0 0,0 1 0 0 0,0 0 0 0 0,0 0 0 0 0,0 0 0 0 0,0-1 0 0 0,0 1 0 0 0,0 0 0 0 0,1 0 0 0 0,-1 0 0 0 0,0 0 0 0 0,0-1 0 0 0,0 1 0 0 0,0 0 0 0 0,0 0 0 0 0,0 0 0 0 0,1 0 0 0 0,-1 0 1 0 0,0-1-1 0 0,0 1 0 0 0,0 0 0 0 0,1 0 0 0 0,1 4-68 0 0,1 2 68 0 0,-1-1-1 0 0,0 1 0 0 0,0 0 0 0 0,-1 0 0 0 0,2 12 1 0 0,5 12 81 0 0,-3-11 16 0 0,4 30 1 0 0,4 89 95 0 0,-13-132-249 0 0,0-1 0 0 0,1 0 0 0 0,-2 0-1 0 0,0 8 1 0 0,0-4 11 0 0,0-1-1 0 0,1 0 0 0 0,0 1 0 0 0,2 9 1 0 0,0 7 21 0 0,-2-23-130 0 0,2 0-152 0 0,4 7-1172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0.7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 5295 0 0,'0'0'3166'0'0,"9"-2"-2204"0"0,50-13 1242 0 0,15-4-473 0 0,-44 14-1062 0 0,57-2-1 0 0,-80 7-604 0 0,-3 1-20 0 0,1 1 1 0 0,-1-1-1 0 0,0 0 0 0 0,1 1 0 0 0,-1 0 0 0 0,6 4 0 0 0,-10-6-54 0 0,2 0-94 0 0,16 0-1629 0 0,-12-1 509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3.6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14 3135 0 0,'0'0'646'0'0,"-11"-13"1258"0"0,14 27 2108 0 0,11 75-3374 0 0,-11-50-391 0 0,-1 65-1 0 0,-2-7 5 0 0,1-86-240 0 0,0 1 24 0 0,-1 1 1 0 0,-3 18 0 0 0,2-23-40 0 0,1-7-66 0 0,16-13-3198 0 0,-13 6 2652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4.5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8 100 2303 0 0,'0'0'1036'0'0,"-5"-7"2603"0"0,5 5-3505 0 0,-1 0-1 0 0,0 1 1 0 0,1-1-1 0 0,0 0 0 0 0,0 0 1 0 0,-1 0-1 0 0,1 0 1 0 0,0 0-1 0 0,0 1 1 0 0,1-1-1 0 0,-1 0 1 0 0,0 0-1 0 0,0 0 1 0 0,1 0-1 0 0,0 1 1 0 0,-1-1-1 0 0,1 0 1 0 0,0 1-1 0 0,0-1 1 0 0,-1 0-1 0 0,1 1 1 0 0,0-1-1 0 0,1 1 1 0 0,-1-1-1 0 0,3-2 1 0 0,2-2 135 0 0,1 0 0 0 0,1 1 0 0 0,-1 0 0 0 0,9-5 0 0 0,-14 9-244 0 0,2-1 52 0 0,0 0-1 0 0,0 1 0 0 0,1-1 0 0 0,-1 1 0 0 0,1 0 0 0 0,-1 0 1 0 0,1 0-1 0 0,-1 1 0 0 0,1-1 0 0 0,0 1 0 0 0,-1 0 1 0 0,1 1-1 0 0,-1-1 0 0 0,1 1 0 0 0,-1 0 0 0 0,1 0 0 0 0,-1 0 1 0 0,6 3-1 0 0,-5-2-28 0 0,0 0 0 0 0,0 0 0 0 0,-1 0 0 0 0,1 1 0 0 0,-1 0 0 0 0,0 0 1 0 0,0 0-1 0 0,0 0 0 0 0,0 1 0 0 0,0-1 0 0 0,-1 1 0 0 0,0 0 0 0 0,0 0 0 0 0,0 0 0 0 0,0 1 1 0 0,3 5-1 0 0,-5-6-31 0 0,1 1 1 0 0,-1-1-1 0 0,0 1 1 0 0,0-1-1 0 0,-1 1 1 0 0,1-1-1 0 0,-1 1 1 0 0,0-1-1 0 0,0 1 1 0 0,0 0-1 0 0,-1-1 1 0 0,0 1-1 0 0,0-1 1 0 0,0 1 0 0 0,-2 5-1 0 0,0-3-5 0 0,-1 0 0 0 0,1-1-1 0 0,-1 1 1 0 0,0-1 0 0 0,0 0 0 0 0,-1-1 0 0 0,0 1-1 0 0,-10 9 1 0 0,-23 20-12 0 0,-22 17-290 0 0,58-50 236 0 0,-3 1-10 0 0,2-2 11 0 0,-2 2 32 0 0,19 9-33 0 0,1-2 54 0 0,0 2 0 0 0,-1 0 0 0 0,19 21 0 0 0,-14-13 0 0 0,14 19 37 0 0,-25-29-17 0 0,-1 0 0 0 0,2-1 0 0 0,15 15 1 0 0,3-4-11 0 0,-23-17-17 0 0,-1 0 1 0 0,0-1-1 0 0,1 1 0 0 0,0-1 0 0 0,0 0 0 0 0,0 0 0 0 0,0-1 0 0 0,0 1 1 0 0,0-1-1 0 0,0 0 0 0 0,0 0 0 0 0,0 0 0 0 0,8 0 0 0 0,-10 0-63 0 0,0-1 0 0 0,0 0 0 0 0,0 0 0 0 0,0 0-1 0 0,0 0 1 0 0,0 0 0 0 0,0 0 0 0 0,0-1 0 0 0,0 1 0 0 0,0-1 0 0 0,0 1-1 0 0,0-1 1 0 0,3-1 0 0 0,-2 0-556 0 0,5-2-3838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5.1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82 3223 0 0,'0'0'6035'0'0,"-5"-4"-5567"0"0,5 2 2747 0 0,3-2-3103 0 0,0 1 1 0 0,0-1-1 0 0,0 1 1 0 0,1 0-1 0 0,0 0 1 0 0,-1 0-1 0 0,1 0 1 0 0,0 1-1 0 0,0-1 1 0 0,0 1-1 0 0,7-2 1 0 0,-3 1 44 0 0,0 1 0 0 0,0 0 0 0 0,0 1 1 0 0,0 0-1 0 0,0 0 0 0 0,9 1 0 0 0,-7 0-57 0 0,6 0 108 0 0,-1 1 0 0 0,1 0 0 0 0,-1 1 0 0 0,17 4 0 0 0,-31-6-256 0 0,0 1-1 0 0,0-1 0 0 0,1-1 1 0 0,-1 1-1 0 0,0 0 1 0 0,0 0-1 0 0,1 0 0 0 0,-1-1 1 0 0,0 1-1 0 0,0 0 1 0 0,0-1-1 0 0,0 1 0 0 0,0-1 1 0 0,1 0-1 0 0,-1 1 1 0 0,0-1-1 0 0,0 0 1 0 0,1-1-1 0 0,13-14-1356 0 0,-13 8-881 0 0,1 2-2128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5.4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0 919 0 0,'0'0'220'0'0,"-6"9"2768"0"0,3 0-1674 0 0,1 0-1 0 0,0 1 0 0 0,-2 15 1 0 0,4-3-663 0 0,2 35 1 0 0,0-34 55 0 0,-1 32-120 0 0,-3-1 1 0 0,-14 85-1 0 0,15-127-581 0 0,-3 8 48 0 0,3-14-69 0 0,1-4-110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6.7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190 49 3223 0 0,'0'0'4923'0'0,"16"6"-3098"0"0,-5-5-1427 0 0,0 0 0 0 0,0-1 0 0 0,0 0 0 0 0,0 0 0 0 0,0-1 0 0 0,0-1-1 0 0,0 0 1 0 0,17-5 0 0 0,3 0 473 0 0,-30 7-727 0 0,8-3 280 0 0,-3 2-306 0 0,4 0-76 0 0,-9 1-29 0 0,-1 0-1 0 0,0 0 1 0 0,0 0-1 0 0,0 0 0 0 0,0 0 1 0 0,0 0-1 0 0,0 0 0 0 0,0 0 1 0 0,1 0-1 0 0,-1 0 1 0 0,0-1-1 0 0,0 1 0 0 0,0 0 1 0 0,0 0-1 0 0,0 0 0 0 0,0 0 1 0 0,0 0-1 0 0,0 0 1 0 0,0 0-1 0 0,0-1 0 0 0,0 1 1 0 0,0 0-1 0 0,0 0 0 0 0,0 0 1 0 0,0 0-1 0 0,0 0 1 0 0,0-1-1 0 0,0 1 0 0 0,0 0 1 0 0,0 0-1 0 0,0 0 0 0 0,0 0 1 0 0,0 0-1 0 0,0 0 1 0 0,0-1-1 0 0,0 1 0 0 0,0 0 1 0 0,0 0-1 0 0,0 0 0 0 0,0 0 1 0 0,0 0-1 0 0,0 0 0 0 0,0 0 1 0 0,-1-1-1 0 0,1 1 1 0 0,0 0-1 0 0,0 0 0 0 0,0 0 1 0 0,0 0-1 0 0,0 0 0 0 0,0 0 1 0 0,0 0-1 0 0,-1 0 1 0 0,1 0-1 0 0,0 0 0 0 0,0 0 1 0 0,0 0-1 0 0,0 0 0 0 0,0 0 1 0 0,0 0-1 0 0,-1 0 1 0 0,1 0-1 0 0,0 0 0 0 0,-6-5-12 0 0,-4-4 0 0 0,7 8 0 0 0,-7-4 0 0 0,7 4-5 0 0,1 0 0 0 0,-1 0-1 0 0,0 0 1 0 0,0 0 0 0 0,0 0 0 0 0,0 0-1 0 0,0 1 1 0 0,0 0 0 0 0,0-1 0 0 0,0 1-1 0 0,-4 1 1 0 0,-5-1-30 0 0,2 1-2 0 0,0 0 1 0 0,0 0 0 0 0,-1 1 0 0 0,1 1 0 0 0,0 0-1 0 0,-16 7 1 0 0,21-8 33 0 0,-5 3-50 0 0,-1-2 0 0 0,-11 4 0 0 0,21-6 50 0 0,-3 0-30 0 0,-7 8 15 0 0,8-7 18 0 0,0 1 0 0 0,-11 10 0 0 0,-11 15-64 0 0,-8 28 64 0 0,19-32 0 0 0,-2 15 0 0 0,14-32 0 0 0,-1-1 0 0 0,2 1 0 0 0,-3 12 0 0 0,4-14 0 0 0,-2 1-5 0 0,1 1 0 0 0,0 0-1 0 0,1 0 1 0 0,0 0 0 0 0,0 7-1 0 0,1-3-2 0 0,-1 1 0 0 0,-1-1 0 0 0,-2 13 0 0 0,3-18 8 0 0,-5 24 0 0 0,-6 21 0 0 0,10-48 0 0 0,-2 21 0 0 0,2-15 0 0 0,0 0 0 0 0,2 0 0 0 0,3-4 11 0 0,-2-4-2 0 0,1 0 0 0 0,-1 0 0 0 0,1 0 0 0 0,-1-1 0 0 0,1 1 0 0 0,-1-1 0 0 0,1 1 0 0 0,0-1 0 0 0,-1 0 0 0 0,1 0 0 0 0,0-1 0 0 0,4 0 0 0 0,16-5 176 0 0,0-1-1 0 0,0-1 0 0 0,26-14 1 0 0,-23 10 105 0 0,45-14 0 0 0,-63 23-238 0 0,19-4 106 0 0,-26 7-120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36.9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28 24575,'29'1'0,"0"-3"0,0 0 0,40-9 0,-27 4 0,-1 3 0,1 1 0,75 5 0,-30 0 0,445-2-1365,-505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7.2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83 6391 0 0,'0'0'3640'0'0,"8"-6"-3070"0"0,6-1-53 0 0,1 1 1 0 0,0 0 0 0 0,0 1 0 0 0,18-4-1 0 0,7-2 65 0 0,-6 2 78 0 0,36-5 0 0 0,-21 4 130 0 0,-29 11-885 0 0,-19 0-188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09.3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1 107 5583 0 0,'0'0'4583'0'0,"3"-18"-4076"0"0,-1 14-379 0 0,-1-1 0 0 0,2 1 1 0 0,-1-1-1 0 0,0 1 1 0 0,1 0-1 0 0,0 0 0 0 0,0 0 1 0 0,0 0-1 0 0,1 0 0 0 0,-1 1 1 0 0,1 0-1 0 0,0 0 1 0 0,7-5-1 0 0,-3 2 47 0 0,0 1 0 0 0,1 0 0 0 0,9-4 0 0 0,-16 9-58 0 0,3-1 23 0 0,-4 0-117 0 0,-1 1 0 0 0,1 0 0 0 0,-1-1 0 0 0,1 1 0 0 0,0 0 0 0 0,-1 0 0 0 0,1-1 0 0 0,0 1 0 0 0,-1 0 0 0 0,1 0 0 0 0,0 0 1 0 0,-1 0-1 0 0,1 0 0 0 0,0 0 0 0 0,0 0 0 0 0,-1 0 0 0 0,1 0 0 0 0,0 0 0 0 0,-1 1 0 0 0,1-1 0 0 0,0 0 0 0 0,-1 0 1 0 0,2 1-1 0 0,1 1-2 0 0,-2-1-17 0 0,0 0 0 0 0,0 0 0 0 0,0 0 0 0 0,0 0 0 0 0,0 1 0 0 0,0-1 1 0 0,0 0-1 0 0,0 0 0 0 0,0 1 0 0 0,-1-1 0 0 0,1 0 0 0 0,0 3 0 0 0,1-1 6 0 0,-3-4 15 0 0,4 6 29 0 0,11 17-25 0 0,-9-15-19 0 0,1 4-10 0 0,-5-8 0 0 0,2 8 0 0 0,0 0 0 0 0,-2-9 0 0 0,-1 11 0 0 0,0-4 9 0 0,0 0 0 0 0,-1-1 0 0 0,-1 1 0 0 0,0 0 0 0 0,0-1 0 0 0,0 1 0 0 0,-8 15 0 0 0,-19 56-9 0 0,26-73 0 0 0,-9 17 0 0 0,-6 7-10 0 0,1-8-204 0 0,11-15 161 0 0,0 5 5 0 0,-5-1-49 0 0,1-2-14 0 0,9-8 101 0 0,-9 5-119 0 0,9-6 65 0 0,1-2-501 0 0,3-6 554 0 0,0-2 12 0 0,-3 9-2 0 0,13-15 12 0 0,5-2 96 0 0,-14 13-86 0 0,-3 3 7 0 0,1 0 0 0 0,-1-1 0 0 0,1 1 0 0 0,0 0 0 0 0,0 0 0 0 0,0 1 0 0 0,-1-1 0 0 0,1 0 0 0 0,0 1 0 0 0,0-1 0 0 0,0 1 0 0 0,0-1 0 0 0,0 1 1 0 0,0 0-1 0 0,0 0 0 0 0,0 0 0 0 0,0 0 0 0 0,2 1 0 0 0,4 0 130 0 0,0 0 0 0 0,0 1 0 0 0,10 3 0 0 0,10 7 218 0 0,-19-7-240 0 0,-1-2-1 0 0,1 1 0 0 0,0-1 0 0 0,10 2 0 0 0,-15-5-96 0 0,-1 1 0 0 0,1-1-1 0 0,-1 1 1 0 0,1-1 0 0 0,-1 0-1 0 0,1 0 1 0 0,-1-1 0 0 0,1 1-1 0 0,-1-1 1 0 0,1 0-1 0 0,-1 1 1 0 0,0-2 0 0 0,5-1-1 0 0,-4 1 1 0 0,-2 2 25 0 0,26-14 264 0 0,-19 11-338 0 0,-8 3-29 0 0,0 0 1 0 0,1-1 0 0 0,-1 1-1 0 0,0-1 1 0 0,0 0-1 0 0,1 1 1 0 0,-1-1 0 0 0,0 0-1 0 0,0 0 1 0 0,0 1 0 0 0,0-1-1 0 0,0 0 1 0 0,0 0 0 0 0,0 0-1 0 0,-1 0 1 0 0,1-1-1 0 0,0 1 1 0 0,1-2 0 0 0,0-1-940 0 0,2-3-4265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20.9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 1 1375 0 0,'0'0'8112'0'0,"1"2"-7997"0"0,36 55 969 0 0,-36-56-995 0 0,5 12 89 0 0,35 78 711 0 0,-28-60-713 0 0,-2 1 0 0 0,-2 0 0 0 0,-1 1 0 0 0,7 59 0 0 0,-5-40-93 0 0,-6-34-58 0 0,-1-1-1 0 0,0 1 1 0 0,0 32-1 0 0,-5-28-11 0 0,-1 1 0 0 0,0-1 0 0 0,-13 40 0 0 0,4-11-1 0 0,2-6-12 0 0,-28 76 0 0 0,-5-30-30 0 0,-4 12-22 0 0,36-80-2 0 0,1 0 1 0 0,-2 0-91 0 0,-3 7-88 0 0,7-17 319 0 0,0-1-1246 0 0,6-6-4362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28.5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531 110 919 0 0,'4'-8'80'0'0,"4"-7"3196"0"0,10-23 0 0 0,-18 37-3066 0 0,5-15 283 0 0,2-2-180 0 0,-7 18-207 0 0,7-13 548 0 0,-7 13-627 0 0,0 0 0 0 0,0 0-1 0 0,0 0 1 0 0,0 0 0 0 0,0 0-1 0 0,0 0 1 0 0,0 0 0 0 0,0 0-1 0 0,0 0 1 0 0,0 0 0 0 0,0 0-1 0 0,0 0 1 0 0,0 0 0 0 0,0 1-1 0 0,0-1 1 0 0,0 0 0 0 0,0 0 0 0 0,0 0-1 0 0,0 0 1 0 0,0 0 0 0 0,0 0-1 0 0,0 0 1 0 0,0 0 0 0 0,0 0-1 0 0,0 0 1 0 0,0 0 0 0 0,0 1-1 0 0,0-1 1 0 0,0 0 0 0 0,0 0-1 0 0,0 0 1 0 0,0 0 0 0 0,0 0-1 0 0,0 0 1 0 0,0 0 0 0 0,0 0-1 0 0,0 0 1 0 0,0 0 0 0 0,0 0-1 0 0,0 0 1 0 0,0 0 0 0 0,1 0-1 0 0,-1 0 1 0 0,0 0 0 0 0,0 0-1 0 0,0 0 1 0 0,0 1 0 0 0,0-1-1 0 0,0 0 1 0 0,0 0 0 0 0,0 0 0 0 0,0 0-1 0 0,0 0 1 0 0,0 0 0 0 0,1 0-1 0 0,-1 0 1 0 0,0 0 0 0 0,0 0-1 0 0,0 0 1 0 0,0-1 0 0 0,0 1-1 0 0,0 0 1 0 0,0 0 0 0 0,0 0-1 0 0,0 0 1 0 0,0 0 0 0 0,0 0-1 0 0,0 0 1 0 0,1 0 0 0 0,-1 13 313 0 0,-5 18-390 0 0,-6 5 184 0 0,8-27-91 0 0,1 1 1 0 0,-2-1 0 0 0,-5 12 0 0 0,-9 17 59 0 0,-7 14 29 0 0,-45 76 48 0 0,36-62-94 0 0,1 0-22 0 0,-19 39-64 0 0,4 0 0 0 0,-9 22 0 0 0,0-11 0 0 0,48-97-3 0 0,-10 38-1 0 0,14-40 2 0 0,-1 1 0 0 0,0-2 0 0 0,-11 20-1 0 0,2-3 3 0 0,10-19 0 0 0,0-1 0 0 0,-2 0 0 0 0,-7 12 0 0 0,6-13 0 0 0,4-5 0 0 0,-1 6 0 0 0,2-6 0 0 0,-3 6 0 0 0,0 0 0 0 0,-6 26 0 0 0,11-31 0 0 0,-1 0-14 0 0,2-7-58 0 0,1-2-850 0 0,3-4 119 0 0,0-1 0 0 0,-1 0-1 0 0,0 0 1 0 0,0 0 0 0 0,3-12-1 0 0,-3 9-2016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47.2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463 28 1839 0 0,'0'0'3055'0'0,"-2"12"1921"0"0,0 17-3891 0 0,1 34 0 0 0,2-38-846 0 0,-2-22-164 0 0,0 3 0 0 0,1-4 10 0 0,-1 3-16 0 0,1-3 59 0 0,-1-43 104 0 0,2 21 57 0 0,-2 0 0 0 0,-4-32 0 0 0,4 50-254 0 0,0 0 1 0 0,1 0-1 0 0,-1 0 0 0 0,0 0 1 0 0,0 0-1 0 0,-1 0 0 0 0,1 0 1 0 0,0 1-1 0 0,0-1 0 0 0,-1 0 1 0 0,0 1-1 0 0,1-1 0 0 0,-1 1 1 0 0,0-1-1 0 0,-2-1 0 0 0,1 1 45 0 0,2 1-75 0 0,-1 0 0 0 0,0 0 0 0 0,0 0 0 0 0,0 0 0 0 0,0 0 0 0 0,0 0 0 0 0,0 0 0 0 0,0 1 0 0 0,-1-1 0 0 0,1 1 0 0 0,0 0 0 0 0,0-1 0 0 0,0 1 0 0 0,-5 0 0 0 0,0 1 143 0 0,3-1-129 0 0,0 0-1 0 0,0 0 1 0 0,0 1 0 0 0,0 0-1 0 0,0 0 1 0 0,0 0 0 0 0,0 0-1 0 0,0 0 1 0 0,-7 5 0 0 0,1-2 14 0 0,-11 6 58 0 0,-27 16-1 0 0,39-20-73 0 0,0 1 0 0 0,1 0-1 0 0,0 0 1 0 0,0 1 0 0 0,-8 10-1 0 0,-33 47 20 0 0,22-28-44 0 0,10-13 8 0 0,1 0 0 0 0,1 1 0 0 0,1 0 0 0 0,1 1 0 0 0,-12 37 0 0 0,20-46-7 0 0,0-1 0 0 0,1 1 0 0 0,1 0-1 0 0,1 0 1 0 0,0 1 0 0 0,2-1 0 0 0,-1 0 0 0 0,2 0-1 0 0,4 24 1 0 0,-4-35 7 0 0,1-1 0 0 0,0 1 0 0 0,1-1 0 0 0,0 1 0 0 0,-1-1 0 0 0,2 0 0 0 0,-1 0 0 0 0,1 0 0 0 0,-1 0 0 0 0,7 5 0 0 0,-2-1 0 0 0,1-1 0 0 0,0-1 0 0 0,1 0 0 0 0,12 8 0 0 0,-14-11 1 0 0,0 0 0 0 0,0-1 0 0 0,0 0 0 0 0,1-1 0 0 0,-1 0 0 0 0,0 0 0 0 0,1 0 0 0 0,0-1 0 0 0,-1-1 0 0 0,15 0 0 0 0,0-1 99 0 0,0-2 1 0 0,38-9-1 0 0,-28 1 6 0 0,-26 8-77 0 0,0 1 0 0 0,-1 0 0 0 0,1 0 0 0 0,15-2 0 0 0,-17 3-4 0 0,0 0 1 0 0,0-1-1 0 0,0 1 1 0 0,0-1-1 0 0,0 0 1 0 0,-1 0-1 0 0,1-1 1 0 0,-1 1-1 0 0,1-1 1 0 0,6-5-1 0 0,6-6 100 0 0,16-18 1 0 0,-22 19-74 0 0,0 0 1 0 0,-1-2 0 0 0,0 1 0 0 0,-1-1 0 0 0,-1 0 0 0 0,0-1 0 0 0,-1 0 0 0 0,-1 0 0 0 0,0-1-1 0 0,-2 1 1 0 0,5-28 0 0 0,-7 30-37 0 0,-1 1 0 0 0,0-1 0 0 0,-2-20 0 0 0,0 27-16 0 0,-1-2 0 0 0,-1-2 0 0 0,-1 3 11 0 0,-4 1 32 0 0,-2 3-33 0 0,-2 3-10 0 0,1 3 0 0 0,-5 5 0 0 0,13-4 0 0 0,2-1 0 0 0,-7 5 0 0 0,0 1 0 0 0,1-1 0 0 0,0 1 0 0 0,0 0 0 0 0,1 1 0 0 0,0 0 0 0 0,0 0 0 0 0,-4 10 0 0 0,-4 13 0 0 0,-11 37 0 0 0,13-33 0 0 0,9-25 0 0 0,0 0 0 0 0,1 0 0 0 0,1 0 0 0 0,0 0 0 0 0,0 13 0 0 0,0 9 0 0 0,1-6 0 0 0,0-19 0 0 0,1-4 0 0 0,-1-4 0 0 0,1 1 0 0 0,-1-1 0 0 0,0 1 0 0 0,0-1 0 0 0,0 1 0 0 0,0-1 0 0 0,0 1 0 0 0,0-1 0 0 0,1 1 0 0 0,-1-1 0 0 0,0 1 0 0 0,0-1 0 0 0,1 0 0 0 0,-1 1 0 0 0,0-1 0 0 0,1 1 0 0 0,-1-1 0 0 0,1 1 0 0 0,6 5 0 0 0,-1-1 0 0 0,0-1 0 0 0,2-3 11 0 0,-6-1-3 0 0,0 0 1 0 0,0 0-1 0 0,0 0 0 0 0,0-1 1 0 0,0 1-1 0 0,0-1 1 0 0,0 1-1 0 0,0-1 0 0 0,0 0 1 0 0,0 0-1 0 0,0 0 0 0 0,0 0 1 0 0,-1 0-1 0 0,1 0 0 0 0,0-1 1 0 0,-1 1-1 0 0,1-1 1 0 0,-1 1-1 0 0,2-3 0 0 0,1-1-2 0 0,-1 0-1 0 0,0 0 0 0 0,0-1 0 0 0,3-8 0 0 0,-3 9 2 0 0,9-30 37 0 0,16-61 0 0 0,-21 65-20 0 0,1 1-1 0 0,2 0 0 0 0,15-32 0 0 0,-18 44-27 0 0,0 0 0 0 0,-1 0 0 0 0,7-34 0 0 0,-12 44 4 0 0,-7 15 0 0 0,-1 6 0 0 0,-6 19-12 0 0,1 0 0 0 0,2 1 0 0 0,1 0 0 0 0,1 1 0 0 0,-5 63 0 0 0,14-10 12 0 0,0-34 0 0 0,-1-48 0 0 0,0 2 0 0 0,0 0 0 0 0,1 0 0 0 0,0 0 0 0 0,2 8 0 0 0,-2-12 0 0 0,0 1 0 0 0,0 0 0 0 0,0 0 0 0 0,0-1 0 0 0,0 1 0 0 0,1-1 0 0 0,0 1 0 0 0,-1-1 0 0 0,6 7 0 0 0,-6-9 0 0 0,6 8 0 0 0,2-1 0 0 0,-3-1 0 0 0,-4-6-2 0 0,-1 0-1 0 0,0 0 0 0 0,1-1 1 0 0,-1 1-1 0 0,1 0 0 0 0,-1 0 1 0 0,1-1-1 0 0,-1 1 0 0 0,1-1 1 0 0,-1 1-1 0 0,1-1 1 0 0,0 0-1 0 0,-1 0 0 0 0,1 0 1 0 0,0 0-1 0 0,-1 0 0 0 0,1 0 1 0 0,-1 0-1 0 0,1 0 0 0 0,0 0 1 0 0,-1-1-1 0 0,3 0 0 0 0,-3 1-10 0 0,2-1-60 0 0,0-1 1 0 0,-1 1-1 0 0,1 0 1 0 0,-1-1-1 0 0,1 1 1 0 0,-1-1-1 0 0,0 0 1 0 0,0 0-1 0 0,1 0 1 0 0,-1 0-1 0 0,0 0 1 0 0,3-5-1 0 0,1-3-795 0 0,11-21-1 0 0,-3 6-975 0 0,44-92-5017 0 0,-43 84 5712 0 0,-6 14 513 0 0,-4 10 200 0 0,-1 0 0 0 0,0 0 0 0 0,0 0 0 0 0,3-17 0 0 0,-5 17-380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48.2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151 232 919 0 0,'0'0'224'0'0,"-1"2"606"0"0,-2 8 872 0 0,1 0 0 0 0,-3 19 0 0 0,2 53 1581 0 0,2-39-2214 0 0,-16 174 1777 0 0,4-61-2044 0 0,13-112-504 0 0,0-43-346 0 0,1-2-159 0 0,0-1 161 0 0,0 0 1 0 0,1 0-1 0 0,-1-1 0 0 0,-1 1 1 0 0,1 0-1 0 0,0 0 1 0 0,0 0-1 0 0,-1-1 1 0 0,1-1-1 0 0,0-2-50 0 0,-1-1-1 0 0,0 1 1 0 0,0 0 0 0 0,0 0-1 0 0,-3-10 1 0 0,1-3-93 0 0,-4-328-2583 0 0,7 299 2900 0 0,3 0 0 0 0,2 0 0 0 0,13-52 0 0 0,-16 90-48 0 0,0 1 0 0 0,1 0-1 0 0,0 0 1 0 0,0 0-1 0 0,1 1 1 0 0,0-1-1 0 0,1 1 1 0 0,0 1 0 0 0,8-9-1 0 0,-10 11 0 0 0,1 0 0 0 0,0 1-1 0 0,0 0 1 0 0,0 0 0 0 0,1 0-1 0 0,-1 1 1 0 0,1 0 0 0 0,0 0-1 0 0,0 0 1 0 0,0 1 0 0 0,0 0-1 0 0,0 0 1 0 0,0 0 0 0 0,12-1-1 0 0,-15 3-48 0 0,0 0-1 0 0,0 0 0 0 0,1 0 1 0 0,-1 0-1 0 0,0 1 1 0 0,0-1-1 0 0,0 1 0 0 0,0 0 1 0 0,0 0-1 0 0,0 0 1 0 0,-1 0-1 0 0,1 0 0 0 0,0 0 1 0 0,0 1-1 0 0,-1 0 0 0 0,1-1 1 0 0,4 5-1 0 0,-4-3 8 0 0,0 1-1 0 0,-1-1 0 0 0,1 1 1 0 0,-1 0-1 0 0,1 0 1 0 0,-1 0-1 0 0,0 0 1 0 0,-1 0-1 0 0,1 0 0 0 0,-1 1 1 0 0,2 4-1 0 0,-2 0 15 0 0,1 0 0 0 0,-2 0 0 0 0,1 0 0 0 0,-1 0-1 0 0,0 0 1 0 0,-1 0 0 0 0,0-1 0 0 0,0 1 0 0 0,-1 0 0 0 0,0 0-1 0 0,-7 14 1 0 0,1-5 2 0 0,-1-1 0 0 0,-1 0 0 0 0,-18 22 0 0 0,22-31-42 0 0,-1-1 1 0 0,1 0-1 0 0,-1-1 1 0 0,0 0-1 0 0,-1 0 0 0 0,1 0 1 0 0,-1-1-1 0 0,0 0 0 0 0,-12 5 1 0 0,7-5-17 0 0,2 0-23 0 0,-1-1 1 0 0,1 0 0 0 0,-1-1 0 0 0,-13 2-1 0 0,24-5-41 0 0,-12 12-2990 0 0,8-8 2469 0 0,1-1 0 0 0,-1 1 0 0 0,-9 4-1 0 0,9-5 255 0 0,1-1-1 0 0,0 1 0 0 0,0-1 0 0 0,0 1 0 0 0,1 0 1 0 0,-1 1-1 0 0,0-1 0 0 0,-3 5 0 0 0,3 0 108 0 0,0-1 0 0 0,0 1 0 0 0,1 0 0 0 0,0 0 0 0 0,-4 14 0 0 0,-8 22-565 0 0,9-31 634 0 0,0-4 128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51.2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13 652 4143 0 0,'0'1'191'0'0,"-3"6"-11"0"0,-4 20 841 0 0,7-26 65 0 0,-3 7 4852 0 0,49-178-4986 0 0,-19 72-867 0 0,-9 37-31 0 0,-7 28-11 0 0,0 1-1 0 0,30-55 1 0 0,-41 86 74 0 0,3 8-92 0 0,0 0 0 0 0,-1 0 0 0 0,0 0 0 0 0,0 1 0 0 0,-1-1 0 0 0,0 1 0 0 0,1 13 0 0 0,-6 57 34 0 0,1-39 56 0 0,-1 198 269 0 0,4-229-363 0 0,10-18 32 0 0,-4 0-53 0 0,-1 0 0 0 0,0-1 0 0 0,4-12 0 0 0,1-2 0 0 0,81-254 64 0 0,-57 164-64 0 0,-32 109 11 0 0,-2 5 106 0 0,-1 22 1 0 0,-15 86 84 0 0,12-82-140 0 0,-7 62 78 0 0,10-74-91 0 0,1 1 0 0 0,1-1 1 0 0,0 0-1 0 0,5 23 0 0 0,-1-10 53 0 0,0-7 23 0 0,-1 0-1 0 0,12 28 1 0 0,-16-46-114 0 0,1 0 0 0 0,-1 0 0 0 0,0 0 0 0 0,1 0-1 0 0,-1 0 1 0 0,1 0 0 0 0,-1 0 0 0 0,1 0 0 0 0,-1 0 0 0 0,1 0 0 0 0,0 0-1 0 0,0-1 1 0 0,-1 1 0 0 0,1 0 0 0 0,1 1 0 0 0,0-1 22 0 0,-1-1-34 0 0,-1 1 0 0 0,1-1 1 0 0,-1 0-1 0 0,1 0 0 0 0,-1 0 1 0 0,0 0-1 0 0,1 0 0 0 0,-1 0 0 0 0,1-1 1 0 0,-1 1-1 0 0,1 0 0 0 0,-1 0 1 0 0,0 0-1 0 0,1 0 0 0 0,-1 0 0 0 0,1-1 1 0 0,-1 1-1 0 0,0 0 0 0 0,1 0 1 0 0,-1-1-1 0 0,0 1 0 0 0,1 0 0 0 0,-1 0 1 0 0,1-1-1 0 0,7-7-166 0 0,-2-1-162 0 0,0-1 0 0 0,-1 0 0 0 0,0 1 0 0 0,-1-2 0 0 0,0 1 0 0 0,0 0 0 0 0,3-19 0 0 0,2-3-753 0 0,19-69-2742 0 0,-26 90 3419 0 0,-1 0-1 0 0,-1 0 0 0 0,0 0 0 0 0,0 0 1 0 0,-1 0-1 0 0,-1 0 0 0 0,1 0 0 0 0,-7-17 0 0 0,2 0 176 0 0,-2-8 600 0 0,7 34-47 0 0,-1-6 1177 0 0,2 5 2069 0 0,-1 10-2273 0 0,9 93 220 0 0,-1-23-592 0 0,4 53 197 0 0,-2-35-572 0 0,-8-87-528 0 0,-1-7 160 0 0,1-3-166 0 0,-1 1-1 0 0,1-1 0 0 0,0 1 1 0 0,0-1-1 0 0,0 1 1 0 0,-1-1-1 0 0,1 1 0 0 0,3-3 1 0 0,1-4-17 0 0,12-26 2 0 0,25-70 0 0 0,-41 97 0 0 0,1 0 11 0 0,-2 6 42 0 0,0 3-38 0 0,1 0-1 0 0,0-1 0 0 0,-1 1 1 0 0,1 0-1 0 0,0 0 0 0 0,0-1 1 0 0,2 4-1 0 0,2 4-1 0 0,0 2 23 0 0,-1 1 0 0 0,4 20 0 0 0,-3-9 79 0 0,1-1 0 0 0,12 28 1 0 0,-17-49 270 0 0,0-2-374 0 0,1 0-1 0 0,-1-1 0 0 0,1 1 0 0 0,-1 0 1 0 0,0-1-1 0 0,1 0 0 0 0,-1 1 1 0 0,0-1-1 0 0,0 1 0 0 0,1-4 1 0 0,-1 3-9 0 0,3-5 13 0 0,-1-1 0 0 0,0 0-1 0 0,0 0 1 0 0,-1 0 0 0 0,0 0 0 0 0,0-11-1 0 0,2-2 3 0 0,3-14 61 0 0,41-175 250 0 0,-36 164-206 0 0,6-48 0 0 0,-3 9-9 0 0,-13 78-114 0 0,1 1-14 0 0,-1 1-62 0 0,-1 4-19 0 0,-15 13-9462 0 0,0-6 8421 0 0,11-5 1000 0 0,0 1-1 0 0,0-1 1 0 0,0 0-1 0 0,0 1 1 0 0,0 0-1 0 0,1-1 1 0 0,-1 1-1 0 0,1 0 1 0 0,-1 1 0 0 0,1-1-1 0 0,0 0 1 0 0,0 1-1 0 0,0-1 1 0 0,0 1-1 0 0,0-1 1 0 0,0 1-1 0 0,-1 3 1 0 0,-32 76-1790 0 0,20-47 826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57.0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1 120 919 0 0,'0'0'8156'0'0,"15"0"-7506"0"0,-4-2-420 0 0,1-1-1 0 0,0 0 1 0 0,-1 0 0 0 0,12-6 0 0 0,-12 4-61 0 0,1 1 1 0 0,0 0-1 0 0,19-2 0 0 0,16 0 150 0 0,6 0 134 0 0,69-16-1 0 0,-65 5-89 0 0,53-12 677 0 0,-101 28-667 0 0,-9 3-120 0 0,-25 12-113 0 0,23-14-143 0 0,-23 11 5 0 0,-1-2 0 0 0,0-1 1 0 0,0-1-1 0 0,-43 6 1 0 0,11-2-5 0 0,48-10-3 0 0,-11 4-75 0 0,0-1-1 0 0,0 2 0 0 0,-20 9 0 0 0,7-1-192 0 0,15-6-856 0 0,-28 15 1 0 0,66-40-8507 0 0,-18 16 8568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8:57.8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0 919 0 0,'0'0'895'0'0,"0"2"16"0"0,-3 69 3320 0 0,-8 37-2326 0 0,4-35-1007 0 0,-37 212 1500 0 0,15-172-1824 0 0,6-24-306 0 0,22-81-257 0 0,0-7 170 0 0,1 1-127 0 0,2 2-57 0 0,4-4-50 0 0,-5 0 56 0 0,1-1-1 0 0,0 1 1 0 0,-1-1 0 0 0,1 0 0 0 0,0 1 0 0 0,-1-1 0 0 0,1 0 0 0 0,-1 0 0 0 0,0 0 0 0 0,1 0-1 0 0,-1 0 1 0 0,0-1 0 0 0,1 1 0 0 0,-1 0 0 0 0,0 0 0 0 0,0-1 0 0 0,1-2 0 0 0,2-1-82 0 0,3-5 45 0 0,-1 0 0 0 0,1 0 0 0 0,-2-1 0 0 0,0 1 0 0 0,5-14 0 0 0,14-58-68 0 0,-15 47 8 0 0,-3 8-37 0 0,-1-1 0 0 0,1-37 0 0 0,-1 12-100 0 0,-4 38 136 0 0,0 3-38 0 0,0 0 1 0 0,1 0-1 0 0,1 1 0 0 0,0-1 0 0 0,0 0 1 0 0,6-12-1 0 0,-9 23 47 0 0,1 0 0 0 0,-1 0 0 0 0,0 0 0 0 0,1-1-1 0 0,-1 1 1 0 0,0 0 0 0 0,0 0 0 0 0,0-1 0 0 0,0 1 0 0 0,0 0 0 0 0,0 0 0 0 0,0-1 0 0 0,0 1 0 0 0,-1 0-1 0 0,1 0 1 0 0,0 0 0 0 0,-1-1 0 0 0,1 1 0 0 0,-1 0 0 0 0,1 0 0 0 0,-1 0 0 0 0,0-1 0 0 0,-21-24-1160 0 0,8 10 437 0 0,13 15 555 0 0,0 10-796 0 0,0 1 881 0 0,-1-1 0 0 0,-4 16-1 0 0,-1 1-50 0 0,-1 21-132 0 0,6-23 176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9:03.3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486 13 2991 0 0,'0'0'3506'0'0,"3"-4"-2824"0"0,-3 1 2237 0 0,-1 2-2896 0 0,0 1-1 0 0,0-1 1 0 0,0 1 0 0 0,0-1-1 0 0,0 1 1 0 0,0-1-1 0 0,0 1 1 0 0,0 0 0 0 0,0-1-1 0 0,0 1 1 0 0,-1 0-1 0 0,1 0 1 0 0,0 0 0 0 0,0 0-1 0 0,0 0 1 0 0,0 0 0 0 0,-1 0-1 0 0,1 1 1 0 0,0-1-1 0 0,0 0 1 0 0,0 0 0 0 0,0 1-1 0 0,0-1 1 0 0,0 1 0 0 0,0-1-1 0 0,-2 2 1 0 0,-30 16 150 0 0,21-8-106 0 0,0 0 0 0 0,0 1 0 0 0,-15 20 0 0 0,1-3-10 0 0,-72 93 15 0 0,91-111-72 0 0,1 0 0 0 0,0 0 0 0 0,0 1 0 0 0,1 0 0 0 0,0 0 0 0 0,-3 11 0 0 0,0 4 0 0 0,6-19 0 0 0,-2 10-53 0 0,5-8 42 0 0,-1-9 11 0 0,0 1 0 0 0,0-1 0 0 0,1 0 0 0 0,-1 1 0 0 0,0-1 0 0 0,0 0 0 0 0,1 1 0 0 0,-1-1 0 0 0,0 0 0 0 0,0 1 0 0 0,1-1 0 0 0,-1 0 0 0 0,0 1 0 0 0,1-1 0 0 0,-1 0 0 0 0,0 0 0 0 0,1 1 0 0 0,-1-1 0 0 0,1 0 0 0 0,2 1 2 0 0,-1-1 0 0 0,1 0 0 0 0,0 0 0 0 0,-1 0 0 0 0,1 0 0 0 0,-1-1 0 0 0,1 1-1 0 0,-1 0 1 0 0,1-1 0 0 0,0 0 0 0 0,-1 0 0 0 0,0 0 0 0 0,1 0 0 0 0,-1 0 0 0 0,0 0-1 0 0,4-3 1 0 0,4-2 9 0 0,-1-1 0 0 0,12-11-1 0 0,-9 9 15 0 0,0 1 0 0 0,1 0 0 0 0,0 0-1 0 0,22-8 1 0 0,-25 11-21 0 0,13-6 71 0 0,0 0 0 0 0,1 2-1 0 0,0 1 1 0 0,30-7 0 0 0,-48 14-50 0 0,0 0-1 0 0,1 1 1 0 0,-1 0 0 0 0,0 0 0 0 0,0 0 0 0 0,13 2 0 0 0,-17-1-14 0 0,0 0 1 0 0,1-1-1 0 0,-1 1 1 0 0,0 0-1 0 0,0 0 1 0 0,0 1-1 0 0,0-1 1 0 0,0 0-1 0 0,0 1 1 0 0,0-1 0 0 0,0 1-1 0 0,0-1 1 0 0,-1 1-1 0 0,1 0 1 0 0,0 0-1 0 0,-1 0 1 0 0,0 0-1 0 0,1 0 1 0 0,-1 0-1 0 0,0 0 1 0 0,0 0-1 0 0,0 0 1 0 0,0 5-1 0 0,0-2 9 0 0,0 0-1 0 0,-1 0 1 0 0,0 0-1 0 0,0 0 1 0 0,0 0-1 0 0,-1 0 1 0 0,1 0-1 0 0,-1 0 1 0 0,-1 0-1 0 0,1-1 1 0 0,-1 1-1 0 0,1 0 1 0 0,-5 7-1 0 0,1-2 19 0 0,-1 0 1 0 0,0 0-1 0 0,-1 0 0 0 0,-13 15 0 0 0,-31 27 291 0 0,-2-2 0 0 0,-98 70 0 0 0,116-94-271 0 0,-31 20 1 0 0,28-20-11 0 0,-15 8 16 0 0,47-31-74 0 0,-1 0 0 0 0,1 0 0 0 0,-1 0-1 0 0,0-1 1 0 0,0 0 0 0 0,-12 1-1 0 0,1-2-153 0 0,15-1 124 0 0,2 0-66 0 0,0 0 93 0 0,1-1 0 0 0,-1 1 0 0 0,0 0 1 0 0,1-1-1 0 0,-1 1 0 0 0,1 0 0 0 0,-1 0 0 0 0,1 0 1 0 0,-1 0-1 0 0,0 0 0 0 0,1-1 0 0 0,-1 1 1 0 0,1 0-1 0 0,-1 0 0 0 0,0 0 0 0 0,1 1 1 0 0,-1-1-1 0 0,0 0 0 0 0,0 0-65 0 0,1 0 0 0 0,-1 0-1 0 0,0 0 1 0 0,0 0 0 0 0,1 0 0 0 0,-1 0-1 0 0,0 0 1 0 0,1 0 0 0 0,-1 0 0 0 0,0 0 0 0 0,1 0-1 0 0,-1 0 1 0 0,0 0 0 0 0,1-1 0 0 0,-1 1-1 0 0,1 0 1 0 0,-2-1 0 0 0,1 0-5 0 0,1 0 0 0 0,-1-1 0 0 0,0 1 1 0 0,1 0-1 0 0,0 0 0 0 0,-1 0 0 0 0,1 0 0 0 0,0 0 0 0 0,-1-1 0 0 0,1 1 1 0 0,0 0-1 0 0,0 0 0 0 0,0 0 0 0 0,0-1 0 0 0,0 1 0 0 0,1 0 0 0 0,-1 0 1 0 0,0 0-1 0 0,1-3 0 0 0,0 2-45 0 0,0 0 0 0 0,1 0 0 0 0,-1 0 0 0 0,0 0 1 0 0,1 0-1 0 0,-1 0 0 0 0,1 0 0 0 0,0 1 0 0 0,2-3 0 0 0,4-2-214 0 0,0 1-1 0 0,0 0 0 0 0,0 1 0 0 0,12-5 1 0 0,2 2-376 0 0,1 0-1 0 0,-1 2 1 0 0,39-5 0 0 0,-21 4-795 0 0,-18 2 493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38.6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 1 24575,'11'9'0,"1"-1"0,0-1 0,0 1 0,0-2 0,1 0 0,0 0 0,0-1 0,1-1 0,24 5 0,-19-4 0,0 0 0,0 2 0,33 15 0,-51-22 0,0 1 0,1-1 0,-1 1 0,0-1 0,0 1 0,0-1 0,0 1 0,0 0 0,0 0 0,0-1 0,0 1 0,0 0 0,0 0 0,-1 0 0,1 0 0,0 0 0,-1 0 0,1 0 0,0 0 0,-1 0 0,1 0 0,-1 1 0,0-1 0,1 0 0,-1 0 0,0 0 0,0 1 0,0-1 0,0 0 0,0 0 0,0 1 0,0-1 0,0 0 0,0 0 0,0 0 0,-1 1 0,1-1 0,-1 0 0,1 0 0,-1 0 0,1 0 0,-1 0 0,0 0 0,1 0 0,-1 0 0,0 0 0,0 0 0,0 0 0,1 0 0,-1 0 0,0-1 0,-2 2 0,-3 3 0,1-1 0,-1-1 0,0 1 0,0-1 0,-1 0 0,1 0 0,-1 0 0,-8 1 0,-25 4 0,2 0 0,-41 13 0,46-11-102,23-8-12,0 1-1,1 0 0,-1 1 0,1-1 0,0 2 0,0-1 0,0 1 1,1 1-1,-1 0 0,-9 9 0,8-5-6711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9:04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161 555 4895 0 0,'-1'1'223'0'0,"-1"6"131"0"0,-1-1 1 0 0,0 0-1 0 0,-1 1 0 0 0,1-1 0 0 0,-1-1 1 0 0,-1 1-1 0 0,1-1 0 0 0,-9 9 0 0 0,10-11-168 0 0,0-1 0 0 0,0 1 0 0 0,-1-1 0 0 0,1 0 0 0 0,-1 0-1 0 0,1-1 1 0 0,-1 1 0 0 0,1-1 0 0 0,-1 1 0 0 0,0-1 0 0 0,0 0-1 0 0,1 0 1 0 0,-1-1 0 0 0,-7 1 0 0 0,9-1-169 0 0,-1 0-1 0 0,1 0 1 0 0,0-1 0 0 0,0 1 0 0 0,0 0-1 0 0,0-1 1 0 0,0 1 0 0 0,0-1 0 0 0,0 0-1 0 0,0 0 1 0 0,0 0 0 0 0,0 0-1 0 0,0 0 1 0 0,0 0 0 0 0,0 0 0 0 0,1-1-1 0 0,-1 1 1 0 0,-2-3 0 0 0,2 1 35 0 0,0 0 0 0 0,0 0 0 0 0,1 0 0 0 0,-1 0 0 0 0,0 0 0 0 0,1 0 0 0 0,0-1 0 0 0,0 1 0 0 0,0 0 0 0 0,0-6 0 0 0,-1-1 61 0 0,2-1 0 0 0,0 1 0 0 0,0 0 0 0 0,0-1 0 0 0,2 1 0 0 0,3-17 0 0 0,11-30-91 0 0,2 1-1 0 0,3 1 0 0 0,2 0 1 0 0,2 2-1 0 0,35-53 0 0 0,-49 90-8 0 0,2 0-1 0 0,-1 1 1 0 0,2 1-1 0 0,22-20 1 0 0,-26 26-12 0 0,-9 7 0 0 0,1-1 1 0 0,-1 1-1 0 0,0 0 0 0 0,1 0 0 0 0,-1 1 0 0 0,0-1 1 0 0,1 0-1 0 0,2-1 0 0 0,-3 2 2 0 0,0 0 0 0 0,0 0 0 0 0,-1-1 0 0 0,1 1 0 0 0,0 0 0 0 0,0 0 0 0 0,0 0 0 0 0,-1 0 0 0 0,1 0 0 0 0,0 0 0 0 0,0 0 0 0 0,0 0 0 0 0,-1 1 0 0 0,1-1-1 0 0,0 0 1 0 0,0 0 0 0 0,0 1 0 0 0,-1-1 0 0 0,1 0 0 0 0,0 1 0 0 0,-1-1 0 0 0,1 1 0 0 0,0-1 0 0 0,-1 1 0 0 0,1-1 0 0 0,-1 1 0 0 0,1-1 0 0 0,0 1 0 0 0,0 1 0 0 0,0-1 15 0 0,2 3-16 0 0,-1-1 0 0 0,1 0 1 0 0,-1 1-1 0 0,0-1 0 0 0,0 1 1 0 0,0 0-1 0 0,-1 0 1 0 0,1-1-1 0 0,-1 1 0 0 0,0 0 1 0 0,0 0-1 0 0,0 1 0 0 0,0 4 1 0 0,0 10 33 0 0,-2 32 0 0 0,0-20 5 0 0,-1 2 9 0 0,-1 0 0 0 0,-1 0 0 0 0,-2 0-1 0 0,-2-1 1 0 0,0 0 0 0 0,-2-1 0 0 0,-2 0 0 0 0,-30 58-1 0 0,-18 14 132 0 0,27-48-126 0 0,32-54-151 0 0,1-5-466 0 0,0 0 455 0 0,1 0-1 0 0,-1 1 1 0 0,1-1-1 0 0,0 0 1 0 0,0 1 0 0 0,0-1-1 0 0,3-5 1 0 0,-2 6-4 0 0,4-12-522 0 0,2 0-1 0 0,0 0 0 0 0,19-27 0 0 0,37-34-2371 0 0,-58 69 2723 0 0,-1 0-1 0 0,1-1 1 0 0,-2 1 0 0 0,1-1-1 0 0,-1 0 1 0 0,0 0-1 0 0,3-12 1 0 0,1-5-440 0 0,4-30 0 0 0,-11 49 661 0 0,18-77-1131 0 0,-17 77 1048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29:05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374 0 3567 0 0,'0'0'423'0'0,"-6"16"1554"0"0,-14 38 449 0 0,-13 45-876 0 0,16-40-792 0 0,-2-1-1 0 0,-46 93 0 0 0,62-144-757 0 0,-11 25 472 0 0,48-88-333 0 0,-17 26-77 0 0,-11 19-42 0 0,0-1 0 0 0,0 1 0 0 0,-1-1 0 0 0,-1-1-1 0 0,5-15 1 0 0,6-47 108 0 0,-11 54-64 0 0,-3 12-31 0 0,-1 8-35 0 0,-5-19 183 0 0,3 13-213 0 0,1-1 20 0 0,-3 0 12 0 0,-3-3-15 0 0,3 10-17 0 0,2 2 19 0 0,-5-1 1 0 0,-5-1 12 0 0,2 3 0 0 0,0 3 0 0 0,0-1 0 0 0,-3 2 0 0 0,11-5 0 0 0,-9 6 0 0 0,10-7 0 0 0,0 1 0 0 0,-1 0 0 0 0,1-1 0 0 0,0 1 0 0 0,-1 0 0 0 0,1 0 0 0 0,0 0 0 0 0,0 0 0 0 0,0 0 0 0 0,0 0 0 0 0,-1 2 0 0 0,-8 9 0 0 0,-8 8 0 0 0,1 1 0 0 0,1 0 0 0 0,1 1 0 0 0,-14 29 0 0 0,13-21 0 0 0,8-17 0 0 0,0 1 0 0 0,-8 25 0 0 0,-6 9-64 0 0,14-5 64 0 0,5-29 0 0 0,2-7 0 0 0,0 0 0 0 0,1 0 0 0 0,0 1 0 0 0,0 8 0 0 0,1-10 0 0 0,-2 12 0 0 0,5 6 0 0 0,-1-8 0 0 0,0 1 0 0 0,15 31 0 0 0,-15-39 0 0 0,0-2 0 0 0,1 1 11 0 0,5 9 54 0 0,-5-10 13 0 0,19 20-40 0 0,-17-21-38 0 0,-3-3 12 0 0,0 0 1 0 0,0-1-1 0 0,0 1 0 0 0,0-1 0 0 0,0 1 0 0 0,1-1 0 0 0,-1 0 0 0 0,6 2 0 0 0,-4-3 9 0 0,0 0 1 0 0,0 0-1 0 0,0 0 0 0 0,0-1 0 0 0,10 0 0 0 0,-9 1 82 0 0,-2-1-72 0 0,-1-1 0 0 0,0 1 0 0 0,1-1 1 0 0,-1 1-1 0 0,0-1 0 0 0,0 0 0 0 0,0 0 0 0 0,5-2 0 0 0,1-1 46 0 0,0 1 0 0 0,-1-1 0 0 0,1-1 0 0 0,-1 1 0 0 0,0-2 0 0 0,-1 1 0 0 0,10-9 0 0 0,-2 2 56 0 0,23-8 363 0 0,-26 12-365 0 0,0-1 0 0 0,0-1-1 0 0,-1 0 1 0 0,-1 0 0 0 0,1-1-1 0 0,8-13 1 0 0,-2 5 71 0 0,-10 10-91 0 0,12-27 172 0 0,-19 35-367 0 0,9 16-7500 0 0,-9-10 7339 0 0,-1-3 166 0 0,1 0 1 0 0,0 1 0 0 0,-1-1-1 0 0,1 0 1 0 0,-1 1 0 0 0,0-1-1 0 0,1 0 1 0 0,-1 0 0 0 0,0 0-1 0 0,-1 1 1 0 0,1-1 0 0 0,0 0-1 0 0,0-1 1 0 0,-1 1 0 0 0,0 0-1 0 0,1 0 1 0 0,-1-1 0 0 0,0 1-1 0 0,1 0 1 0 0,-1-1 0 0 0,0 0-1 0 0,0 1 1 0 0,0-1 0 0 0,-1 0-1 0 0,1 0 1 0 0,0 0 0 0 0,-4 0-1 0 0,-118 33-2499 0 0,94-28 1088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4:59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30 919 0 0,'0'0'7056'0'0,"0"-24"-5716"0"0,1 19-1317 0 0,-1 4 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1.6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52 2359 0 0,'0'0'102'0'0,"0"-1"-1"0"0,5-18 982 0 0,3-8 974 0 0,-8 26-1568 0 0,0-3 2017 0 0,3 8-2022 0 0,2 10-540 0 0,-2 3 271 0 0,0 26 1 0 0,0-10 50 0 0,-1 6-21 0 0,-2 0 0 0 0,-2 0 0 0 0,-7 41 1 0 0,0 12 166 0 0,4-34-305 0 0,3 0 0 0 0,9 99-1 0 0,0-121-1012 0 0,-7-34 476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2.8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224 59 1839 0 0,'0'0'1272'0'0,"5"-7"3339"0"0,-5 6-4533 0 0,1-1 0 0 0,-1 1 0 0 0,0 0 0 0 0,1 0 0 0 0,-1-1 0 0 0,0 1-1 0 0,0 0 1 0 0,0-1 0 0 0,0 1 0 0 0,0 0 0 0 0,0-1 0 0 0,0 1 0 0 0,0 0 0 0 0,0 0 0 0 0,-1-1 0 0 0,1 1 0 0 0,-1 0-1 0 0,1 0 1 0 0,-1-1 0 0 0,1 1 0 0 0,-1 0 0 0 0,0 0 0 0 0,-1-2 0 0 0,0 1 4 0 0,0 0-1 0 0,0 0 1 0 0,0 0-1 0 0,0 0 1 0 0,-1 1-1 0 0,1-1 1 0 0,-1 0-1 0 0,1 1 1 0 0,-6-2-1 0 0,7 3-1 0 0,-18 0 60 0 0,11 2-120 0 0,0 1 0 0 0,1 0 0 0 0,-1 0-1 0 0,1 0 1 0 0,0 1 0 0 0,0 0 0 0 0,0 1 0 0 0,0-1-1 0 0,1 1 1 0 0,0 0 0 0 0,0 1 0 0 0,0 0-1 0 0,1 0 1 0 0,0 0 0 0 0,0 0 0 0 0,0 1 0 0 0,-4 9-1 0 0,-33 72-191 0 0,38-80 124 0 0,-1 1 36 0 0,3 0 12 0 0,1-1-10 0 0,0 19-108 0 0,0-24 118 0 0,4 10 0 0 0,-1-4 0 0 0,0 0 0 0 0,1 0 0 0 0,3-2 0 0 0,-5-6-2 0 0,0 0 0 0 0,0 0 0 0 0,0 0-1 0 0,0 0 1 0 0,0-1 0 0 0,0 1 0 0 0,0 0-1 0 0,0-1 1 0 0,1 1 0 0 0,-1-1 0 0 0,0 1-1 0 0,0-1 1 0 0,1 0 0 0 0,-1 1 0 0 0,0-1-1 0 0,0 0 1 0 0,1 0 0 0 0,-1 0 0 0 0,0 0 0 0 0,1 0-1 0 0,-1 0 1 0 0,0 0 0 0 0,1-1 0 0 0,-1 1-1 0 0,3-1 1 0 0,1 0-4 0 0,18-4 3 0 0,29-10-1 0 0,-35 9-1 0 0,1 1 0 0 0,-1 1-1 0 0,24-3 1 0 0,-35 6 3 0 0,1 1 0 0 0,0 0 0 0 0,-1 1 0 0 0,1 0 0 0 0,0 0 0 0 0,-1 0 1 0 0,1 0-1 0 0,-1 1 0 0 0,0 0 0 0 0,0 1 0 0 0,1-1 0 0 0,9 7 0 0 0,74 38-9 0 0,19-4 11 0 0,-77-32 11 0 0,-31-11-8 0 0,-1 0-1 0 0,1 0 1 0 0,-1 0-1 0 0,1 0 1 0 0,-1 0-1 0 0,1 1 1 0 0,-1-1-1 0 0,1 0 1 0 0,-1 0-1 0 0,0 0 1 0 0,1 1-1 0 0,-1-1 1 0 0,1 0-1 0 0,-1 1 1 0 0,1-1-1 0 0,-1 0 1 0 0,0 1-1 0 0,1-1 1 0 0,-1 1-1 0 0,0-1 1 0 0,1 1-1 0 0,0 3 63 0 0,0-3-57 0 0,0 1 1 0 0,-1-1-1 0 0,1 1 1 0 0,-1-1-1 0 0,1 1 1 0 0,-1 0-1 0 0,0-1 1 0 0,0 1-1 0 0,0-1 1 0 0,0 1-1 0 0,0 0 1 0 0,0-1-1 0 0,0 1 0 0 0,-1-1 1 0 0,1 1-1 0 0,0-1 1 0 0,-1 1-1 0 0,1-1 1 0 0,-1 1-1 0 0,0-1 1 0 0,1 1-1 0 0,-1-1 1 0 0,0 0-1 0 0,0 1 1 0 0,0-1-1 0 0,-2 2 0 0 0,2-2 4 0 0,-20 25 215 0 0,-1-1 1 0 0,-2-1-1 0 0,-29 23 1 0 0,0 0-45 0 0,44-39-165 0 0,-2 1 0 0 0,1-1-1 0 0,-1-1 1 0 0,-1 0 0 0 0,1-1-1 0 0,-1 0 1 0 0,0-1 0 0 0,0 0-1 0 0,-1 0 1 0 0,0-2 0 0 0,1 1 0 0 0,-1-2-1 0 0,0 0 1 0 0,0 0 0 0 0,-1-1-1 0 0,1-1 1 0 0,0 0 0 0 0,-21-4-1 0 0,23 3-36 0 0,0-1 1 0 0,0 0-1 0 0,0 0 0 0 0,-11-5 0 0 0,18 5-59 0 0,0 0 0 0 0,0 0 0 0 0,1 0 0 0 0,-1-1 0 0 0,0 1 0 0 0,1-1 0 0 0,-1 0 1 0 0,1 0-1 0 0,0 0 0 0 0,0 0 0 0 0,0 0 0 0 0,1-1 0 0 0,-4-4 0 0 0,0-4-297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3.2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3 4143 0 0,'0'0'319'0'0,"-2"0"-210"0"0,-7-3 4594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5.5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65 919 0 0,'0'0'4919'0'0,"1"3"-4651"0"0,-1 0-169 0 0,1-2-59 0 0,-1 0 0 0 0,0 0-1 0 0,0 0 1 0 0,0-1 0 0 0,0 1 0 0 0,0 0 0 0 0,0 0 0 0 0,0 0 0 0 0,0-1 0 0 0,0 1 0 0 0,0 0 0 0 0,-1 0 0 0 0,1 0 0 0 0,0-1 0 0 0,0 1 0 0 0,-1 0 0 0 0,1 0 0 0 0,-4 4 25 0 0,1-1 0 0 0,0 0 0 0 0,-1 0 0 0 0,0 0 0 0 0,-8 6 0 0 0,9-8-22 0 0,-3 2-21 0 0,3-3 26 0 0,-7-2-25 0 0,9 2-18 0 0,0-1 0 0 0,-1 0 0 0 0,1-1 0 0 0,0 1 0 0 0,-1 0-1 0 0,1 0 1 0 0,0 0 0 0 0,0-1 0 0 0,0 1 0 0 0,-1-1 0 0 0,1 1 0 0 0,0-1 0 0 0,0 1 0 0 0,0-1 0 0 0,0 0 0 0 0,0 0-1 0 0,0 1 1 0 0,0-1 0 0 0,0 0 0 0 0,0 0 0 0 0,-1-2 0 0 0,0 1 4 0 0,-4-6-9 0 0,1-2 0 0 0,2-1 0 0 0,3 8 8 0 0,0-1-1 0 0,0 0 0 0 0,0 1 0 0 0,0-1 1 0 0,0 0-1 0 0,1 0 0 0 0,0 1 0 0 0,-1-1 1 0 0,1 1-1 0 0,2-5 0 0 0,-3 8-4 0 0,4-10 40 0 0,1 1-33 0 0,1 1-10 0 0,-1 1 16 0 0,-4 6 270 0 0,-1 3-230 0 0,-9 34 645 0 0,9-28-704 0 0,0-6-74 0 0,12 4-3094 0 0,-2-3 1083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8.0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29 4687 0 0,'0'0'2196'0'0,"1"2"-1928"0"0,0 5-24 0 0,0 0 0 0 0,0 0 1 0 0,-1 1-1 0 0,0-1 0 0 0,-2 12 0 0 0,-8 43 495 0 0,6-42-599 0 0,-31 189 1268 0 0,23-95-933 0 0,4-22-166 0 0,6-72-238 0 0,1 35 0 0 0,1-47-66 0 0,0 4 48 0 0,0-2 11 0 0,0-5 0 0 0,3 6 0 0 0,1-1 0 0 0,-1-1-6 0 0,2 4 56 0 0,19 12 189 0 0,-21-22-267 0 0,0 0 62 0 0,12-2-43 0 0,-6-1-55 0 0,-8-1 0 0 0,1 1 3 0 0,-1 0-1 0 0,0 0 1 0 0,0 0 0 0 0,0 0-1 0 0,0-1 1 0 0,0 1-1 0 0,0 0 1 0 0,0-1-1 0 0,0 1 1 0 0,0-1-1 0 0,0 1 1 0 0,0-1 0 0 0,1-1-1 0 0,2-1 16 0 0,14-9 32 0 0,-17 11-48 0 0,1 0 1 0 0,0 0 0 0 0,-1-1 0 0 0,1 1-1 0 0,-1 0 1 0 0,1-1 0 0 0,-1 1 0 0 0,2-3-1 0 0,4-4-2 0 0,-3 3 0 0 0,0 0 0 0 0,-1 0 0 0 0,1 0 0 0 0,-1 0 0 0 0,0 0 0 0 0,3-10 0 0 0,-3 7 0 0 0,10-27-41 0 0,-2 0-1 0 0,9-50 0 0 0,-9 23-43 0 0,20-81-294 0 0,-3 14 81 0 0,-19 78 108 0 0,-6 38 137 0 0,-2 0 0 0 0,1-14 0 0 0,-1 3-10 0 0,6-30 0 0 0,-21 91 9 0 0,-10 43 65 0 0,9-30 112 0 0,-14 85-1 0 0,22-97-65 0 0,3-15 14 0 0,-2 25 1 0 0,2-10 5 0 0,2-29-50 0 0,1 1 0 0 0,0-1 0 0 0,1 1 0 0 0,0-1 1 0 0,0 1-1 0 0,3 12 0 0 0,-2-18 6 0 0,0 0-11 0 0,-3 16-13 0 0,4 20 44 0 0,-1-23-27 0 0,1 0-1 0 0,7 33 0 0 0,-7-45 15 0 0,-1 0 0 0 0,1 1 0 0 0,0-1 0 0 0,1 0 0 0 0,-1 0 0 0 0,1 0 0 0 0,0 0 0 0 0,5 5 0 0 0,2 6 199 0 0,-8-14-199 0 0,0 1 0 0 0,0-1 0 0 0,0 0 0 0 0,0 0 0 0 0,0 0 0 0 0,0 0 0 0 0,1-1 0 0 0,-1 1 0 0 0,0-1 0 0 0,1 1 0 0 0,0-1 0 0 0,-1 0 0 0 0,4 1 0 0 0,5 4 99 0 0,-5-3-72 0 0,29 8-4 0 0,-23-6-63 0 0,10 3-108 0 0,-20-7 18 0 0,12 2-802 0 0,-13-3-308 0 0,8 0-3022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09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373 25 1839 0 0,'0'0'300'0'0,"-2"-1"588"0"0,-12-4 173 0 0,-1 0 0 0 0,1 1-1 0 0,-1 1 1 0 0,0 0-1 0 0,-27-1 1 0 0,34 4-945 0 0,1 0 1 0 0,0 1-1 0 0,-1-1 0 0 0,1 2 0 0 0,-1-1 1 0 0,1 1-1 0 0,0 0 0 0 0,0 0 1 0 0,0 1-1 0 0,0 0 0 0 0,0 0 0 0 0,0 1 1 0 0,1 0-1 0 0,-7 5 0 0 0,-12 13 185 0 0,2 1-1 0 0,-37 45 1 0 0,54-61-304 0 0,-6 5 64 0 0,-5 10-139 0 0,18-19 23 0 0,7 3 44 0 0,6 1 11 0 0,-9-7 0 0 0,-2-1 0 0 0,25 4 0 0 0,21 3 0 0 0,-29-2 45 0 0,2-1 1 0 0,-1-1-1 0 0,0-1 0 0 0,0-1 0 0 0,1-1 0 0 0,24-4 0 0 0,61-23 417 0 0,-73 18-368 0 0,31-5 61 0 0,-57 13-102 0 0,-6 1-13 0 0,1 0-1 0 0,-1 0 1 0 0,1 1-1 0 0,0-1 1 0 0,-1 1-1 0 0,1 0 1 0 0,-1-1-1 0 0,1 1 1 0 0,0 1-1 0 0,-1-1 1 0 0,1 0-1 0 0,0 1 1 0 0,-1-1-1 0 0,1 1 1 0 0,-1 0-1 0 0,1 0 0 0 0,2 1 1 0 0,-3-2-33 0 0,-1 1 1 0 0,1-1-1 0 0,-1 1 0 0 0,0-1 1 0 0,1 1-1 0 0,-1 0 1 0 0,0-1-1 0 0,1 1 0 0 0,-1 0 1 0 0,0 0-1 0 0,0 0 1 0 0,0 0-1 0 0,0 0 0 0 0,0 0 1 0 0,2 2-1 0 0,-1 1-4 0 0,0-3 15 0 0,-1 1 0 0 0,1 0 0 0 0,-1 0 0 0 0,1 0 0 0 0,-1 0 0 0 0,0 0 0 0 0,0 0 0 0 0,0 0 0 0 0,0 0 0 0 0,0 0 0 0 0,0 1 0 0 0,0-1 0 0 0,-1 0 0 0 0,1 0 1 0 0,-1 1-1 0 0,0-1 0 0 0,0 1 0 0 0,0-1 0 0 0,0 0 0 0 0,0 5 0 0 0,-1-4-13 0 0,1 2 20 0 0,-1 1 0 0 0,1-1 0 0 0,-1 0 0 0 0,-1 0 0 0 0,1 0 0 0 0,-1 0 0 0 0,0 0 0 0 0,-3 5 0 0 0,0 1 22 0 0,0 0 35 0 0,0-1 0 0 0,-1 1 0 0 0,-1-1 0 0 0,1 0 0 0 0,-2 0 0 0 0,1-1 0 0 0,-15 14 0 0 0,4-8 139 0 0,-1 0 1 0 0,-38 23-1 0 0,43-31-159 0 0,1 0 1 0 0,-1 0-1 0 0,0-1 0 0 0,-1-1 0 0 0,1 0 0 0 0,-1-2 1 0 0,-23 4-1 0 0,28-5-85 0 0,-1-2 0 0 0,1 1 0 0 0,0-1 0 0 0,0-1 0 0 0,-1 0 0 0 0,1 0 1 0 0,0-1-1 0 0,0-1 0 0 0,0 1 0 0 0,0-1 0 0 0,1-1 0 0 0,-11-5 0 0 0,6 2-357 0 0,-18-10 144 0 0,31 16-57 0 0,0 0 0 0 0,-1 0 0 0 0,1-1-1 0 0,0 1 1 0 0,0 0 0 0 0,0 0 0 0 0,0-1 0 0 0,0 1 0 0 0,0-1-1 0 0,0 1 1 0 0,0-1 0 0 0,0 1 0 0 0,1-1 0 0 0,-1 0 0 0 0,0 1-1 0 0,1-1 1 0 0,-1-2 0 0 0,1-3-4078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11.6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11 704 2303 0 0,'0'2'167'0'0,"-3"8"857"0"0,1 0 1 0 0,0 0-1 0 0,-1 14 0 0 0,3-23-809 0 0,8 15 310 0 0,-4-15-419 0 0,-1 0-1 0 0,0 1 0 0 0,0-2 0 0 0,0 1 1 0 0,1 0-1 0 0,-1-1 0 0 0,0 1 0 0 0,1-1 1 0 0,-1 0-1 0 0,0 0 0 0 0,1 0 0 0 0,-1-1 1 0 0,0 1-1 0 0,1-1 0 0 0,-1 0 1 0 0,0 0-1 0 0,0 0 0 0 0,5-2 0 0 0,8-4 492 0 0,1-1-1 0 0,17-12 1 0 0,-23 13-267 0 0,113-60 1112 0 0,-90 49-1232 0 0,-7 5-50 0 0,-14 7-73 0 0,-1-1-1 0 0,1 0 0 0 0,-1-1 1 0 0,18-14-1 0 0,-28 20-76 0 0,0 0 0 0 0,0 0 0 0 0,0 0 0 0 0,-1 0-1 0 0,1 0 1 0 0,-1 0 0 0 0,1 0 0 0 0,-1-1 0 0 0,0 1 0 0 0,2-4-1 0 0,-2 1 14 0 0,1 0 0 0 0,-1-1 0 0 0,-1 1 0 0 0,1-1 0 0 0,-1-9 0 0 0,0 9-13 0 0,0 5-9 0 0,0 0 0 0 0,0 1-1 0 0,0-1 1 0 0,0 0-1 0 0,0 0 1 0 0,0 1 0 0 0,-1-1-1 0 0,1 0 1 0 0,0 1 0 0 0,0-1-1 0 0,0 0 1 0 0,-1 1-1 0 0,1-1 1 0 0,0 0 0 0 0,-1 1-1 0 0,1-1 1 0 0,-1 1 0 0 0,1-1-1 0 0,-1 1 1 0 0,0-2-1 0 0,-1 1 41 0 0,-6-6-27 0 0,7 7-10 0 0,1-1 0 0 0,-1 0-1 0 0,0 1 1 0 0,1-1-1 0 0,-1 1 1 0 0,0-1 0 0 0,0 1-1 0 0,0 0 1 0 0,1-1-1 0 0,-1 1 1 0 0,0 0 0 0 0,0-1-1 0 0,0 1 1 0 0,-1 0-1 0 0,-8-3 3 0 0,4 2-6 0 0,0 0 0 0 0,1 0 0 0 0,-1 0 0 0 0,0 1 0 0 0,0-1 0 0 0,0 1 0 0 0,-10 2 0 0 0,10-2-16 0 0,0 1-1 0 0,0 0 1 0 0,0 0-1 0 0,0 0 1 0 0,1 1-1 0 0,-1 0 1 0 0,0 0 0 0 0,1 0-1 0 0,-1 1 1 0 0,1 0-1 0 0,0 0 1 0 0,0 0-1 0 0,0 1 1 0 0,0 0-1 0 0,1 0 1 0 0,-6 5-1 0 0,7-5 20 0 0,-9 8-49 0 0,1 1 0 0 0,0 0 0 0 0,-14 23 0 0 0,24-34 39 0 0,-12 21-21 0 0,1 0-1 0 0,1 0 1 0 0,1 1-1 0 0,-7 25 1 0 0,13-33 14 0 0,1-6 6 0 0,0 0 0 0 0,1 0 0 0 0,1 1 0 0 0,-1 12 0 0 0,1-14 8 0 0,3 20 0 0 0,3 0 0 0 0,-5-25 0 0 0,7 12 0 0 0,2-1 11 0 0,-5-12-1 0 0,-1 1-1 0 0,0-1 1 0 0,1 1-1 0 0,0-1 1 0 0,0 0-1 0 0,0 0 1 0 0,0-1 0 0 0,0 1-1 0 0,0-1 1 0 0,1 0-1 0 0,-1 0 1 0 0,1-1-1 0 0,0 1 1 0 0,-1-1-1 0 0,1 0 1 0 0,6 0 0 0 0,1 1 14 0 0,0-1 1 0 0,-1-1-1 0 0,1 0 0 0 0,0 0 1 0 0,19-4-1 0 0,-18 0 4 0 0,1 1 0 0 0,-1-1-1 0 0,0-1 1 0 0,0-1 0 0 0,-1 0-1 0 0,0 0 1 0 0,18-13 0 0 0,-9 4 31 0 0,-1-1 0 0 0,-1-1 1 0 0,20-22-1 0 0,-16 12-28 0 0,-1-2-1 0 0,24-43 1 0 0,3-2-6 0 0,31-45-25 0 0,21-29 0 0 0,-77 110 0 0 0,0-1 0 0 0,30-72 0 0 0,-44 89-16 0 0,-1-1 0 0 0,-1 0 0 0 0,9-39 0 0 0,-16 54 16 0 0,-2 0 0 0 0,-1 1 0 0 0,-3 1 0 0 0,5 6 1 0 0,-1-1-1 0 0,1 0 1 0 0,-1 1 0 0 0,1-1-1 0 0,-1 1 1 0 0,1-1-1 0 0,-1 1 1 0 0,1 0 0 0 0,-1-1-1 0 0,1 1 1 0 0,-1-1-1 0 0,0 1 1 0 0,1 0 0 0 0,-1-1-1 0 0,1 1 1 0 0,-1 0-1 0 0,0 0 1 0 0,1 0 0 0 0,-1-1-1 0 0,0 1 1 0 0,0 0-1 0 0,-2 0 41 0 0,-4 1-31 0 0,5-1-14 0 0,0 0 1 0 0,1 0-1 0 0,-1 0 0 0 0,1 1 0 0 0,-1-1 0 0 0,1 0 0 0 0,-1 1 0 0 0,1 0 1 0 0,0-1-1 0 0,-1 1 0 0 0,1 0 0 0 0,0-1 0 0 0,-1 1 0 0 0,1 0 1 0 0,0 0-1 0 0,0 0 0 0 0,0 0 0 0 0,0 0 0 0 0,-1 2 0 0 0,-2 0 7 0 0,-8 9-25 0 0,1 0 1 0 0,1 0 0 0 0,-1 1 0 0 0,-14 26 0 0 0,10-12 42 0 0,-20 46 0 0 0,14-18 4 0 0,1 1-1 0 0,-22 112 1 0 0,37-143-14 0 0,-5 35 95 0 0,-2 63 0 0 0,11-103-86 0 0,1 0 0 0 0,2 0 0 0 0,0 0 0 0 0,0 0 1 0 0,2 0-1 0 0,1-1 0 0 0,7 23 0 0 0,23 34 26 0 0,-14-33 36 0 0,-12-26-22 0 0,17 24 0 0 0,-19-31-52 0 0,-5-7-4 0 0,-1-1 2 0 0,0 0 1 0 0,1 0 0 0 0,-1 0 0 0 0,1 0 0 0 0,-1 0 0 0 0,1 0 0 0 0,0 0 0 0 0,0-1 0 0 0,-1 1 0 0 0,1-1 0 0 0,0 0 0 0 0,0 1 0 0 0,1-1 0 0 0,-1 0-1 0 0,0 0 1 0 0,0 0 0 0 0,5 1 0 0 0,-1-1-7 0 0,0-2 0 0 0,0-1 0 0 0,0-1 0 0 0,-5 1 4 0 0,1 0 1 0 0,0 1-1 0 0,-1-1 0 0 0,0 0 0 0 0,1 0 0 0 0,-1 0 0 0 0,0 0 0 0 0,0 0 1 0 0,0-1-1 0 0,0 1 0 0 0,-1 0 0 0 0,1 0 0 0 0,-1-1 0 0 0,1-2 1 0 0,-1 3-4 0 0,4-15-25 0 0,-1-1 0 0 0,-2 1 0 0 0,0-1 0 0 0,0 0 0 0 0,-2 0 0 0 0,0 1 0 0 0,-5-26 0 0 0,3 31 18 0 0,-1 0 0 0 0,0 0 0 0 0,0 1-1 0 0,-2 0 1 0 0,1 0 0 0 0,-1 0 0 0 0,-1 0-1 0 0,0 1 1 0 0,0 0 0 0 0,-1 1 0 0 0,-16-17 0 0 0,11 12-51 0 0,10 10 45 0 0,1 0 0 0 0,-1 1 0 0 0,0 0 0 0 0,-1-1 0 0 0,-6-4 1 0 0,8 6 4 0 0,1 1 1 0 0,-1 0 0 0 0,1 0 0 0 0,-1 0 0 0 0,0 0 0 0 0,0 0 0 0 0,1 0 0 0 0,-1 0-1 0 0,0 0 1 0 0,0 1 0 0 0,0-1 0 0 0,0 1 0 0 0,0 0 0 0 0,0-1 0 0 0,0 1-1 0 0,0 0 1 0 0,0 0 0 0 0,0 0 0 0 0,-3 1 0 0 0,3-1 11 0 0,0 0-5 0 0,0 0 0 0 0,-1 0 0 0 0,1 1 0 0 0,0-1 0 0 0,0 1 0 0 0,0-1 0 0 0,0 1 0 0 0,0 0 0 0 0,1 0 0 0 0,-1 0 0 0 0,0 0 0 0 0,0 0 0 0 0,-2 2 0 0 0,-2 1 0 0 0,-15 8-30 0 0,0 2 0 0 0,2 0 0 0 0,-1 1 0 0 0,2 1 0 0 0,0 1 0 0 0,1 0 0 0 0,1 1 0 0 0,0 1 0 0 0,2 1 0 0 0,0 0 0 0 0,-14 27 0 0 0,10 3-52 0 0,15-41 39 0 0,1 4 30 0 0,1-11 14 0 0,0 20 0 0 0,0-4-11 0 0,2-9-33 0 0,0 1 32 0 0,1-5 12 0 0,4 3-2 0 0,-6-8 1 0 0,0 1 1 0 0,0-1-1 0 0,1 1 0 0 0,-1-1 0 0 0,0 1 0 0 0,0-1 1 0 0,1 1-1 0 0,-1-1 0 0 0,0 0 0 0 0,1 1 0 0 0,-1-1 0 0 0,1 1 1 0 0,-1-1-1 0 0,0 0 0 0 0,1 1 0 0 0,-1-1 0 0 0,1 0 0 0 0,-1 0 1 0 0,1 1-1 0 0,-1-1 0 0 0,1 0 0 0 0,-1 0 0 0 0,1 0 1 0 0,-1 1-1 0 0,1-1 0 0 0,-1 0 0 0 0,1 0 0 0 0,0 0 0 0 0,0 0 1 0 0,0 0 4 0 0,2 1 4 0 0,0 0-1 0 0,0-1 1 0 0,0 1 0 0 0,0-1 0 0 0,1 0-1 0 0,-1 0 1 0 0,0 0 0 0 0,0 0 0 0 0,0 0-1 0 0,0-1 1 0 0,0 1 0 0 0,0-1 0 0 0,0 0 0 0 0,0 0-1 0 0,0 0 1 0 0,0 0 0 0 0,0 0 0 0 0,0-1-1 0 0,2-1 1 0 0,1 0-3 0 0,5-3 30 0 0,-1-1 0 0 0,-1 0 0 0 0,1 0 0 0 0,-1-1 0 0 0,-1 0 0 0 0,1 0 0 0 0,-1-1-1 0 0,-1 0 1 0 0,1 0 0 0 0,-2-1 0 0 0,1 0 0 0 0,6-16 0 0 0,-11 24 7 0 0,1-3-33 0 0,2-2 23 0 0,-4 6 11 0 0,2-9-5 0 0,-3 9-100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49.8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1599 1 24575,'0'12'0,"0"24"0,-5 46 0,3-69 0,-1-1 0,0 0 0,0 1 0,-1-1 0,-1-1 0,0 1 0,-9 15 0,7-15 0,-2 4 0,0 1 0,-1-2 0,-1 1 0,-1-1 0,0-1 0,0 0 0,-2-1 0,-21 17 0,-30 18 0,54-38 0,-1 0 0,0-1 0,-1 0 0,0-1 0,-1 0 0,1-1 0,-1-1 0,-26 8 0,-44 9 0,47-11 0,-51 8 0,64-15 0,-37 12 0,39-10 0,1-1 0,-31 4 0,-19-5 0,-91-6 0,64-1 0,80 0 0,0 0 0,0-2 0,1-1 0,0 0 0,0-1 0,0 0 0,1-2 0,-22-12 0,16 9 0,6 2 0,1-1 0,0 0 0,0-2 0,-13-12 0,-32-25 0,20 17 0,29 22 0,0 2 0,-20-14 0,-10-5-1365,26 13-5461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14.1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63 326 3911 0 0,'0'0'1578'0'0,"-15"-7"426"0"0,11 3-1818 0 0,0 0 1 0 0,0 0 0 0 0,0 0 0 0 0,1-1-1 0 0,0 0 1 0 0,0 1 0 0 0,0-1-1 0 0,0 0 1 0 0,1 0 0 0 0,-1-1 0 0 0,1 1-1 0 0,1 0 1 0 0,-1-1 0 0 0,-1-9-1 0 0,2 7-77 0 0,0 0 0 0 0,0 0 0 0 0,1-1 0 0 0,0 1 0 0 0,0 0 0 0 0,1 0 0 0 0,0-1 0 0 0,1 1 0 0 0,3-12 0 0 0,0 10-47 0 0,0 0-1 0 0,0 1 0 0 0,1-1 1 0 0,0 1-1 0 0,1 1 0 0 0,0-1 1 0 0,0 1-1 0 0,1 0 0 0 0,0 1 1 0 0,0 0-1 0 0,12-8 0 0 0,-10 10 25 0 0,0 0 0 0 0,0 1 0 0 0,1 0 0 0 0,0 1 0 0 0,-1 0 0 0 0,1 1 0 0 0,19-2 0 0 0,-23 3-25 0 0,1 0-1 0 0,0 1 1 0 0,-1-1-1 0 0,1 2 1 0 0,-1-1-1 0 0,1 1 0 0 0,-1 0 1 0 0,9 3-1 0 0,4 0 68 0 0,-17-3-104 0 0,1 0 0 0 0,-1-1 0 0 0,0 1 0 0 0,1 0 0 0 0,-1 1 0 0 0,0-1 0 0 0,0 0 0 0 0,0 1 0 0 0,4 2 0 0 0,6 5 49 0 0,-8-6-52 0 0,-1 0 0 0 0,0 0 0 0 0,0 1 0 0 0,0-1 0 0 0,0 1 0 0 0,-1 0 0 0 0,1 0 0 0 0,2 5 0 0 0,2 1 0 0 0,-1 0 22 0 0,-2-1-22 0 0,-3-5 6 0 0,0 0 0 0 0,0 0 0 0 0,-1 0 1 0 0,0 0-1 0 0,0 0 0 0 0,0 1 0 0 0,0-1 0 0 0,-1 0 0 0 0,1 1 0 0 0,-1 5 1 0 0,0-1-4 0 0,0 0 1 0 0,-1 0 0 0 0,-2 16 0 0 0,1-12 25 0 0,-2 11 48 0 0,-4 4-21 0 0,8-26-71 0 0,-14 36 112 0 0,12-30-107 0 0,0-5-4 0 0,1 0-1 0 0,0 0 1 0 0,-1 0-1 0 0,1 0 1 0 0,-1 0-1 0 0,0 0 1 0 0,-5 4 0 0 0,3 0 2 0 0,2-4-9 0 0,0 0 0 0 0,-1 0 0 0 0,1 0 1 0 0,-1-1-1 0 0,0 1 0 0 0,-5 3 0 0 0,-12 11-48 0 0,-1-2-1 0 0,-1-1 1 0 0,0 0-1 0 0,-1-2 1 0 0,-31 13 0 0 0,51-24 34 0 0,1 0 0 0 0,-1 0 1 0 0,1 1-1 0 0,0-1 1 0 0,0 1-1 0 0,-4 2 0 0 0,-5 5-61 0 0,9-8 67 0 0,-12 10-5 0 0,6-3-30 0 0,-20 31-96 0 0,22-28 86 0 0,0 1 32 0 0,1 0-22 0 0,1-2 22 0 0,3-6-22 0 0,0 7 32 0 0,1 1 11 0 0,2 0 0 0 0,1-2-10 0 0,-1-6-33 0 0,4 4 32 0 0,1 2 11 0 0,2-2 0 0 0,-4-3-124 0 0,0 0 0 0 0,0-1-1 0 0,0 0 1 0 0,11 5-1 0 0,-1 1-399 0 0,-14-9-46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01:55:15.3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131 116 2991 0 0,'0'0'3191'0'0,"-1"2"-2671"0"0,-4 4-88 0 0,4-5 365 0 0,-1 1-534 0 0,0-1-187 0 0,1 0 0 0 0,-1 0 1 0 0,0 0-1 0 0,0 0 0 0 0,0-1 0 0 0,0 1 0 0 0,0 0 0 0 0,0-1 1 0 0,0 1-1 0 0,0-1 0 0 0,-1 0 0 0 0,1 0 0 0 0,0 0 0 0 0,0 0 1 0 0,-4 0-1 0 0,5-1 54 0 0,-1 0-76 0 0,-13-10 36 0 0,13 10-50 0 0,0-1-1 0 0,1 1 1 0 0,-1-1 0 0 0,1 0-1 0 0,-1 1 1 0 0,1-1-1 0 0,0 0 1 0 0,-1 0-1 0 0,1 0 1 0 0,0 0 0 0 0,0 0-1 0 0,0 0 1 0 0,1 0-1 0 0,-1 0 1 0 0,0-1-1 0 0,1 1 1 0 0,0 0-1 0 0,-1-3 1 0 0,1 0 40 0 0,1 1-1 0 0,-1-1 1 0 0,1 0-1 0 0,0 1 1 0 0,0-1-1 0 0,1 0 1 0 0,-1 1-1 0 0,1 0 0 0 0,3-7 1 0 0,-3 9-46 0 0,-1 0-1 0 0,0 0 1 0 0,0 1 0 0 0,1-1 0 0 0,-1 1-1 0 0,1-1 1 0 0,0 1 0 0 0,-1-1-1 0 0,1 1 1 0 0,0 0 0 0 0,0 0 0 0 0,0 0-1 0 0,0 0 1 0 0,0 0 0 0 0,0 0-1 0 0,0 1 1 0 0,0-1 0 0 0,3 0 0 0 0,4-2 126 0 0,-7 2-141 0 0,0 1 0 0 0,0-1 0 0 0,0 1 0 0 0,1-1 0 0 0,-1 1 0 0 0,0 0 0 0 0,1 0 0 0 0,-1 0 0 0 0,0 0 0 0 0,0 0 0 0 0,1 0 0 0 0,-1 1 0 0 0,0-1 0 0 0,0 1 0 0 0,4 1 0 0 0,-3-1 41 0 0,0 0-71 0 0,6 10 192 0 0,-8-10-162 0 0,-1 0 1 0 0,1 0 0 0 0,0 0-1 0 0,-1 0 1 0 0,1 0 0 0 0,-1 0 0 0 0,0 0-1 0 0,1 0 1 0 0,-1 0 0 0 0,0 1-1 0 0,0-1 1 0 0,1 0 0 0 0,-1 0 0 0 0,0 0-1 0 0,0 1 1 0 0,0-1 0 0 0,-1 0-1 0 0,1 0 1 0 0,0 2 0 0 0,-6 16 52 0 0,6-18-65 0 0,-2 3 36 0 0,-4 4-33 0 0,-2 3-10 0 0,0-2 0 0 0,0 0 0 0 0,-1 0 0 0 0,0-2 0 0 0,-1 1 0 0 0,0-3 0 0 0,-2-3 0 0 0,2-2 0 0 0,1-2 0 0 0,1-2 0 0 0,2-1-14 0 0,4 3-64 0 0,-1-1 0 0 0,1 0 0 0 0,0 1 0 0 0,0-1 1 0 0,1 0-1 0 0,-1 0 0 0 0,1 0 0 0 0,-1-1 0 0 0,1 1 1 0 0,0 0-1 0 0,0 0 0 0 0,1-1 0 0 0,-2-5 0 0 0,-3-11-520 0 0,-8-20-2006 0 0,10 27-690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22:11:49.4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608 0 24575,'-1'14'0,"0"0"0,-1-1 0,-1 1 0,0-1 0,-1 1 0,-1-1 0,-7 16 0,1-5 0,-2 0 0,-28 39 0,36-55 0,-32 44 0,-2-2 0,-2-1 0,-66 60 0,98-102 0,1-1 0,-1 0 0,0 0 0,0-1 0,-1 0 0,1 0 0,-17 4 0,23-8 0,-1 0 0,1 0 0,-1 0 0,1-1 0,-1 0 0,1 1 0,-1-1 0,1 0 0,-1-1 0,1 1 0,-1-1 0,1 1 0,-1-1 0,1 0 0,-1-1 0,1 1 0,0 0 0,0-1 0,0 0 0,0 0 0,0 0 0,0 0 0,0 0 0,0 0 0,-4-6 0,-1-3 0,0-1 0,0 0 0,1-1 0,1 1 0,0-1 0,-5-19 0,-20-87 0,20 70 0,9 42 0,0 0 0,1 0 0,0 1 0,0-1 0,0 0 0,1 0 0,0 0 0,0 0 0,1 0 0,0 0 0,0 0 0,1 0 0,0 1 0,0-1 0,0 1 0,1-1 0,0 1 0,0 0 0,1 0 0,-1 0 0,1 0 0,1 1 0,-1-1 0,1 1 0,0 0 0,0 1 0,10-8 0,-13 11 0,0 1 0,1-1 0,-1 0 0,1 1 0,-1-1 0,0 1 0,1 0 0,-1 0 0,1 0 0,-1 0 0,1 0 0,-1 0 0,1 1 0,-1-1 0,1 1 0,-1 0 0,1-1 0,-1 1 0,0 0 0,0 1 0,1-1 0,-1 0 0,0 1 0,0-1 0,0 1 0,2 2 0,9 7 0,-1 1 0,19 23 0,-22-25 0,3 6 0,-1 0 0,0 1 0,-2 1 0,14 31 0,-16-31 0,2-1 0,0 1 0,1-1 0,0-1 0,14 17 0,13 6 0,1-2 0,1-2 0,83 56 0,-26-15-1365,-77-64-5461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22:12:37.1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500 0 24575,'0'26'0,"-2"0"0,-1 0 0,0-1 0,-2 1 0,-1-1 0,-1 0 0,-2-1 0,0 1 0,-1-2 0,-1 1 0,-2-1 0,0-1 0,-23 29 0,29-44 0,-1 0 0,0-1 0,0 1 0,0-2 0,-1 1 0,0-1 0,0 0 0,0-1 0,-1 0 0,1-1 0,-1 1 0,-11 1 0,1-1 0,-1 0 0,1-2 0,0 0 0,-1-1 0,-23-2 0,40 0 0,0 0 0,0 0 0,0 0 0,0 0 0,0-1 0,0 0 0,0 0 0,0 0 0,1 0 0,-1 0 0,1-1 0,0 1 0,-1-1 0,1 0 0,0 0 0,1 0 0,-1-1 0,1 1 0,-1-1 0,1 1 0,0-1 0,-2-5 0,-1-2 0,1 0 0,0 0 0,1 0 0,0 0 0,1-1 0,1 1 0,-2-14 0,3 21 0,0 0 0,0 0 0,1 0 0,-1 0 0,1 0 0,0 0 0,0 0 0,0 0 0,1 0 0,-1 0 0,1 1 0,0-1 0,0 0 0,0 1 0,0 0 0,1-1 0,-1 1 0,1 0 0,0 0 0,0 1 0,0-1 0,0 1 0,0-1 0,1 1 0,-1 0 0,1 0 0,0 0 0,-1 1 0,1-1 0,0 1 0,0 0 0,6-1 0,9-1 0,0 0 0,0 2 0,0 0 0,0 1 0,30 3 0,-40-1 0,0 0 0,0 0 0,0 1 0,0 0 0,-1 1 0,1 0 0,-1 0 0,0 1 0,0 0 0,0 0 0,-1 1 0,0-1 0,0 2 0,8 9 0,12 14 0,-2 1 0,22 39 0,-3-6 0,-10-22-1365,-22-25-5461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51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24575,'1'0'0,"1"1"0,0-1 0,0 1 0,0 0 0,0-1 0,-1 1 0,1 0 0,0 0 0,0 0 0,-1 0 0,1 0 0,-1 1 0,1-1 0,-1 0 0,0 1 0,1-1 0,-1 1 0,0 0 0,0-1 0,0 1 0,1 3 0,18 43 0,-16-38 0,1 4 5,-2 0 0,1 0-1,-2 0 1,0 1 0,1 17-1,-5 78-117,-1-42-1167,3-47-5546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52.5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24575,'10'1'0,"0"0"0,1 1 0,-1 1 0,0 0 0,0 0 0,13 7 0,23 6 0,20 4 0,-25-7 0,46 8 0,-58-18-169,0-1 0,35-2 0,-46 0-689,3-1-5968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4:53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409 2 24575,'-95'-2'0,"-104"5"0,194-3 7,1 0-1,0 1 0,0 0 0,-1 0 1,1 0-1,0 1 0,0-1 1,0 1-1,0 0 0,0 0 1,1 0-1,-1 1 0,0-1 0,1 1 1,0 0-1,0 0 0,0 0 1,-4 5-1,2 1-218,0 0 0,0 0 0,1 1-1,0 0 1,0 0 0,-2 13 0,0-3-6614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5:46:15.9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24575,'27'11'0,"-16"-6"0,14 7 0,37 25 0,-36-21 0,37 17 0,263 130 0,-107-51 0,-218-112 0,106 58 0,-94-50 0,-1 1 0,0 0 0,-1 1 0,0 0 0,0 1 0,10 13 0,95 121 0,48 67 0,-118-141 0,-3 2 0,-3 1 0,-4 3 0,27 79 0,43 167 0,-80-226 0,19 137 0,-27-122 52,6 55-1469,-22-140-5409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8DB3-4C08-4609-C318-B4C83342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BF52-333C-9E74-AC2E-0D16EF83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7E9F-BD35-35C6-3C1F-5D4E43B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5B93-6674-E881-D976-02438FA5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6789-DA41-40A7-4C87-20715785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4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5939-67D5-60FA-F708-E2A1BBF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E9DFF-DCE6-F8DB-9929-035203118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F70C-4D2D-85BA-704D-C0EC3E4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7567-DD7D-6BF0-60BE-6C08D8A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9B67-F152-CBCE-7EAE-A494AB43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60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54769-41BC-6A88-3452-4F23CF5F7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BAF51-F3C0-A72B-ADF6-157C1CFC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F8F1-596B-D86C-F244-7AE88760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E6B8-A721-445C-84F0-DF3AA774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4A41-E76D-45EA-CA19-2EBDA35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0BD1-C782-52D2-A2D6-9BFAD433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5A22-07B8-3862-313C-CA631135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EC28-2279-32BB-7647-53526F5C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8AEB-D9EE-A847-76A8-EDBF275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CD3F-774C-1DC6-B9CD-74B65BE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5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4B6-5E80-B739-E97E-4D6FA05A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C445-E68B-F454-6E7C-206AB03F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0E5E-583D-5707-3F03-AE15FFE3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D8C4-0B36-F063-A6CC-6180BB66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302F-53CB-6E6F-A7EA-5B5544DB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1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08F5-D70C-1A59-CA9B-2094463E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BBEF-1488-FF9A-1951-25081754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B97F-16E8-D3A0-7421-605B7DB5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CD81-78BD-6DA8-626E-09F2F43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F228-44A8-4A85-FC29-61EC848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98-E089-7B50-EF30-DA1F2FAD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7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2B76-A862-1AC7-DFDF-22C4198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3AFB-7107-D50F-EC4B-87CF96E0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13DEA-E44C-1326-1D07-86972BF5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6260D-D568-5911-C168-97E1B300A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15642-4073-4E3E-7A24-9BCE8A55B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06D93-9EF2-34CB-E99D-93CBD289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C8984-74DC-AAAB-7A9A-E875C82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A88F-CE10-50EB-4224-EDDB8888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2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4E0D-6EB2-A277-BFA1-DCCDC437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5762D-67D5-A8E0-2E4C-3C8DCB4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740C-5008-1DEA-4BEE-6327FD4B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7EA5-9BC1-A33B-B0A3-0879721B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1D01-4C84-5C5D-58F5-F1B744EC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095B-8DF0-EF25-EA94-5463B9C3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8F13-C2BA-83C7-2457-74B90082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9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D9B1-B6DC-EA17-F320-B6940EE1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680E-DB59-C1F6-D875-9B335372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EA41-CB84-4E9F-DFA6-B4809F9F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8F79-09F1-3E86-B01D-A79541F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F6A6-9DCF-D77B-E2EB-161F7B4B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78149-C6F7-C0F5-ED07-7831A551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93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A389-0BFB-534E-1E95-9C929F22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FCA0-5823-905A-A150-96625A8F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5369-EAD6-F73D-41D5-F38AE18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27DB6-718D-0C54-9AB6-C4DAC96A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F828-6631-921E-5C60-04F7D380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7765-C6CC-CE18-1938-477B376D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4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008F9-CA85-EE50-FFAD-4A5D4F10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A522-E0D5-421C-BEF5-806BCA31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BB23-35F8-5B38-3FAF-AF01CED81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9754-6363-45CC-BA4D-140044495844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B7F4-C0B6-54A9-3A8F-BF5837061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801F-E6C9-FA5E-8E1D-6ECB87246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C1BC-1FEB-47E7-812D-2BC25D783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20.xml"/><Relationship Id="rId42" Type="http://schemas.openxmlformats.org/officeDocument/2006/relationships/image" Target="../media/image33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46.png"/><Relationship Id="rId84" Type="http://schemas.openxmlformats.org/officeDocument/2006/relationships/image" Target="../media/image54.png"/><Relationship Id="rId16" Type="http://schemas.openxmlformats.org/officeDocument/2006/relationships/image" Target="../media/image20.png"/><Relationship Id="rId11" Type="http://schemas.openxmlformats.org/officeDocument/2006/relationships/customXml" Target="../ink/ink15.xml"/><Relationship Id="rId32" Type="http://schemas.openxmlformats.org/officeDocument/2006/relationships/image" Target="../media/image28.png"/><Relationship Id="rId37" Type="http://schemas.openxmlformats.org/officeDocument/2006/relationships/customXml" Target="../ink/ink28.xml"/><Relationship Id="rId53" Type="http://schemas.openxmlformats.org/officeDocument/2006/relationships/customXml" Target="../ink/ink36.xml"/><Relationship Id="rId58" Type="http://schemas.openxmlformats.org/officeDocument/2006/relationships/image" Target="../media/image41.png"/><Relationship Id="rId74" Type="http://schemas.openxmlformats.org/officeDocument/2006/relationships/image" Target="../media/image49.png"/><Relationship Id="rId79" Type="http://schemas.openxmlformats.org/officeDocument/2006/relationships/customXml" Target="../ink/ink49.xml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82" Type="http://schemas.openxmlformats.org/officeDocument/2006/relationships/image" Target="../media/image53.png"/><Relationship Id="rId19" Type="http://schemas.openxmlformats.org/officeDocument/2006/relationships/customXml" Target="../ink/ink19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3.xml"/><Relationship Id="rId30" Type="http://schemas.openxmlformats.org/officeDocument/2006/relationships/image" Target="../media/image27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44.xml"/><Relationship Id="rId77" Type="http://schemas.openxmlformats.org/officeDocument/2006/relationships/customXml" Target="../ink/ink48.xml"/><Relationship Id="rId8" Type="http://schemas.openxmlformats.org/officeDocument/2006/relationships/image" Target="../media/image16.png"/><Relationship Id="rId51" Type="http://schemas.openxmlformats.org/officeDocument/2006/relationships/customXml" Target="../ink/ink35.xml"/><Relationship Id="rId72" Type="http://schemas.openxmlformats.org/officeDocument/2006/relationships/image" Target="../media/image48.png"/><Relationship Id="rId80" Type="http://schemas.openxmlformats.org/officeDocument/2006/relationships/image" Target="../media/image52.png"/><Relationship Id="rId3" Type="http://schemas.openxmlformats.org/officeDocument/2006/relationships/customXml" Target="../ink/ink11.xml"/><Relationship Id="rId12" Type="http://schemas.openxmlformats.org/officeDocument/2006/relationships/image" Target="../media/image1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22.png"/><Relationship Id="rId41" Type="http://schemas.openxmlformats.org/officeDocument/2006/relationships/customXml" Target="../ink/ink30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47.xml"/><Relationship Id="rId83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17.png"/><Relationship Id="rId31" Type="http://schemas.openxmlformats.org/officeDocument/2006/relationships/customXml" Target="../ink/ink25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51.png"/><Relationship Id="rId81" Type="http://schemas.openxmlformats.org/officeDocument/2006/relationships/customXml" Target="../ink/ink50.xml"/><Relationship Id="rId4" Type="http://schemas.openxmlformats.org/officeDocument/2006/relationships/image" Target="../media/image14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21.png"/><Relationship Id="rId39" Type="http://schemas.openxmlformats.org/officeDocument/2006/relationships/customXml" Target="../ink/ink29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37.xml"/><Relationship Id="rId76" Type="http://schemas.openxmlformats.org/officeDocument/2006/relationships/image" Target="../media/image50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2" Type="http://schemas.openxmlformats.org/officeDocument/2006/relationships/image" Target="../media/image13.png"/><Relationship Id="rId29" Type="http://schemas.openxmlformats.org/officeDocument/2006/relationships/customXml" Target="../ink/ink24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32.xml"/><Relationship Id="rId66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customXml" Target="../ink/ink53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D3533-6133-1F6B-C53E-FF44ED89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715"/>
            <a:ext cx="9426757" cy="42447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C82B4-1C6E-29BB-B9A6-80638D4E1D19}"/>
              </a:ext>
            </a:extLst>
          </p:cNvPr>
          <p:cNvGrpSpPr/>
          <p:nvPr/>
        </p:nvGrpSpPr>
        <p:grpSpPr>
          <a:xfrm>
            <a:off x="386557" y="1125028"/>
            <a:ext cx="403560" cy="132120"/>
            <a:chOff x="386557" y="1125028"/>
            <a:chExt cx="40356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BFF4A4-B923-D477-1D94-A72A59E8E5A7}"/>
                    </a:ext>
                  </a:extLst>
                </p14:cNvPr>
                <p14:cNvContentPartPr/>
                <p14:nvPr/>
              </p14:nvContentPartPr>
              <p14:xfrm>
                <a:off x="386557" y="1158148"/>
                <a:ext cx="29880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BFF4A4-B923-D477-1D94-A72A59E8E5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2237" y="1153828"/>
                  <a:ext cx="307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2CC376-5ACF-9FF1-EAA1-FD00568335CE}"/>
                    </a:ext>
                  </a:extLst>
                </p14:cNvPr>
                <p14:cNvContentPartPr/>
                <p14:nvPr/>
              </p14:nvContentPartPr>
              <p14:xfrm>
                <a:off x="624517" y="1125028"/>
                <a:ext cx="165600" cy="13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2CC376-5ACF-9FF1-EAA1-FD00568335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188" y="1120708"/>
                  <a:ext cx="174259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21EA08-BCCE-FB79-C657-CC76F7CC663E}"/>
              </a:ext>
            </a:extLst>
          </p:cNvPr>
          <p:cNvGrpSpPr/>
          <p:nvPr/>
        </p:nvGrpSpPr>
        <p:grpSpPr>
          <a:xfrm>
            <a:off x="404197" y="764668"/>
            <a:ext cx="470160" cy="109800"/>
            <a:chOff x="404197" y="764668"/>
            <a:chExt cx="47016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99368B-3CEC-532F-91DC-41FEF95BF082}"/>
                    </a:ext>
                  </a:extLst>
                </p14:cNvPr>
                <p14:cNvContentPartPr/>
                <p14:nvPr/>
              </p14:nvContentPartPr>
              <p14:xfrm>
                <a:off x="404197" y="807508"/>
                <a:ext cx="37620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99368B-3CEC-532F-91DC-41FEF95BF0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9877" y="803332"/>
                  <a:ext cx="384840" cy="18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680CF-5A83-AB8C-EA71-E5FCA89F9EEE}"/>
                    </a:ext>
                  </a:extLst>
                </p14:cNvPr>
                <p14:cNvContentPartPr/>
                <p14:nvPr/>
              </p14:nvContentPartPr>
              <p14:xfrm>
                <a:off x="734317" y="764668"/>
                <a:ext cx="14004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680CF-5A83-AB8C-EA71-E5FCA89F9E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997" y="760348"/>
                  <a:ext cx="1486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815EF7-5C78-C874-ABE2-E5EF4ACC6B02}"/>
              </a:ext>
            </a:extLst>
          </p:cNvPr>
          <p:cNvGrpSpPr/>
          <p:nvPr/>
        </p:nvGrpSpPr>
        <p:grpSpPr>
          <a:xfrm>
            <a:off x="2329837" y="1890028"/>
            <a:ext cx="668520" cy="230040"/>
            <a:chOff x="2329837" y="1890028"/>
            <a:chExt cx="66852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B2B270-537D-DCB1-C40E-CF8737C4556A}"/>
                    </a:ext>
                  </a:extLst>
                </p14:cNvPr>
                <p14:cNvContentPartPr/>
                <p14:nvPr/>
              </p14:nvContentPartPr>
              <p14:xfrm>
                <a:off x="2422717" y="1890028"/>
                <a:ext cx="575640" cy="23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B2B270-537D-DCB1-C40E-CF8737C455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18397" y="1885708"/>
                  <a:ext cx="58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89F453-C10A-3A7C-2FAB-3D96B84D7894}"/>
                    </a:ext>
                  </a:extLst>
                </p14:cNvPr>
                <p14:cNvContentPartPr/>
                <p14:nvPr/>
              </p14:nvContentPartPr>
              <p14:xfrm>
                <a:off x="2329837" y="1934308"/>
                <a:ext cx="28080" cy="14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89F453-C10A-3A7C-2FAB-3D96B84D78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25517" y="1929988"/>
                  <a:ext cx="3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398792-FCDE-D107-3035-7B020E997B0E}"/>
                    </a:ext>
                  </a:extLst>
                </p14:cNvPr>
                <p14:cNvContentPartPr/>
                <p14:nvPr/>
              </p14:nvContentPartPr>
              <p14:xfrm>
                <a:off x="2338477" y="1960588"/>
                <a:ext cx="174960" cy="3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398792-FCDE-D107-3035-7B020E997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4157" y="1956268"/>
                  <a:ext cx="183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76000E-93B6-F0D6-B742-817F0BA7F448}"/>
                    </a:ext>
                  </a:extLst>
                </p14:cNvPr>
                <p14:cNvContentPartPr/>
                <p14:nvPr/>
              </p14:nvContentPartPr>
              <p14:xfrm>
                <a:off x="2376277" y="2003788"/>
                <a:ext cx="147600" cy="5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76000E-93B6-F0D6-B742-817F0BA7F4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71957" y="1999468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20F8D9-73F3-CBB4-9E2D-9FB57EB0C682}"/>
              </a:ext>
            </a:extLst>
          </p:cNvPr>
          <p:cNvGrpSpPr/>
          <p:nvPr/>
        </p:nvGrpSpPr>
        <p:grpSpPr>
          <a:xfrm>
            <a:off x="6981037" y="2039788"/>
            <a:ext cx="667080" cy="885600"/>
            <a:chOff x="6981037" y="2039788"/>
            <a:chExt cx="667080" cy="8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5E77E8-2690-D6E6-0AB3-12F7A39B6C2A}"/>
                    </a:ext>
                  </a:extLst>
                </p14:cNvPr>
                <p14:cNvContentPartPr/>
                <p14:nvPr/>
              </p14:nvContentPartPr>
              <p14:xfrm>
                <a:off x="6981037" y="2039788"/>
                <a:ext cx="607680" cy="82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5E77E8-2690-D6E6-0AB3-12F7A39B6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6717" y="2035468"/>
                  <a:ext cx="6163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AC0659-5964-7224-1BB3-EFB2BE1A310B}"/>
                    </a:ext>
                  </a:extLst>
                </p14:cNvPr>
                <p14:cNvContentPartPr/>
                <p14:nvPr/>
              </p14:nvContentPartPr>
              <p14:xfrm>
                <a:off x="7473157" y="2557828"/>
                <a:ext cx="174960" cy="36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AC0659-5964-7224-1BB3-EFB2BE1A31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8846" y="2553508"/>
                  <a:ext cx="183582" cy="37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83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B6063-C35F-FEBB-01E6-6D43A96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3" y="659195"/>
            <a:ext cx="10196444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E72B-9B33-F62C-1BF6-86EE06A8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10" y="566716"/>
            <a:ext cx="10934780" cy="57245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F7DE38-21FF-5527-E4D4-C6FEA6E0C7FE}"/>
                  </a:ext>
                </a:extLst>
              </p14:cNvPr>
              <p14:cNvContentPartPr/>
              <p14:nvPr/>
            </p14:nvContentPartPr>
            <p14:xfrm>
              <a:off x="7329871" y="1583498"/>
              <a:ext cx="61848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F7DE38-21FF-5527-E4D4-C6FEA6E0C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5548" y="1579178"/>
                <a:ext cx="627125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44BB570-8490-360C-1F3E-D87B867571C2}"/>
              </a:ext>
            </a:extLst>
          </p:cNvPr>
          <p:cNvGrpSpPr/>
          <p:nvPr/>
        </p:nvGrpSpPr>
        <p:grpSpPr>
          <a:xfrm>
            <a:off x="5394151" y="1311698"/>
            <a:ext cx="1837080" cy="676440"/>
            <a:chOff x="5394151" y="1311698"/>
            <a:chExt cx="1837080" cy="6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4C19C0-3135-92AF-87C2-28B73FDE419D}"/>
                    </a:ext>
                  </a:extLst>
                </p14:cNvPr>
                <p14:cNvContentPartPr/>
                <p14:nvPr/>
              </p14:nvContentPartPr>
              <p14:xfrm>
                <a:off x="5394151" y="1650458"/>
                <a:ext cx="507600" cy="33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4C19C0-3135-92AF-87C2-28B73FDE41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9831" y="1646138"/>
                  <a:ext cx="516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0FFD39-B6C8-B6EE-3BC8-143587C05230}"/>
                    </a:ext>
                  </a:extLst>
                </p14:cNvPr>
                <p14:cNvContentPartPr/>
                <p14:nvPr/>
              </p14:nvContentPartPr>
              <p14:xfrm>
                <a:off x="5804191" y="1614458"/>
                <a:ext cx="202680" cy="17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0FFD39-B6C8-B6EE-3BC8-143587C052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9871" y="1610138"/>
                  <a:ext cx="21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8AC012-EA90-1B1B-432F-E083B041BE0D}"/>
                    </a:ext>
                  </a:extLst>
                </p14:cNvPr>
                <p14:cNvContentPartPr/>
                <p14:nvPr/>
              </p14:nvContentPartPr>
              <p14:xfrm>
                <a:off x="6104431" y="1490618"/>
                <a:ext cx="109440" cy="20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8AC012-EA90-1B1B-432F-E083B041BE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00111" y="1486306"/>
                  <a:ext cx="118080" cy="21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75A61E-67D2-855D-2909-AA8BCA6A7600}"/>
                    </a:ext>
                  </a:extLst>
                </p14:cNvPr>
                <p14:cNvContentPartPr/>
                <p14:nvPr/>
              </p14:nvContentPartPr>
              <p14:xfrm>
                <a:off x="6062311" y="1581698"/>
                <a:ext cx="12672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75A61E-67D2-855D-2909-AA8BCA6A76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7991" y="1577378"/>
                  <a:ext cx="13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4B1CB7-C05F-F191-B574-EC7DB9F2B187}"/>
                    </a:ext>
                  </a:extLst>
                </p14:cNvPr>
                <p14:cNvContentPartPr/>
                <p14:nvPr/>
              </p14:nvContentPartPr>
              <p14:xfrm>
                <a:off x="6235111" y="1418978"/>
                <a:ext cx="187200" cy="25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4B1CB7-C05F-F191-B574-EC7DB9F2B1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30791" y="1414658"/>
                  <a:ext cx="195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98A2FD-203A-2CC3-5041-CDDBF0B69AE8}"/>
                    </a:ext>
                  </a:extLst>
                </p14:cNvPr>
                <p14:cNvContentPartPr/>
                <p14:nvPr/>
              </p14:nvContentPartPr>
              <p14:xfrm>
                <a:off x="6240511" y="1498898"/>
                <a:ext cx="39240" cy="17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98A2FD-203A-2CC3-5041-CDDBF0B69A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36191" y="1494578"/>
                  <a:ext cx="4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8DBE3F-D8F6-C203-8613-D253723C0050}"/>
                    </a:ext>
                  </a:extLst>
                </p14:cNvPr>
                <p14:cNvContentPartPr/>
                <p14:nvPr/>
              </p14:nvContentPartPr>
              <p14:xfrm>
                <a:off x="6430591" y="1314218"/>
                <a:ext cx="197280" cy="40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8DBE3F-D8F6-C203-8613-D253723C00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6271" y="1309898"/>
                  <a:ext cx="205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9EA8FB-CCD1-B278-F4C9-033BD2F94C49}"/>
                    </a:ext>
                  </a:extLst>
                </p14:cNvPr>
                <p14:cNvContentPartPr/>
                <p14:nvPr/>
              </p14:nvContentPartPr>
              <p14:xfrm>
                <a:off x="6653071" y="1496378"/>
                <a:ext cx="181080" cy="18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9EA8FB-CCD1-B278-F4C9-033BD2F94C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48751" y="1492058"/>
                  <a:ext cx="189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30B5A7-3BB1-9F6F-45B3-723E860D2003}"/>
                    </a:ext>
                  </a:extLst>
                </p14:cNvPr>
                <p14:cNvContentPartPr/>
                <p14:nvPr/>
              </p14:nvContentPartPr>
              <p14:xfrm>
                <a:off x="7001551" y="1406018"/>
                <a:ext cx="26280" cy="23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30B5A7-3BB1-9F6F-45B3-723E860D20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97231" y="1401691"/>
                  <a:ext cx="34920" cy="243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BA18C4-BF70-C7D8-0288-2585951090DF}"/>
                    </a:ext>
                  </a:extLst>
                </p14:cNvPr>
                <p14:cNvContentPartPr/>
                <p14:nvPr/>
              </p14:nvContentPartPr>
              <p14:xfrm>
                <a:off x="7074631" y="1578458"/>
                <a:ext cx="156600" cy="2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BA18C4-BF70-C7D8-0288-2585951090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70311" y="1574138"/>
                  <a:ext cx="165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06C6A7-6838-07E7-726B-0A619868E317}"/>
                    </a:ext>
                  </a:extLst>
                </p14:cNvPr>
                <p14:cNvContentPartPr/>
                <p14:nvPr/>
              </p14:nvContentPartPr>
              <p14:xfrm>
                <a:off x="6900751" y="1311698"/>
                <a:ext cx="91800" cy="43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06C6A7-6838-07E7-726B-0A619868E31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96431" y="1307378"/>
                  <a:ext cx="10044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938722-6F50-7EA8-C2A3-AFF27AA5093A}"/>
              </a:ext>
            </a:extLst>
          </p:cNvPr>
          <p:cNvGrpSpPr/>
          <p:nvPr/>
        </p:nvGrpSpPr>
        <p:grpSpPr>
          <a:xfrm>
            <a:off x="7390351" y="1243298"/>
            <a:ext cx="778320" cy="559440"/>
            <a:chOff x="7390351" y="1243298"/>
            <a:chExt cx="7783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56B0EA-80EB-06DC-AD48-07C7F3971AF3}"/>
                    </a:ext>
                  </a:extLst>
                </p14:cNvPr>
                <p14:cNvContentPartPr/>
                <p14:nvPr/>
              </p14:nvContentPartPr>
              <p14:xfrm>
                <a:off x="7390351" y="1357778"/>
                <a:ext cx="23040" cy="14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56B0EA-80EB-06DC-AD48-07C7F3971A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86031" y="1353458"/>
                  <a:ext cx="31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0C3D4D-8107-B290-B77C-C3379EFCE63C}"/>
                    </a:ext>
                  </a:extLst>
                </p14:cNvPr>
                <p14:cNvContentPartPr/>
                <p14:nvPr/>
              </p14:nvContentPartPr>
              <p14:xfrm>
                <a:off x="7474231" y="1448858"/>
                <a:ext cx="118080" cy="1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0C3D4D-8107-B290-B77C-C3379EFCE6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69924" y="1444538"/>
                  <a:ext cx="126694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06986F-3476-4ED4-EB21-ACD42D73ECD6}"/>
                    </a:ext>
                  </a:extLst>
                </p14:cNvPr>
                <p14:cNvContentPartPr/>
                <p14:nvPr/>
              </p14:nvContentPartPr>
              <p14:xfrm>
                <a:off x="7688791" y="1351658"/>
                <a:ext cx="1440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06986F-3476-4ED4-EB21-ACD42D73EC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84471" y="1347328"/>
                  <a:ext cx="23040" cy="160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F65BA4-C4BB-1E64-1C9A-ED05CCE59283}"/>
                    </a:ext>
                  </a:extLst>
                </p14:cNvPr>
                <p14:cNvContentPartPr/>
                <p14:nvPr/>
              </p14:nvContentPartPr>
              <p14:xfrm>
                <a:off x="7678351" y="1317818"/>
                <a:ext cx="137880" cy="19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F65BA4-C4BB-1E64-1C9A-ED05CCE592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031" y="1313498"/>
                  <a:ext cx="146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5DE748-BA83-390C-927D-94F3B9E35DA7}"/>
                    </a:ext>
                  </a:extLst>
                </p14:cNvPr>
                <p14:cNvContentPartPr/>
                <p14:nvPr/>
              </p14:nvContentPartPr>
              <p14:xfrm>
                <a:off x="7819831" y="1354178"/>
                <a:ext cx="94680" cy="2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5DE748-BA83-390C-927D-94F3B9E35D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15511" y="1349858"/>
                  <a:ext cx="103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9DFDAF-5749-4F81-A422-5F489E0D3EFD}"/>
                    </a:ext>
                  </a:extLst>
                </p14:cNvPr>
                <p14:cNvContentPartPr/>
                <p14:nvPr/>
              </p14:nvContentPartPr>
              <p14:xfrm>
                <a:off x="7849711" y="1345178"/>
                <a:ext cx="13320" cy="163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9DFDAF-5749-4F81-A422-5F489E0D3E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45391" y="1340858"/>
                  <a:ext cx="2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0B439C-12CE-3F99-83B9-66186F1DD019}"/>
                    </a:ext>
                  </a:extLst>
                </p14:cNvPr>
                <p14:cNvContentPartPr/>
                <p14:nvPr/>
              </p14:nvContentPartPr>
              <p14:xfrm>
                <a:off x="7911991" y="1336898"/>
                <a:ext cx="137520" cy="18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0B439C-12CE-3F99-83B9-66186F1DD01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07671" y="1332586"/>
                  <a:ext cx="146160" cy="194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88C594-6695-1DA8-C879-0E9C86706E8F}"/>
                    </a:ext>
                  </a:extLst>
                </p14:cNvPr>
                <p14:cNvContentPartPr/>
                <p14:nvPr/>
              </p14:nvContentPartPr>
              <p14:xfrm>
                <a:off x="7906951" y="1412138"/>
                <a:ext cx="11340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88C594-6695-1DA8-C879-0E9C86706E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02631" y="1407869"/>
                  <a:ext cx="122040" cy="38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B54650-CEF4-91CD-3483-9F3324CC1BE2}"/>
                    </a:ext>
                  </a:extLst>
                </p14:cNvPr>
                <p14:cNvContentPartPr/>
                <p14:nvPr/>
              </p14:nvContentPartPr>
              <p14:xfrm>
                <a:off x="7566031" y="1654058"/>
                <a:ext cx="127440" cy="14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B54650-CEF4-91CD-3483-9F3324CC1B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61699" y="1649738"/>
                  <a:ext cx="136104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2C4992-B1D1-F6E5-6D88-64F56EAB0CC8}"/>
                    </a:ext>
                  </a:extLst>
                </p14:cNvPr>
                <p14:cNvContentPartPr/>
                <p14:nvPr/>
              </p14:nvContentPartPr>
              <p14:xfrm>
                <a:off x="8081911" y="1243298"/>
                <a:ext cx="86760" cy="43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2C4992-B1D1-F6E5-6D88-64F56EAB0C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77591" y="1238978"/>
                  <a:ext cx="95400" cy="44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4A36CB-4369-6B1D-DC4E-04F86BC35556}"/>
                  </a:ext>
                </a:extLst>
              </p14:cNvPr>
              <p14:cNvContentPartPr/>
              <p14:nvPr/>
            </p14:nvContentPartPr>
            <p14:xfrm>
              <a:off x="8268391" y="1289018"/>
              <a:ext cx="210240" cy="474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4A36CB-4369-6B1D-DC4E-04F86BC3555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64071" y="1284695"/>
                <a:ext cx="218880" cy="483127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DDD7E33-3C09-3E59-4CE0-B932F8D9F33F}"/>
              </a:ext>
            </a:extLst>
          </p:cNvPr>
          <p:cNvGrpSpPr/>
          <p:nvPr/>
        </p:nvGrpSpPr>
        <p:grpSpPr>
          <a:xfrm>
            <a:off x="8523631" y="1410338"/>
            <a:ext cx="513360" cy="540000"/>
            <a:chOff x="8523631" y="1410338"/>
            <a:chExt cx="51336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12E1FA-C8C6-040F-6D5F-1F7D109A0BDC}"/>
                    </a:ext>
                  </a:extLst>
                </p14:cNvPr>
                <p14:cNvContentPartPr/>
                <p14:nvPr/>
              </p14:nvContentPartPr>
              <p14:xfrm>
                <a:off x="8523631" y="1410338"/>
                <a:ext cx="292680" cy="27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12E1FA-C8C6-040F-6D5F-1F7D109A0BD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9316" y="1406018"/>
                  <a:ext cx="301309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EBBB72-A718-93C6-7DED-B5B3E1522CC8}"/>
                    </a:ext>
                  </a:extLst>
                </p14:cNvPr>
                <p14:cNvContentPartPr/>
                <p14:nvPr/>
              </p14:nvContentPartPr>
              <p14:xfrm>
                <a:off x="8754391" y="1440938"/>
                <a:ext cx="134280" cy="29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EBBB72-A718-93C6-7DED-B5B3E1522C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0071" y="1436618"/>
                  <a:ext cx="142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BB22C0-BDDD-6ED7-5428-C5A0FDC1B17D}"/>
                    </a:ext>
                  </a:extLst>
                </p14:cNvPr>
                <p14:cNvContentPartPr/>
                <p14:nvPr/>
              </p14:nvContentPartPr>
              <p14:xfrm>
                <a:off x="8770951" y="1699778"/>
                <a:ext cx="266040" cy="25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BB22C0-BDDD-6ED7-5428-C5A0FDC1B1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66631" y="1695458"/>
                  <a:ext cx="2746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946BBD-C6F9-BE32-BCEF-477A1D06B5FE}"/>
              </a:ext>
            </a:extLst>
          </p:cNvPr>
          <p:cNvGrpSpPr/>
          <p:nvPr/>
        </p:nvGrpSpPr>
        <p:grpSpPr>
          <a:xfrm>
            <a:off x="9398791" y="1427258"/>
            <a:ext cx="198000" cy="272520"/>
            <a:chOff x="9398791" y="1427258"/>
            <a:chExt cx="19800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CB8E64-0C61-A19B-32BD-4601D75CFF0F}"/>
                    </a:ext>
                  </a:extLst>
                </p14:cNvPr>
                <p14:cNvContentPartPr/>
                <p14:nvPr/>
              </p14:nvContentPartPr>
              <p14:xfrm>
                <a:off x="9398791" y="1527338"/>
                <a:ext cx="198000" cy="5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CB8E64-0C61-A19B-32BD-4601D75CFF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94463" y="1523046"/>
                  <a:ext cx="206656" cy="62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97736F-84BA-4B04-5968-93CDD18B66B5}"/>
                    </a:ext>
                  </a:extLst>
                </p14:cNvPr>
                <p14:cNvContentPartPr/>
                <p14:nvPr/>
              </p14:nvContentPartPr>
              <p14:xfrm>
                <a:off x="9459991" y="1427258"/>
                <a:ext cx="57240" cy="27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97736F-84BA-4B04-5968-93CDD18B6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55671" y="1422938"/>
                  <a:ext cx="658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E67488-753A-CCD2-AEE4-FCBC4C5776C2}"/>
              </a:ext>
            </a:extLst>
          </p:cNvPr>
          <p:cNvGrpSpPr/>
          <p:nvPr/>
        </p:nvGrpSpPr>
        <p:grpSpPr>
          <a:xfrm>
            <a:off x="9731431" y="1384058"/>
            <a:ext cx="497160" cy="292320"/>
            <a:chOff x="9731431" y="1384058"/>
            <a:chExt cx="49716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7DB9C9-52A8-A04F-C2B7-982FEC6E896A}"/>
                    </a:ext>
                  </a:extLst>
                </p14:cNvPr>
                <p14:cNvContentPartPr/>
                <p14:nvPr/>
              </p14:nvContentPartPr>
              <p14:xfrm>
                <a:off x="9731431" y="1391258"/>
                <a:ext cx="222120" cy="28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7DB9C9-52A8-A04F-C2B7-982FEC6E89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27111" y="1386938"/>
                  <a:ext cx="230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DE6553-AD0C-5A50-FBC2-267AA0024A9B}"/>
                    </a:ext>
                  </a:extLst>
                </p14:cNvPr>
                <p14:cNvContentPartPr/>
                <p14:nvPr/>
              </p14:nvContentPartPr>
              <p14:xfrm>
                <a:off x="9953191" y="1415018"/>
                <a:ext cx="124920" cy="243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DE6553-AD0C-5A50-FBC2-267AA0024A9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48871" y="1410698"/>
                  <a:ext cx="133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595584-C000-E9EA-EBB2-9014DF0D6182}"/>
                    </a:ext>
                  </a:extLst>
                </p14:cNvPr>
                <p14:cNvContentPartPr/>
                <p14:nvPr/>
              </p14:nvContentPartPr>
              <p14:xfrm>
                <a:off x="10062271" y="1384058"/>
                <a:ext cx="166320" cy="29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595584-C000-E9EA-EBB2-9014DF0D61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57951" y="1379738"/>
                  <a:ext cx="1749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E17D3D-A482-F01F-5C43-AB8F1BB9D04C}"/>
              </a:ext>
            </a:extLst>
          </p:cNvPr>
          <p:cNvGrpSpPr/>
          <p:nvPr/>
        </p:nvGrpSpPr>
        <p:grpSpPr>
          <a:xfrm>
            <a:off x="8557831" y="2272898"/>
            <a:ext cx="321840" cy="384120"/>
            <a:chOff x="8557831" y="2272898"/>
            <a:chExt cx="32184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3E65F7-1112-024D-30C3-E3AF2ECFF0FE}"/>
                    </a:ext>
                  </a:extLst>
                </p14:cNvPr>
                <p14:cNvContentPartPr/>
                <p14:nvPr/>
              </p14:nvContentPartPr>
              <p14:xfrm>
                <a:off x="8589511" y="2403938"/>
                <a:ext cx="720" cy="1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3E65F7-1112-024D-30C3-E3AF2ECFF0F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85191" y="2399618"/>
                  <a:ext cx="9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1953DF-EDA2-B5E8-CEFA-8E71C05D786B}"/>
                    </a:ext>
                  </a:extLst>
                </p14:cNvPr>
                <p14:cNvContentPartPr/>
                <p14:nvPr/>
              </p14:nvContentPartPr>
              <p14:xfrm>
                <a:off x="8580871" y="2397098"/>
                <a:ext cx="11880" cy="255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1953DF-EDA2-B5E8-CEFA-8E71C05D78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76551" y="2392784"/>
                  <a:ext cx="20520" cy="264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B00A2F-CD70-90B3-3EEB-4BE44439A0CA}"/>
                    </a:ext>
                  </a:extLst>
                </p14:cNvPr>
                <p14:cNvContentPartPr/>
                <p14:nvPr/>
              </p14:nvContentPartPr>
              <p14:xfrm>
                <a:off x="8676271" y="2410778"/>
                <a:ext cx="203400" cy="24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B00A2F-CD70-90B3-3EEB-4BE44439A0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71943" y="2406458"/>
                  <a:ext cx="212055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58F140-3122-72D8-2517-A7BB18F11E17}"/>
                    </a:ext>
                  </a:extLst>
                </p14:cNvPr>
                <p14:cNvContentPartPr/>
                <p14:nvPr/>
              </p14:nvContentPartPr>
              <p14:xfrm>
                <a:off x="8557831" y="2351378"/>
                <a:ext cx="4320" cy="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58F140-3122-72D8-2517-A7BB18F11E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53511" y="2347058"/>
                  <a:ext cx="12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7E024F-40F1-E45F-33AF-3B4E6B4E6B95}"/>
                    </a:ext>
                  </a:extLst>
                </p14:cNvPr>
                <p14:cNvContentPartPr/>
                <p14:nvPr/>
              </p14:nvContentPartPr>
              <p14:xfrm>
                <a:off x="8565751" y="2272898"/>
                <a:ext cx="35280" cy="4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7E024F-40F1-E45F-33AF-3B4E6B4E6B9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61386" y="2268578"/>
                  <a:ext cx="44009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CE9DCB-03B7-08D1-340E-4810F0D5DC34}"/>
              </a:ext>
            </a:extLst>
          </p:cNvPr>
          <p:cNvGrpSpPr/>
          <p:nvPr/>
        </p:nvGrpSpPr>
        <p:grpSpPr>
          <a:xfrm>
            <a:off x="9050311" y="2312138"/>
            <a:ext cx="963000" cy="414000"/>
            <a:chOff x="9050311" y="2312138"/>
            <a:chExt cx="9630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B8203E-06F8-8B3E-0F3C-54DA259A26E0}"/>
                    </a:ext>
                  </a:extLst>
                </p14:cNvPr>
                <p14:cNvContentPartPr/>
                <p14:nvPr/>
              </p14:nvContentPartPr>
              <p14:xfrm>
                <a:off x="9050311" y="2403938"/>
                <a:ext cx="140760" cy="29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B8203E-06F8-8B3E-0F3C-54DA259A26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45991" y="2399618"/>
                  <a:ext cx="149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5287CD-918F-2EBA-86E8-FC817A4FEF7A}"/>
                    </a:ext>
                  </a:extLst>
                </p14:cNvPr>
                <p14:cNvContentPartPr/>
                <p14:nvPr/>
              </p14:nvContentPartPr>
              <p14:xfrm>
                <a:off x="9161551" y="2478098"/>
                <a:ext cx="210960" cy="18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5287CD-918F-2EBA-86E8-FC817A4FEF7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57231" y="2473778"/>
                  <a:ext cx="21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12AC56-5C6E-FB0F-E3A2-A7CBC58591B1}"/>
                    </a:ext>
                  </a:extLst>
                </p14:cNvPr>
                <p14:cNvContentPartPr/>
                <p14:nvPr/>
              </p14:nvContentPartPr>
              <p14:xfrm>
                <a:off x="9394471" y="2331938"/>
                <a:ext cx="354600" cy="39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12AC56-5C6E-FB0F-E3A2-A7CBC58591B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90151" y="2327618"/>
                  <a:ext cx="363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884745-18F3-FAD5-B5AD-FD7260741EC2}"/>
                    </a:ext>
                  </a:extLst>
                </p14:cNvPr>
                <p14:cNvContentPartPr/>
                <p14:nvPr/>
              </p14:nvContentPartPr>
              <p14:xfrm>
                <a:off x="9862111" y="2312138"/>
                <a:ext cx="151200" cy="257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884745-18F3-FAD5-B5AD-FD7260741E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857791" y="2307818"/>
                  <a:ext cx="159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DA1850-2DE2-5AE1-5A44-D004054C7DDB}"/>
                    </a:ext>
                  </a:extLst>
                </p14:cNvPr>
                <p14:cNvContentPartPr/>
                <p14:nvPr/>
              </p14:nvContentPartPr>
              <p14:xfrm>
                <a:off x="9875791" y="2661338"/>
                <a:ext cx="59760" cy="4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DA1850-2DE2-5AE1-5A44-D004054C7D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71471" y="2656986"/>
                  <a:ext cx="68400" cy="5766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941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3C711-CEF8-968C-0FCE-76195660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6" y="0"/>
            <a:ext cx="1032142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F752E-2614-A905-649F-CA6B437F7D89}"/>
              </a:ext>
            </a:extLst>
          </p:cNvPr>
          <p:cNvSpPr txBox="1"/>
          <p:nvPr/>
        </p:nvSpPr>
        <p:spPr>
          <a:xfrm>
            <a:off x="7839075" y="2914650"/>
            <a:ext cx="9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solidFill>
                  <a:srgbClr val="FFFF00"/>
                </a:solidFill>
              </a:rPr>
              <a:t>One month?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6F26A2-867D-AE25-B1DE-B765052FDA02}"/>
                  </a:ext>
                </a:extLst>
              </p14:cNvPr>
              <p14:cNvContentPartPr/>
              <p14:nvPr/>
            </p14:nvContentPartPr>
            <p14:xfrm>
              <a:off x="6048630" y="3524220"/>
              <a:ext cx="247320" cy="24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6F26A2-867D-AE25-B1DE-B765052FD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4310" y="3519906"/>
                <a:ext cx="255960" cy="252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63047E-E9FC-D729-9109-2D9F1EA7DE12}"/>
                  </a:ext>
                </a:extLst>
              </p14:cNvPr>
              <p14:cNvContentPartPr/>
              <p14:nvPr/>
            </p14:nvContentPartPr>
            <p14:xfrm>
              <a:off x="9392670" y="4457700"/>
              <a:ext cx="195840" cy="18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63047E-E9FC-D729-9109-2D9F1EA7DE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8358" y="4453380"/>
                <a:ext cx="204464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264E87-D78D-1EF4-FF9E-8FFF44FE31BB}"/>
              </a:ext>
            </a:extLst>
          </p:cNvPr>
          <p:cNvSpPr txBox="1"/>
          <p:nvPr/>
        </p:nvSpPr>
        <p:spPr>
          <a:xfrm>
            <a:off x="7160364" y="4201894"/>
            <a:ext cx="210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solidFill>
                  <a:srgbClr val="FFFF00"/>
                </a:solidFill>
              </a:rPr>
              <a:t>Can we make it Scenario base?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D5AD7-774C-34F3-AAA6-A39FF06763EC}"/>
              </a:ext>
            </a:extLst>
          </p:cNvPr>
          <p:cNvSpPr txBox="1"/>
          <p:nvPr/>
        </p:nvSpPr>
        <p:spPr>
          <a:xfrm>
            <a:off x="6924221" y="4793218"/>
            <a:ext cx="287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solidFill>
                  <a:srgbClr val="FFFF00"/>
                </a:solidFill>
              </a:rPr>
              <a:t>Slows down? Append and save as variable?</a:t>
            </a:r>
          </a:p>
        </p:txBody>
      </p:sp>
    </p:spTree>
    <p:extLst>
      <p:ext uri="{BB962C8B-B14F-4D97-AF65-F5344CB8AC3E}">
        <p14:creationId xmlns:p14="http://schemas.microsoft.com/office/powerpoint/2010/main" val="37648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FFEAC-B688-FB2D-C905-B578F72B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71"/>
            <a:ext cx="12192000" cy="5745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98714-5073-20DC-0239-1C24647A40D2}"/>
              </a:ext>
            </a:extLst>
          </p:cNvPr>
          <p:cNvSpPr txBox="1"/>
          <p:nvPr/>
        </p:nvSpPr>
        <p:spPr>
          <a:xfrm>
            <a:off x="5645889" y="639544"/>
            <a:ext cx="446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solidFill>
                  <a:srgbClr val="FFFF00"/>
                </a:solidFill>
              </a:rPr>
              <a:t>What is the point of generating some scenarios around the forecast?</a:t>
            </a:r>
          </a:p>
        </p:txBody>
      </p:sp>
    </p:spTree>
    <p:extLst>
      <p:ext uri="{BB962C8B-B14F-4D97-AF65-F5344CB8AC3E}">
        <p14:creationId xmlns:p14="http://schemas.microsoft.com/office/powerpoint/2010/main" val="21663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66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Jabbari Ghadi</dc:creator>
  <cp:lastModifiedBy>Mojtaba Jabbari Ghadi</cp:lastModifiedBy>
  <cp:revision>1</cp:revision>
  <dcterms:created xsi:type="dcterms:W3CDTF">2023-10-19T05:43:31Z</dcterms:created>
  <dcterms:modified xsi:type="dcterms:W3CDTF">2023-10-23T01:11:01Z</dcterms:modified>
</cp:coreProperties>
</file>