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8"/>
  </p:notesMasterIdLst>
  <p:sldIdLst>
    <p:sldId id="261" r:id="rId2"/>
    <p:sldId id="265" r:id="rId3"/>
    <p:sldId id="268" r:id="rId4"/>
    <p:sldId id="269" r:id="rId5"/>
    <p:sldId id="263" r:id="rId6"/>
    <p:sldId id="264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1E8217-A25B-43A3-B286-DF0CFC05333C}" v="64" dt="2022-06-18T20:36:27.325"/>
    <p1510:client id="{BE416337-1440-4DE7-8503-314ADAC416C0}" v="1654" dt="2022-06-18T19:02:05.836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75" d="100"/>
          <a:sy n="75" d="100"/>
        </p:scale>
        <p:origin x="516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ri Benzinou" userId="f3797408-1032-4fb3-bffb-51d7ec91b53a" providerId="ADAL" clId="{3A1E8217-A25B-43A3-B286-DF0CFC05333C}"/>
    <pc:docChg chg="undo redo custSel delSld modSld">
      <pc:chgData name="Liri Benzinou" userId="f3797408-1032-4fb3-bffb-51d7ec91b53a" providerId="ADAL" clId="{3A1E8217-A25B-43A3-B286-DF0CFC05333C}" dt="2022-06-18T20:36:59.452" v="543" actId="1076"/>
      <pc:docMkLst>
        <pc:docMk/>
      </pc:docMkLst>
      <pc:sldChg chg="addSp delSp modSp mod setBg addAnim modAnim setClrOvrMap">
        <pc:chgData name="Liri Benzinou" userId="f3797408-1032-4fb3-bffb-51d7ec91b53a" providerId="ADAL" clId="{3A1E8217-A25B-43A3-B286-DF0CFC05333C}" dt="2022-06-07T09:46:59.691" v="221" actId="20577"/>
        <pc:sldMkLst>
          <pc:docMk/>
          <pc:sldMk cId="2294188649" sldId="261"/>
        </pc:sldMkLst>
        <pc:spChg chg="mod">
          <ac:chgData name="Liri Benzinou" userId="f3797408-1032-4fb3-bffb-51d7ec91b53a" providerId="ADAL" clId="{3A1E8217-A25B-43A3-B286-DF0CFC05333C}" dt="2022-06-07T09:46:59.691" v="221" actId="20577"/>
          <ac:spMkLst>
            <pc:docMk/>
            <pc:sldMk cId="2294188649" sldId="261"/>
            <ac:spMk id="2" creationId="{DB8CC309-5828-52B4-119B-659859C9A5CF}"/>
          </ac:spMkLst>
        </pc:spChg>
        <pc:spChg chg="mod">
          <ac:chgData name="Liri Benzinou" userId="f3797408-1032-4fb3-bffb-51d7ec91b53a" providerId="ADAL" clId="{3A1E8217-A25B-43A3-B286-DF0CFC05333C}" dt="2022-06-07T09:43:50.569" v="208" actId="20577"/>
          <ac:spMkLst>
            <pc:docMk/>
            <pc:sldMk cId="2294188649" sldId="261"/>
            <ac:spMk id="3" creationId="{00190857-F830-FCCE-2D63-B5B6E52E81A5}"/>
          </ac:spMkLst>
        </pc:spChg>
        <pc:spChg chg="del">
          <ac:chgData name="Liri Benzinou" userId="f3797408-1032-4fb3-bffb-51d7ec91b53a" providerId="ADAL" clId="{3A1E8217-A25B-43A3-B286-DF0CFC05333C}" dt="2022-06-07T09:43:28.516" v="205" actId="26606"/>
          <ac:spMkLst>
            <pc:docMk/>
            <pc:sldMk cId="2294188649" sldId="261"/>
            <ac:spMk id="21" creationId="{C6B158B5-50B5-4927-A367-7C9F3AFE5DCB}"/>
          </ac:spMkLst>
        </pc:spChg>
        <pc:spChg chg="del">
          <ac:chgData name="Liri Benzinou" userId="f3797408-1032-4fb3-bffb-51d7ec91b53a" providerId="ADAL" clId="{3A1E8217-A25B-43A3-B286-DF0CFC05333C}" dt="2022-06-07T09:43:28.516" v="205" actId="26606"/>
          <ac:spMkLst>
            <pc:docMk/>
            <pc:sldMk cId="2294188649" sldId="261"/>
            <ac:spMk id="22" creationId="{B01367A3-F670-4BD9-9972-F7E97FC227ED}"/>
          </ac:spMkLst>
        </pc:spChg>
        <pc:spChg chg="del">
          <ac:chgData name="Liri Benzinou" userId="f3797408-1032-4fb3-bffb-51d7ec91b53a" providerId="ADAL" clId="{3A1E8217-A25B-43A3-B286-DF0CFC05333C}" dt="2022-06-07T09:43:28.516" v="205" actId="26606"/>
          <ac:spMkLst>
            <pc:docMk/>
            <pc:sldMk cId="2294188649" sldId="261"/>
            <ac:spMk id="23" creationId="{38C3DB02-606C-40EC-8381-7A29A1ADFAE7}"/>
          </ac:spMkLst>
        </pc:spChg>
        <pc:spChg chg="add">
          <ac:chgData name="Liri Benzinou" userId="f3797408-1032-4fb3-bffb-51d7ec91b53a" providerId="ADAL" clId="{3A1E8217-A25B-43A3-B286-DF0CFC05333C}" dt="2022-06-07T09:43:28.516" v="205" actId="26606"/>
          <ac:spMkLst>
            <pc:docMk/>
            <pc:sldMk cId="2294188649" sldId="261"/>
            <ac:spMk id="1031" creationId="{E49CC64F-7275-4E33-961B-0C5CDC439875}"/>
          </ac:spMkLst>
        </pc:spChg>
        <pc:picChg chg="del">
          <ac:chgData name="Liri Benzinou" userId="f3797408-1032-4fb3-bffb-51d7ec91b53a" providerId="ADAL" clId="{3A1E8217-A25B-43A3-B286-DF0CFC05333C}" dt="2022-06-07T09:43:16.614" v="202" actId="478"/>
          <ac:picMkLst>
            <pc:docMk/>
            <pc:sldMk cId="2294188649" sldId="261"/>
            <ac:picMk id="5" creationId="{8321CC55-9D2E-CD6E-D734-223AC0F1536E}"/>
          </ac:picMkLst>
        </pc:picChg>
        <pc:picChg chg="add mod">
          <ac:chgData name="Liri Benzinou" userId="f3797408-1032-4fb3-bffb-51d7ec91b53a" providerId="ADAL" clId="{3A1E8217-A25B-43A3-B286-DF0CFC05333C}" dt="2022-06-07T09:43:28.516" v="205" actId="26606"/>
          <ac:picMkLst>
            <pc:docMk/>
            <pc:sldMk cId="2294188649" sldId="261"/>
            <ac:picMk id="1026" creationId="{9B4ED618-363F-12B7-E929-353C375A793F}"/>
          </ac:picMkLst>
        </pc:picChg>
      </pc:sldChg>
      <pc:sldChg chg="modSp mod modShow">
        <pc:chgData name="Liri Benzinou" userId="f3797408-1032-4fb3-bffb-51d7ec91b53a" providerId="ADAL" clId="{3A1E8217-A25B-43A3-B286-DF0CFC05333C}" dt="2022-06-11T13:43:03.131" v="223" actId="729"/>
        <pc:sldMkLst>
          <pc:docMk/>
          <pc:sldMk cId="1777923402" sldId="262"/>
        </pc:sldMkLst>
        <pc:spChg chg="mod">
          <ac:chgData name="Liri Benzinou" userId="f3797408-1032-4fb3-bffb-51d7ec91b53a" providerId="ADAL" clId="{3A1E8217-A25B-43A3-B286-DF0CFC05333C}" dt="2022-06-07T09:46:19.221" v="217" actId="255"/>
          <ac:spMkLst>
            <pc:docMk/>
            <pc:sldMk cId="1777923402" sldId="262"/>
            <ac:spMk id="2" creationId="{0E85905B-067A-A814-4E9B-C092588C4897}"/>
          </ac:spMkLst>
        </pc:spChg>
      </pc:sldChg>
      <pc:sldChg chg="addSp delSp modSp mod setBg setClrOvrMap">
        <pc:chgData name="Liri Benzinou" userId="f3797408-1032-4fb3-bffb-51d7ec91b53a" providerId="ADAL" clId="{3A1E8217-A25B-43A3-B286-DF0CFC05333C}" dt="2022-06-11T14:02:07.320" v="311" actId="26606"/>
        <pc:sldMkLst>
          <pc:docMk/>
          <pc:sldMk cId="412214115" sldId="263"/>
        </pc:sldMkLst>
        <pc:spChg chg="mod">
          <ac:chgData name="Liri Benzinou" userId="f3797408-1032-4fb3-bffb-51d7ec91b53a" providerId="ADAL" clId="{3A1E8217-A25B-43A3-B286-DF0CFC05333C}" dt="2022-06-11T14:02:07.320" v="311" actId="26606"/>
          <ac:spMkLst>
            <pc:docMk/>
            <pc:sldMk cId="412214115" sldId="263"/>
            <ac:spMk id="4" creationId="{D6FC9CBA-CF46-A951-17BA-D75F585C4057}"/>
          </ac:spMkLst>
        </pc:spChg>
        <pc:spChg chg="mod ord">
          <ac:chgData name="Liri Benzinou" userId="f3797408-1032-4fb3-bffb-51d7ec91b53a" providerId="ADAL" clId="{3A1E8217-A25B-43A3-B286-DF0CFC05333C}" dt="2022-06-11T14:02:07.320" v="311" actId="26606"/>
          <ac:spMkLst>
            <pc:docMk/>
            <pc:sldMk cId="412214115" sldId="263"/>
            <ac:spMk id="5" creationId="{61CE27A7-6C05-56BD-B16C-A0060A4E71AC}"/>
          </ac:spMkLst>
        </pc:spChg>
        <pc:spChg chg="add del">
          <ac:chgData name="Liri Benzinou" userId="f3797408-1032-4fb3-bffb-51d7ec91b53a" providerId="ADAL" clId="{3A1E8217-A25B-43A3-B286-DF0CFC05333C}" dt="2022-06-11T13:53:03.378" v="259" actId="26606"/>
          <ac:spMkLst>
            <pc:docMk/>
            <pc:sldMk cId="412214115" sldId="263"/>
            <ac:spMk id="8" creationId="{A580F890-B085-4E95-96AA-55AEBEC5CE6E}"/>
          </ac:spMkLst>
        </pc:spChg>
        <pc:spChg chg="add del">
          <ac:chgData name="Liri Benzinou" userId="f3797408-1032-4fb3-bffb-51d7ec91b53a" providerId="ADAL" clId="{3A1E8217-A25B-43A3-B286-DF0CFC05333C}" dt="2022-06-11T13:53:03.378" v="259" actId="26606"/>
          <ac:spMkLst>
            <pc:docMk/>
            <pc:sldMk cId="412214115" sldId="263"/>
            <ac:spMk id="10" creationId="{2B566528-1B12-4246-9431-5C2D7D081168}"/>
          </ac:spMkLst>
        </pc:spChg>
        <pc:spChg chg="add del">
          <ac:chgData name="Liri Benzinou" userId="f3797408-1032-4fb3-bffb-51d7ec91b53a" providerId="ADAL" clId="{3A1E8217-A25B-43A3-B286-DF0CFC05333C}" dt="2022-06-11T13:53:03.378" v="259" actId="26606"/>
          <ac:spMkLst>
            <pc:docMk/>
            <pc:sldMk cId="412214115" sldId="263"/>
            <ac:spMk id="11" creationId="{D3F51FEB-38FB-4F6C-9F7B-2F2AFAB65463}"/>
          </ac:spMkLst>
        </pc:spChg>
        <pc:spChg chg="add del">
          <ac:chgData name="Liri Benzinou" userId="f3797408-1032-4fb3-bffb-51d7ec91b53a" providerId="ADAL" clId="{3A1E8217-A25B-43A3-B286-DF0CFC05333C}" dt="2022-06-11T13:53:03.378" v="259" actId="26606"/>
          <ac:spMkLst>
            <pc:docMk/>
            <pc:sldMk cId="412214115" sldId="263"/>
            <ac:spMk id="12" creationId="{2E80C965-DB6D-4F81-9E9E-B027384D0BD6}"/>
          </ac:spMkLst>
        </pc:spChg>
        <pc:spChg chg="add del">
          <ac:chgData name="Liri Benzinou" userId="f3797408-1032-4fb3-bffb-51d7ec91b53a" providerId="ADAL" clId="{3A1E8217-A25B-43A3-B286-DF0CFC05333C}" dt="2022-06-11T13:53:03.378" v="259" actId="26606"/>
          <ac:spMkLst>
            <pc:docMk/>
            <pc:sldMk cId="412214115" sldId="263"/>
            <ac:spMk id="13" creationId="{1E547BA6-BAE0-43BB-A7CA-60F69CE252F0}"/>
          </ac:spMkLst>
        </pc:spChg>
        <pc:spChg chg="add del">
          <ac:chgData name="Liri Benzinou" userId="f3797408-1032-4fb3-bffb-51d7ec91b53a" providerId="ADAL" clId="{3A1E8217-A25B-43A3-B286-DF0CFC05333C}" dt="2022-06-11T13:53:04.486" v="261" actId="26606"/>
          <ac:spMkLst>
            <pc:docMk/>
            <pc:sldMk cId="412214115" sldId="263"/>
            <ac:spMk id="15" creationId="{46D6306C-ED4F-4AAE-B4A5-EEA6AFAD726E}"/>
          </ac:spMkLst>
        </pc:spChg>
        <pc:spChg chg="add del">
          <ac:chgData name="Liri Benzinou" userId="f3797408-1032-4fb3-bffb-51d7ec91b53a" providerId="ADAL" clId="{3A1E8217-A25B-43A3-B286-DF0CFC05333C}" dt="2022-06-11T13:53:04.486" v="261" actId="26606"/>
          <ac:spMkLst>
            <pc:docMk/>
            <pc:sldMk cId="412214115" sldId="263"/>
            <ac:spMk id="17" creationId="{0EC5361D-F897-4856-B945-0455A365EB24}"/>
          </ac:spMkLst>
        </pc:spChg>
        <pc:spChg chg="add del">
          <ac:chgData name="Liri Benzinou" userId="f3797408-1032-4fb3-bffb-51d7ec91b53a" providerId="ADAL" clId="{3A1E8217-A25B-43A3-B286-DF0CFC05333C}" dt="2022-06-11T13:53:04.486" v="261" actId="26606"/>
          <ac:spMkLst>
            <pc:docMk/>
            <pc:sldMk cId="412214115" sldId="263"/>
            <ac:spMk id="19" creationId="{4508C0C5-2268-42B5-B3C8-4D0899E05F8C}"/>
          </ac:spMkLst>
        </pc:spChg>
        <pc:spChg chg="add del">
          <ac:chgData name="Liri Benzinou" userId="f3797408-1032-4fb3-bffb-51d7ec91b53a" providerId="ADAL" clId="{3A1E8217-A25B-43A3-B286-DF0CFC05333C}" dt="2022-06-11T13:53:04.486" v="261" actId="26606"/>
          <ac:spMkLst>
            <pc:docMk/>
            <pc:sldMk cId="412214115" sldId="263"/>
            <ac:spMk id="21" creationId="{141ACBDB-38F8-4B34-8183-BD95B4E55A62}"/>
          </ac:spMkLst>
        </pc:spChg>
        <pc:spChg chg="add del">
          <ac:chgData name="Liri Benzinou" userId="f3797408-1032-4fb3-bffb-51d7ec91b53a" providerId="ADAL" clId="{3A1E8217-A25B-43A3-B286-DF0CFC05333C}" dt="2022-06-11T13:53:04.486" v="261" actId="26606"/>
          <ac:spMkLst>
            <pc:docMk/>
            <pc:sldMk cId="412214115" sldId="263"/>
            <ac:spMk id="23" creationId="{DE00DB52-3455-4E2F-867B-A6D0516E175B}"/>
          </ac:spMkLst>
        </pc:spChg>
        <pc:spChg chg="add del">
          <ac:chgData name="Liri Benzinou" userId="f3797408-1032-4fb3-bffb-51d7ec91b53a" providerId="ADAL" clId="{3A1E8217-A25B-43A3-B286-DF0CFC05333C}" dt="2022-06-11T13:53:04.486" v="261" actId="26606"/>
          <ac:spMkLst>
            <pc:docMk/>
            <pc:sldMk cId="412214115" sldId="263"/>
            <ac:spMk id="25" creationId="{9E914C83-E0D8-4953-92D5-169D28CB43AE}"/>
          </ac:spMkLst>
        </pc:spChg>
        <pc:spChg chg="add del">
          <ac:chgData name="Liri Benzinou" userId="f3797408-1032-4fb3-bffb-51d7ec91b53a" providerId="ADAL" clId="{3A1E8217-A25B-43A3-B286-DF0CFC05333C}" dt="2022-06-11T13:53:04.486" v="261" actId="26606"/>
          <ac:spMkLst>
            <pc:docMk/>
            <pc:sldMk cId="412214115" sldId="263"/>
            <ac:spMk id="26" creationId="{3512E083-F550-46AF-8490-767ECFD00CB7}"/>
          </ac:spMkLst>
        </pc:spChg>
        <pc:spChg chg="add del">
          <ac:chgData name="Liri Benzinou" userId="f3797408-1032-4fb3-bffb-51d7ec91b53a" providerId="ADAL" clId="{3A1E8217-A25B-43A3-B286-DF0CFC05333C}" dt="2022-06-11T14:01:06.830" v="296" actId="26606"/>
          <ac:spMkLst>
            <pc:docMk/>
            <pc:sldMk cId="412214115" sldId="263"/>
            <ac:spMk id="27" creationId="{3CD9DF72-87A3-404E-A828-84CBF11A8303}"/>
          </ac:spMkLst>
        </pc:spChg>
        <pc:spChg chg="add del">
          <ac:chgData name="Liri Benzinou" userId="f3797408-1032-4fb3-bffb-51d7ec91b53a" providerId="ADAL" clId="{3A1E8217-A25B-43A3-B286-DF0CFC05333C}" dt="2022-06-11T13:53:08.993" v="263" actId="26606"/>
          <ac:spMkLst>
            <pc:docMk/>
            <pc:sldMk cId="412214115" sldId="263"/>
            <ac:spMk id="28" creationId="{2B566528-1B12-4246-9431-5C2D7D081168}"/>
          </ac:spMkLst>
        </pc:spChg>
        <pc:spChg chg="add del">
          <ac:chgData name="Liri Benzinou" userId="f3797408-1032-4fb3-bffb-51d7ec91b53a" providerId="ADAL" clId="{3A1E8217-A25B-43A3-B286-DF0CFC05333C}" dt="2022-06-11T13:53:08.993" v="263" actId="26606"/>
          <ac:spMkLst>
            <pc:docMk/>
            <pc:sldMk cId="412214115" sldId="263"/>
            <ac:spMk id="29" creationId="{2E80C965-DB6D-4F81-9E9E-B027384D0BD6}"/>
          </ac:spMkLst>
        </pc:spChg>
        <pc:spChg chg="add del">
          <ac:chgData name="Liri Benzinou" userId="f3797408-1032-4fb3-bffb-51d7ec91b53a" providerId="ADAL" clId="{3A1E8217-A25B-43A3-B286-DF0CFC05333C}" dt="2022-06-11T13:53:08.993" v="263" actId="26606"/>
          <ac:spMkLst>
            <pc:docMk/>
            <pc:sldMk cId="412214115" sldId="263"/>
            <ac:spMk id="30" creationId="{A580F890-B085-4E95-96AA-55AEBEC5CE6E}"/>
          </ac:spMkLst>
        </pc:spChg>
        <pc:spChg chg="add del">
          <ac:chgData name="Liri Benzinou" userId="f3797408-1032-4fb3-bffb-51d7ec91b53a" providerId="ADAL" clId="{3A1E8217-A25B-43A3-B286-DF0CFC05333C}" dt="2022-06-11T13:53:08.993" v="263" actId="26606"/>
          <ac:spMkLst>
            <pc:docMk/>
            <pc:sldMk cId="412214115" sldId="263"/>
            <ac:spMk id="31" creationId="{D3F51FEB-38FB-4F6C-9F7B-2F2AFAB65463}"/>
          </ac:spMkLst>
        </pc:spChg>
        <pc:spChg chg="add del">
          <ac:chgData name="Liri Benzinou" userId="f3797408-1032-4fb3-bffb-51d7ec91b53a" providerId="ADAL" clId="{3A1E8217-A25B-43A3-B286-DF0CFC05333C}" dt="2022-06-11T13:53:08.993" v="263" actId="26606"/>
          <ac:spMkLst>
            <pc:docMk/>
            <pc:sldMk cId="412214115" sldId="263"/>
            <ac:spMk id="32" creationId="{1E547BA6-BAE0-43BB-A7CA-60F69CE252F0}"/>
          </ac:spMkLst>
        </pc:spChg>
        <pc:spChg chg="add del">
          <ac:chgData name="Liri Benzinou" userId="f3797408-1032-4fb3-bffb-51d7ec91b53a" providerId="ADAL" clId="{3A1E8217-A25B-43A3-B286-DF0CFC05333C}" dt="2022-06-11T13:53:12.625" v="265" actId="26606"/>
          <ac:spMkLst>
            <pc:docMk/>
            <pc:sldMk cId="412214115" sldId="263"/>
            <ac:spMk id="34" creationId="{9A297797-5C89-4791-8204-AB071FA1FBCA}"/>
          </ac:spMkLst>
        </pc:spChg>
        <pc:spChg chg="add del">
          <ac:chgData name="Liri Benzinou" userId="f3797408-1032-4fb3-bffb-51d7ec91b53a" providerId="ADAL" clId="{3A1E8217-A25B-43A3-B286-DF0CFC05333C}" dt="2022-06-11T13:53:12.625" v="265" actId="26606"/>
          <ac:spMkLst>
            <pc:docMk/>
            <pc:sldMk cId="412214115" sldId="263"/>
            <ac:spMk id="35" creationId="{569BBA9B-8F4E-4D2B-BEFA-41A475443377}"/>
          </ac:spMkLst>
        </pc:spChg>
        <pc:spChg chg="add del">
          <ac:chgData name="Liri Benzinou" userId="f3797408-1032-4fb3-bffb-51d7ec91b53a" providerId="ADAL" clId="{3A1E8217-A25B-43A3-B286-DF0CFC05333C}" dt="2022-06-11T13:53:12.625" v="265" actId="26606"/>
          <ac:spMkLst>
            <pc:docMk/>
            <pc:sldMk cId="412214115" sldId="263"/>
            <ac:spMk id="36" creationId="{851012D1-8033-40B1-9EC0-91390FFC7403}"/>
          </ac:spMkLst>
        </pc:spChg>
        <pc:spChg chg="add del">
          <ac:chgData name="Liri Benzinou" userId="f3797408-1032-4fb3-bffb-51d7ec91b53a" providerId="ADAL" clId="{3A1E8217-A25B-43A3-B286-DF0CFC05333C}" dt="2022-06-11T13:53:12.625" v="265" actId="26606"/>
          <ac:spMkLst>
            <pc:docMk/>
            <pc:sldMk cId="412214115" sldId="263"/>
            <ac:spMk id="37" creationId="{2E80C965-DB6D-4F81-9E9E-B027384D0BD6}"/>
          </ac:spMkLst>
        </pc:spChg>
        <pc:spChg chg="add del">
          <ac:chgData name="Liri Benzinou" userId="f3797408-1032-4fb3-bffb-51d7ec91b53a" providerId="ADAL" clId="{3A1E8217-A25B-43A3-B286-DF0CFC05333C}" dt="2022-06-11T13:53:12.625" v="265" actId="26606"/>
          <ac:spMkLst>
            <pc:docMk/>
            <pc:sldMk cId="412214115" sldId="263"/>
            <ac:spMk id="38" creationId="{D291F021-C45C-4D44-A2B8-A789E386CC42}"/>
          </ac:spMkLst>
        </pc:spChg>
        <pc:spChg chg="add del">
          <ac:chgData name="Liri Benzinou" userId="f3797408-1032-4fb3-bffb-51d7ec91b53a" providerId="ADAL" clId="{3A1E8217-A25B-43A3-B286-DF0CFC05333C}" dt="2022-06-11T14:01:10.757" v="298" actId="26606"/>
          <ac:spMkLst>
            <pc:docMk/>
            <pc:sldMk cId="412214115" sldId="263"/>
            <ac:spMk id="39" creationId="{04812C46-200A-4DEB-A05E-3ED6C68C2387}"/>
          </ac:spMkLst>
        </pc:spChg>
        <pc:spChg chg="add del">
          <ac:chgData name="Liri Benzinou" userId="f3797408-1032-4fb3-bffb-51d7ec91b53a" providerId="ADAL" clId="{3A1E8217-A25B-43A3-B286-DF0CFC05333C}" dt="2022-06-11T13:53:13.245" v="267" actId="26606"/>
          <ac:spMkLst>
            <pc:docMk/>
            <pc:sldMk cId="412214115" sldId="263"/>
            <ac:spMk id="40" creationId="{76EFD3D9-44F0-4267-BCC1-1613E79D8274}"/>
          </ac:spMkLst>
        </pc:spChg>
        <pc:spChg chg="add del">
          <ac:chgData name="Liri Benzinou" userId="f3797408-1032-4fb3-bffb-51d7ec91b53a" providerId="ADAL" clId="{3A1E8217-A25B-43A3-B286-DF0CFC05333C}" dt="2022-06-11T13:53:13.245" v="267" actId="26606"/>
          <ac:spMkLst>
            <pc:docMk/>
            <pc:sldMk cId="412214115" sldId="263"/>
            <ac:spMk id="41" creationId="{A779A851-95D6-41AF-937A-B0E4B7F6FA8D}"/>
          </ac:spMkLst>
        </pc:spChg>
        <pc:spChg chg="add del">
          <ac:chgData name="Liri Benzinou" userId="f3797408-1032-4fb3-bffb-51d7ec91b53a" providerId="ADAL" clId="{3A1E8217-A25B-43A3-B286-DF0CFC05333C}" dt="2022-06-11T13:53:13.245" v="267" actId="26606"/>
          <ac:spMkLst>
            <pc:docMk/>
            <pc:sldMk cId="412214115" sldId="263"/>
            <ac:spMk id="42" creationId="{953FB2E7-B6CB-429C-81EB-D9516D6D5C8D}"/>
          </ac:spMkLst>
        </pc:spChg>
        <pc:spChg chg="add del">
          <ac:chgData name="Liri Benzinou" userId="f3797408-1032-4fb3-bffb-51d7ec91b53a" providerId="ADAL" clId="{3A1E8217-A25B-43A3-B286-DF0CFC05333C}" dt="2022-06-11T13:53:13.245" v="267" actId="26606"/>
          <ac:spMkLst>
            <pc:docMk/>
            <pc:sldMk cId="412214115" sldId="263"/>
            <ac:spMk id="43" creationId="{2EC40DB1-B719-4A13-9A4D-0966B4B27866}"/>
          </ac:spMkLst>
        </pc:spChg>
        <pc:spChg chg="add del">
          <ac:chgData name="Liri Benzinou" userId="f3797408-1032-4fb3-bffb-51d7ec91b53a" providerId="ADAL" clId="{3A1E8217-A25B-43A3-B286-DF0CFC05333C}" dt="2022-06-11T13:53:13.245" v="267" actId="26606"/>
          <ac:spMkLst>
            <pc:docMk/>
            <pc:sldMk cId="412214115" sldId="263"/>
            <ac:spMk id="44" creationId="{82211336-CFF3-412D-868A-6679C1004C45}"/>
          </ac:spMkLst>
        </pc:spChg>
        <pc:spChg chg="add del">
          <ac:chgData name="Liri Benzinou" userId="f3797408-1032-4fb3-bffb-51d7ec91b53a" providerId="ADAL" clId="{3A1E8217-A25B-43A3-B286-DF0CFC05333C}" dt="2022-06-11T14:01:10.757" v="298" actId="26606"/>
          <ac:spMkLst>
            <pc:docMk/>
            <pc:sldMk cId="412214115" sldId="263"/>
            <ac:spMk id="45" creationId="{D1EA859B-E555-4109-94F3-6700E046E008}"/>
          </ac:spMkLst>
        </pc:spChg>
        <pc:spChg chg="add del">
          <ac:chgData name="Liri Benzinou" userId="f3797408-1032-4fb3-bffb-51d7ec91b53a" providerId="ADAL" clId="{3A1E8217-A25B-43A3-B286-DF0CFC05333C}" dt="2022-06-11T13:53:14.569" v="269" actId="26606"/>
          <ac:spMkLst>
            <pc:docMk/>
            <pc:sldMk cId="412214115" sldId="263"/>
            <ac:spMk id="46" creationId="{09588DA8-065E-4F6F-8EFD-43104AB2E0CF}"/>
          </ac:spMkLst>
        </pc:spChg>
        <pc:spChg chg="add del">
          <ac:chgData name="Liri Benzinou" userId="f3797408-1032-4fb3-bffb-51d7ec91b53a" providerId="ADAL" clId="{3A1E8217-A25B-43A3-B286-DF0CFC05333C}" dt="2022-06-11T13:53:14.569" v="269" actId="26606"/>
          <ac:spMkLst>
            <pc:docMk/>
            <pc:sldMk cId="412214115" sldId="263"/>
            <ac:spMk id="47" creationId="{C4285719-470E-454C-AF62-8323075F1F5B}"/>
          </ac:spMkLst>
        </pc:spChg>
        <pc:spChg chg="add del">
          <ac:chgData name="Liri Benzinou" userId="f3797408-1032-4fb3-bffb-51d7ec91b53a" providerId="ADAL" clId="{3A1E8217-A25B-43A3-B286-DF0CFC05333C}" dt="2022-06-11T13:53:14.569" v="269" actId="26606"/>
          <ac:spMkLst>
            <pc:docMk/>
            <pc:sldMk cId="412214115" sldId="263"/>
            <ac:spMk id="48" creationId="{CD9FE4EF-C4D8-49A0-B2FF-81D8DB7D8A24}"/>
          </ac:spMkLst>
        </pc:spChg>
        <pc:spChg chg="add del">
          <ac:chgData name="Liri Benzinou" userId="f3797408-1032-4fb3-bffb-51d7ec91b53a" providerId="ADAL" clId="{3A1E8217-A25B-43A3-B286-DF0CFC05333C}" dt="2022-06-11T13:53:14.569" v="269" actId="26606"/>
          <ac:spMkLst>
            <pc:docMk/>
            <pc:sldMk cId="412214115" sldId="263"/>
            <ac:spMk id="49" creationId="{4300840D-0A0B-4512-BACA-B439D5B9C57C}"/>
          </ac:spMkLst>
        </pc:spChg>
        <pc:spChg chg="add del">
          <ac:chgData name="Liri Benzinou" userId="f3797408-1032-4fb3-bffb-51d7ec91b53a" providerId="ADAL" clId="{3A1E8217-A25B-43A3-B286-DF0CFC05333C}" dt="2022-06-11T13:53:14.569" v="269" actId="26606"/>
          <ac:spMkLst>
            <pc:docMk/>
            <pc:sldMk cId="412214115" sldId="263"/>
            <ac:spMk id="50" creationId="{D2B78728-A580-49A7-84F9-6EF6F583ADE0}"/>
          </ac:spMkLst>
        </pc:spChg>
        <pc:spChg chg="add del">
          <ac:chgData name="Liri Benzinou" userId="f3797408-1032-4fb3-bffb-51d7ec91b53a" providerId="ADAL" clId="{3A1E8217-A25B-43A3-B286-DF0CFC05333C}" dt="2022-06-11T13:53:14.569" v="269" actId="26606"/>
          <ac:spMkLst>
            <pc:docMk/>
            <pc:sldMk cId="412214115" sldId="263"/>
            <ac:spMk id="51" creationId="{38FAA1A1-D861-433F-88FA-1E9D6FD31D11}"/>
          </ac:spMkLst>
        </pc:spChg>
        <pc:spChg chg="add del">
          <ac:chgData name="Liri Benzinou" userId="f3797408-1032-4fb3-bffb-51d7ec91b53a" providerId="ADAL" clId="{3A1E8217-A25B-43A3-B286-DF0CFC05333C}" dt="2022-06-11T13:53:14.569" v="269" actId="26606"/>
          <ac:spMkLst>
            <pc:docMk/>
            <pc:sldMk cId="412214115" sldId="263"/>
            <ac:spMk id="52" creationId="{8D71EDA1-87BF-4D5D-AB79-F346FD19278A}"/>
          </ac:spMkLst>
        </pc:spChg>
        <pc:spChg chg="add del">
          <ac:chgData name="Liri Benzinou" userId="f3797408-1032-4fb3-bffb-51d7ec91b53a" providerId="ADAL" clId="{3A1E8217-A25B-43A3-B286-DF0CFC05333C}" dt="2022-06-11T14:01:54.579" v="300" actId="26606"/>
          <ac:spMkLst>
            <pc:docMk/>
            <pc:sldMk cId="412214115" sldId="263"/>
            <ac:spMk id="53" creationId="{7C432AFE-B3D2-4BFF-BF8F-96C27AFF1AC7}"/>
          </ac:spMkLst>
        </pc:spChg>
        <pc:spChg chg="add del">
          <ac:chgData name="Liri Benzinou" userId="f3797408-1032-4fb3-bffb-51d7ec91b53a" providerId="ADAL" clId="{3A1E8217-A25B-43A3-B286-DF0CFC05333C}" dt="2022-06-11T13:53:15.121" v="271" actId="26606"/>
          <ac:spMkLst>
            <pc:docMk/>
            <pc:sldMk cId="412214115" sldId="263"/>
            <ac:spMk id="54" creationId="{AD21898E-86C0-4C8A-A76C-DF33E844C87A}"/>
          </ac:spMkLst>
        </pc:spChg>
        <pc:spChg chg="add del">
          <ac:chgData name="Liri Benzinou" userId="f3797408-1032-4fb3-bffb-51d7ec91b53a" providerId="ADAL" clId="{3A1E8217-A25B-43A3-B286-DF0CFC05333C}" dt="2022-06-11T13:53:15.121" v="271" actId="26606"/>
          <ac:spMkLst>
            <pc:docMk/>
            <pc:sldMk cId="412214115" sldId="263"/>
            <ac:spMk id="55" creationId="{5C8F04BD-D093-45D0-B54C-50FDB308B4EE}"/>
          </ac:spMkLst>
        </pc:spChg>
        <pc:spChg chg="add del">
          <ac:chgData name="Liri Benzinou" userId="f3797408-1032-4fb3-bffb-51d7ec91b53a" providerId="ADAL" clId="{3A1E8217-A25B-43A3-B286-DF0CFC05333C}" dt="2022-06-11T14:01:54.579" v="300" actId="26606"/>
          <ac:spMkLst>
            <pc:docMk/>
            <pc:sldMk cId="412214115" sldId="263"/>
            <ac:spMk id="56" creationId="{AF2F604E-43BE-4DC3-B983-E071523364F8}"/>
          </ac:spMkLst>
        </pc:spChg>
        <pc:spChg chg="add del">
          <ac:chgData name="Liri Benzinou" userId="f3797408-1032-4fb3-bffb-51d7ec91b53a" providerId="ADAL" clId="{3A1E8217-A25B-43A3-B286-DF0CFC05333C}" dt="2022-06-11T13:53:15.552" v="273" actId="26606"/>
          <ac:spMkLst>
            <pc:docMk/>
            <pc:sldMk cId="412214115" sldId="263"/>
            <ac:spMk id="57" creationId="{18873D23-2DCF-4B31-A009-95721C06E8E1}"/>
          </ac:spMkLst>
        </pc:spChg>
        <pc:spChg chg="add del">
          <ac:chgData name="Liri Benzinou" userId="f3797408-1032-4fb3-bffb-51d7ec91b53a" providerId="ADAL" clId="{3A1E8217-A25B-43A3-B286-DF0CFC05333C}" dt="2022-06-11T13:53:15.552" v="273" actId="26606"/>
          <ac:spMkLst>
            <pc:docMk/>
            <pc:sldMk cId="412214115" sldId="263"/>
            <ac:spMk id="58" creationId="{C13EF075-D4EF-4929-ADBC-91B27DA19955}"/>
          </ac:spMkLst>
        </pc:spChg>
        <pc:spChg chg="add del">
          <ac:chgData name="Liri Benzinou" userId="f3797408-1032-4fb3-bffb-51d7ec91b53a" providerId="ADAL" clId="{3A1E8217-A25B-43A3-B286-DF0CFC05333C}" dt="2022-06-11T14:01:54.579" v="300" actId="26606"/>
          <ac:spMkLst>
            <pc:docMk/>
            <pc:sldMk cId="412214115" sldId="263"/>
            <ac:spMk id="60" creationId="{08C9B587-E65E-4B52-B37C-ABEBB6E87928}"/>
          </ac:spMkLst>
        </pc:spChg>
        <pc:spChg chg="add del">
          <ac:chgData name="Liri Benzinou" userId="f3797408-1032-4fb3-bffb-51d7ec91b53a" providerId="ADAL" clId="{3A1E8217-A25B-43A3-B286-DF0CFC05333C}" dt="2022-06-11T14:02:00.276" v="302" actId="26606"/>
          <ac:spMkLst>
            <pc:docMk/>
            <pc:sldMk cId="412214115" sldId="263"/>
            <ac:spMk id="62" creationId="{2B566528-1B12-4246-9431-5C2D7D081168}"/>
          </ac:spMkLst>
        </pc:spChg>
        <pc:spChg chg="add del">
          <ac:chgData name="Liri Benzinou" userId="f3797408-1032-4fb3-bffb-51d7ec91b53a" providerId="ADAL" clId="{3A1E8217-A25B-43A3-B286-DF0CFC05333C}" dt="2022-06-11T13:53:17.998" v="275" actId="26606"/>
          <ac:spMkLst>
            <pc:docMk/>
            <pc:sldMk cId="412214115" sldId="263"/>
            <ac:spMk id="65" creationId="{907EF6B7-1338-4443-8C46-6A318D952DFD}"/>
          </ac:spMkLst>
        </pc:spChg>
        <pc:spChg chg="add del">
          <ac:chgData name="Liri Benzinou" userId="f3797408-1032-4fb3-bffb-51d7ec91b53a" providerId="ADAL" clId="{3A1E8217-A25B-43A3-B286-DF0CFC05333C}" dt="2022-06-11T13:53:17.998" v="275" actId="26606"/>
          <ac:spMkLst>
            <pc:docMk/>
            <pc:sldMk cId="412214115" sldId="263"/>
            <ac:spMk id="66" creationId="{DAAE4CDD-124C-4DCF-9584-B6033B545DD5}"/>
          </ac:spMkLst>
        </pc:spChg>
        <pc:spChg chg="add del">
          <ac:chgData name="Liri Benzinou" userId="f3797408-1032-4fb3-bffb-51d7ec91b53a" providerId="ADAL" clId="{3A1E8217-A25B-43A3-B286-DF0CFC05333C}" dt="2022-06-11T13:53:17.998" v="275" actId="26606"/>
          <ac:spMkLst>
            <pc:docMk/>
            <pc:sldMk cId="412214115" sldId="263"/>
            <ac:spMk id="67" creationId="{081E4A58-353D-44AE-B2FC-2A74E2E400F7}"/>
          </ac:spMkLst>
        </pc:spChg>
        <pc:spChg chg="add del">
          <ac:chgData name="Liri Benzinou" userId="f3797408-1032-4fb3-bffb-51d7ec91b53a" providerId="ADAL" clId="{3A1E8217-A25B-43A3-B286-DF0CFC05333C}" dt="2022-06-11T13:53:20.202" v="277" actId="26606"/>
          <ac:spMkLst>
            <pc:docMk/>
            <pc:sldMk cId="412214115" sldId="263"/>
            <ac:spMk id="69" creationId="{4BC99CB9-DDAD-44A2-8A1C-E3AF4E72DF5C}"/>
          </ac:spMkLst>
        </pc:spChg>
        <pc:spChg chg="add del">
          <ac:chgData name="Liri Benzinou" userId="f3797408-1032-4fb3-bffb-51d7ec91b53a" providerId="ADAL" clId="{3A1E8217-A25B-43A3-B286-DF0CFC05333C}" dt="2022-06-11T13:53:20.202" v="277" actId="26606"/>
          <ac:spMkLst>
            <pc:docMk/>
            <pc:sldMk cId="412214115" sldId="263"/>
            <ac:spMk id="70" creationId="{64053CBF-3932-45FF-8285-EE5146085F3A}"/>
          </ac:spMkLst>
        </pc:spChg>
        <pc:spChg chg="add del">
          <ac:chgData name="Liri Benzinou" userId="f3797408-1032-4fb3-bffb-51d7ec91b53a" providerId="ADAL" clId="{3A1E8217-A25B-43A3-B286-DF0CFC05333C}" dt="2022-06-11T14:02:00.276" v="302" actId="26606"/>
          <ac:spMkLst>
            <pc:docMk/>
            <pc:sldMk cId="412214115" sldId="263"/>
            <ac:spMk id="72" creationId="{D3F51FEB-38FB-4F6C-9F7B-2F2AFAB65463}"/>
          </ac:spMkLst>
        </pc:spChg>
        <pc:spChg chg="add del">
          <ac:chgData name="Liri Benzinou" userId="f3797408-1032-4fb3-bffb-51d7ec91b53a" providerId="ADAL" clId="{3A1E8217-A25B-43A3-B286-DF0CFC05333C}" dt="2022-06-11T14:02:00.276" v="302" actId="26606"/>
          <ac:spMkLst>
            <pc:docMk/>
            <pc:sldMk cId="412214115" sldId="263"/>
            <ac:spMk id="73" creationId="{1E547BA6-BAE0-43BB-A7CA-60F69CE252F0}"/>
          </ac:spMkLst>
        </pc:spChg>
        <pc:spChg chg="add del">
          <ac:chgData name="Liri Benzinou" userId="f3797408-1032-4fb3-bffb-51d7ec91b53a" providerId="ADAL" clId="{3A1E8217-A25B-43A3-B286-DF0CFC05333C}" dt="2022-06-11T14:02:01.409" v="304" actId="26606"/>
          <ac:spMkLst>
            <pc:docMk/>
            <pc:sldMk cId="412214115" sldId="263"/>
            <ac:spMk id="75" creationId="{9AA72BD9-2C5A-4EDC-931F-5AA08EACA0F3}"/>
          </ac:spMkLst>
        </pc:spChg>
        <pc:spChg chg="add del">
          <ac:chgData name="Liri Benzinou" userId="f3797408-1032-4fb3-bffb-51d7ec91b53a" providerId="ADAL" clId="{3A1E8217-A25B-43A3-B286-DF0CFC05333C}" dt="2022-06-11T14:02:01.409" v="304" actId="26606"/>
          <ac:spMkLst>
            <pc:docMk/>
            <pc:sldMk cId="412214115" sldId="263"/>
            <ac:spMk id="77" creationId="{DD3981AC-7B61-4947-BCF3-F7AA7FA385B9}"/>
          </ac:spMkLst>
        </pc:spChg>
        <pc:spChg chg="add del">
          <ac:chgData name="Liri Benzinou" userId="f3797408-1032-4fb3-bffb-51d7ec91b53a" providerId="ADAL" clId="{3A1E8217-A25B-43A3-B286-DF0CFC05333C}" dt="2022-06-11T14:02:01.409" v="304" actId="26606"/>
          <ac:spMkLst>
            <pc:docMk/>
            <pc:sldMk cId="412214115" sldId="263"/>
            <ac:spMk id="78" creationId="{55D4142C-5077-457F-A6AD-3FECFDB39685}"/>
          </ac:spMkLst>
        </pc:spChg>
        <pc:spChg chg="add del">
          <ac:chgData name="Liri Benzinou" userId="f3797408-1032-4fb3-bffb-51d7ec91b53a" providerId="ADAL" clId="{3A1E8217-A25B-43A3-B286-DF0CFC05333C}" dt="2022-06-11T14:02:01.409" v="304" actId="26606"/>
          <ac:spMkLst>
            <pc:docMk/>
            <pc:sldMk cId="412214115" sldId="263"/>
            <ac:spMk id="79" creationId="{7A5F0580-5EE9-419F-96EE-B6529EF6E7D0}"/>
          </ac:spMkLst>
        </pc:spChg>
        <pc:spChg chg="add del">
          <ac:chgData name="Liri Benzinou" userId="f3797408-1032-4fb3-bffb-51d7ec91b53a" providerId="ADAL" clId="{3A1E8217-A25B-43A3-B286-DF0CFC05333C}" dt="2022-06-11T14:02:02.916" v="306" actId="26606"/>
          <ac:spMkLst>
            <pc:docMk/>
            <pc:sldMk cId="412214115" sldId="263"/>
            <ac:spMk id="81" creationId="{4F74D28C-3268-4E35-8EE1-D92CB4A85A7D}"/>
          </ac:spMkLst>
        </pc:spChg>
        <pc:spChg chg="add del">
          <ac:chgData name="Liri Benzinou" userId="f3797408-1032-4fb3-bffb-51d7ec91b53a" providerId="ADAL" clId="{3A1E8217-A25B-43A3-B286-DF0CFC05333C}" dt="2022-06-11T13:53:34.576" v="279" actId="26606"/>
          <ac:spMkLst>
            <pc:docMk/>
            <pc:sldMk cId="412214115" sldId="263"/>
            <ac:spMk id="82" creationId="{2B566528-1B12-4246-9431-5C2D7D081168}"/>
          </ac:spMkLst>
        </pc:spChg>
        <pc:spChg chg="add del">
          <ac:chgData name="Liri Benzinou" userId="f3797408-1032-4fb3-bffb-51d7ec91b53a" providerId="ADAL" clId="{3A1E8217-A25B-43A3-B286-DF0CFC05333C}" dt="2022-06-11T13:53:34.576" v="279" actId="26606"/>
          <ac:spMkLst>
            <pc:docMk/>
            <pc:sldMk cId="412214115" sldId="263"/>
            <ac:spMk id="83" creationId="{2E80C965-DB6D-4F81-9E9E-B027384D0BD6}"/>
          </ac:spMkLst>
        </pc:spChg>
        <pc:spChg chg="add del">
          <ac:chgData name="Liri Benzinou" userId="f3797408-1032-4fb3-bffb-51d7ec91b53a" providerId="ADAL" clId="{3A1E8217-A25B-43A3-B286-DF0CFC05333C}" dt="2022-06-11T13:53:34.576" v="279" actId="26606"/>
          <ac:spMkLst>
            <pc:docMk/>
            <pc:sldMk cId="412214115" sldId="263"/>
            <ac:spMk id="84" creationId="{A580F890-B085-4E95-96AA-55AEBEC5CE6E}"/>
          </ac:spMkLst>
        </pc:spChg>
        <pc:spChg chg="add del">
          <ac:chgData name="Liri Benzinou" userId="f3797408-1032-4fb3-bffb-51d7ec91b53a" providerId="ADAL" clId="{3A1E8217-A25B-43A3-B286-DF0CFC05333C}" dt="2022-06-11T13:53:34.576" v="279" actId="26606"/>
          <ac:spMkLst>
            <pc:docMk/>
            <pc:sldMk cId="412214115" sldId="263"/>
            <ac:spMk id="85" creationId="{D3F51FEB-38FB-4F6C-9F7B-2F2AFAB65463}"/>
          </ac:spMkLst>
        </pc:spChg>
        <pc:spChg chg="add del">
          <ac:chgData name="Liri Benzinou" userId="f3797408-1032-4fb3-bffb-51d7ec91b53a" providerId="ADAL" clId="{3A1E8217-A25B-43A3-B286-DF0CFC05333C}" dt="2022-06-11T13:53:34.576" v="279" actId="26606"/>
          <ac:spMkLst>
            <pc:docMk/>
            <pc:sldMk cId="412214115" sldId="263"/>
            <ac:spMk id="86" creationId="{1E547BA6-BAE0-43BB-A7CA-60F69CE252F0}"/>
          </ac:spMkLst>
        </pc:spChg>
        <pc:spChg chg="add del">
          <ac:chgData name="Liri Benzinou" userId="f3797408-1032-4fb3-bffb-51d7ec91b53a" providerId="ADAL" clId="{3A1E8217-A25B-43A3-B286-DF0CFC05333C}" dt="2022-06-11T14:02:05.176" v="308" actId="26606"/>
          <ac:spMkLst>
            <pc:docMk/>
            <pc:sldMk cId="412214115" sldId="263"/>
            <ac:spMk id="87" creationId="{A81E7530-396C-45F0-92F4-A885648D1631}"/>
          </ac:spMkLst>
        </pc:spChg>
        <pc:spChg chg="add del">
          <ac:chgData name="Liri Benzinou" userId="f3797408-1032-4fb3-bffb-51d7ec91b53a" providerId="ADAL" clId="{3A1E8217-A25B-43A3-B286-DF0CFC05333C}" dt="2022-06-11T14:02:05.176" v="308" actId="26606"/>
          <ac:spMkLst>
            <pc:docMk/>
            <pc:sldMk cId="412214115" sldId="263"/>
            <ac:spMk id="88" creationId="{7316481C-0A49-4796-812B-0D64F063B720}"/>
          </ac:spMkLst>
        </pc:spChg>
        <pc:spChg chg="add del">
          <ac:chgData name="Liri Benzinou" userId="f3797408-1032-4fb3-bffb-51d7ec91b53a" providerId="ADAL" clId="{3A1E8217-A25B-43A3-B286-DF0CFC05333C}" dt="2022-06-11T14:02:05.176" v="308" actId="26606"/>
          <ac:spMkLst>
            <pc:docMk/>
            <pc:sldMk cId="412214115" sldId="263"/>
            <ac:spMk id="89" creationId="{A5271697-90F1-4A23-8EF2-0179F2EAFACB}"/>
          </ac:spMkLst>
        </pc:spChg>
        <pc:spChg chg="add del">
          <ac:chgData name="Liri Benzinou" userId="f3797408-1032-4fb3-bffb-51d7ec91b53a" providerId="ADAL" clId="{3A1E8217-A25B-43A3-B286-DF0CFC05333C}" dt="2022-06-11T14:02:05.176" v="308" actId="26606"/>
          <ac:spMkLst>
            <pc:docMk/>
            <pc:sldMk cId="412214115" sldId="263"/>
            <ac:spMk id="111" creationId="{D9F5512A-48E1-4C07-B75E-3CCC517B6804}"/>
          </ac:spMkLst>
        </pc:spChg>
        <pc:spChg chg="add del">
          <ac:chgData name="Liri Benzinou" userId="f3797408-1032-4fb3-bffb-51d7ec91b53a" providerId="ADAL" clId="{3A1E8217-A25B-43A3-B286-DF0CFC05333C}" dt="2022-06-11T14:02:07.240" v="310" actId="26606"/>
          <ac:spMkLst>
            <pc:docMk/>
            <pc:sldMk cId="412214115" sldId="263"/>
            <ac:spMk id="113" creationId="{04812C46-200A-4DEB-A05E-3ED6C68C2387}"/>
          </ac:spMkLst>
        </pc:spChg>
        <pc:spChg chg="add del">
          <ac:chgData name="Liri Benzinou" userId="f3797408-1032-4fb3-bffb-51d7ec91b53a" providerId="ADAL" clId="{3A1E8217-A25B-43A3-B286-DF0CFC05333C}" dt="2022-06-11T14:02:07.240" v="310" actId="26606"/>
          <ac:spMkLst>
            <pc:docMk/>
            <pc:sldMk cId="412214115" sldId="263"/>
            <ac:spMk id="114" creationId="{D1EA859B-E555-4109-94F3-6700E046E008}"/>
          </ac:spMkLst>
        </pc:spChg>
        <pc:spChg chg="add">
          <ac:chgData name="Liri Benzinou" userId="f3797408-1032-4fb3-bffb-51d7ec91b53a" providerId="ADAL" clId="{3A1E8217-A25B-43A3-B286-DF0CFC05333C}" dt="2022-06-11T14:02:07.320" v="311" actId="26606"/>
          <ac:spMkLst>
            <pc:docMk/>
            <pc:sldMk cId="412214115" sldId="263"/>
            <ac:spMk id="116" creationId="{7C432AFE-B3D2-4BFF-BF8F-96C27AFF1AC7}"/>
          </ac:spMkLst>
        </pc:spChg>
        <pc:spChg chg="add">
          <ac:chgData name="Liri Benzinou" userId="f3797408-1032-4fb3-bffb-51d7ec91b53a" providerId="ADAL" clId="{3A1E8217-A25B-43A3-B286-DF0CFC05333C}" dt="2022-06-11T14:02:07.320" v="311" actId="26606"/>
          <ac:spMkLst>
            <pc:docMk/>
            <pc:sldMk cId="412214115" sldId="263"/>
            <ac:spMk id="117" creationId="{AF2F604E-43BE-4DC3-B983-E071523364F8}"/>
          </ac:spMkLst>
        </pc:spChg>
        <pc:spChg chg="add">
          <ac:chgData name="Liri Benzinou" userId="f3797408-1032-4fb3-bffb-51d7ec91b53a" providerId="ADAL" clId="{3A1E8217-A25B-43A3-B286-DF0CFC05333C}" dt="2022-06-11T14:02:07.320" v="311" actId="26606"/>
          <ac:spMkLst>
            <pc:docMk/>
            <pc:sldMk cId="412214115" sldId="263"/>
            <ac:spMk id="118" creationId="{08C9B587-E65E-4B52-B37C-ABEBB6E87928}"/>
          </ac:spMkLst>
        </pc:spChg>
        <pc:spChg chg="add del">
          <ac:chgData name="Liri Benzinou" userId="f3797408-1032-4fb3-bffb-51d7ec91b53a" providerId="ADAL" clId="{3A1E8217-A25B-43A3-B286-DF0CFC05333C}" dt="2022-06-11T13:55:52.040" v="291" actId="26606"/>
          <ac:spMkLst>
            <pc:docMk/>
            <pc:sldMk cId="412214115" sldId="263"/>
            <ac:spMk id="2055" creationId="{EE1FC7B4-E4A7-4452-B413-1A623E3A7230}"/>
          </ac:spMkLst>
        </pc:spChg>
        <pc:spChg chg="add del">
          <ac:chgData name="Liri Benzinou" userId="f3797408-1032-4fb3-bffb-51d7ec91b53a" providerId="ADAL" clId="{3A1E8217-A25B-43A3-B286-DF0CFC05333C}" dt="2022-06-11T13:55:52.040" v="291" actId="26606"/>
          <ac:spMkLst>
            <pc:docMk/>
            <pc:sldMk cId="412214115" sldId="263"/>
            <ac:spMk id="2057" creationId="{E0709AF0-24F0-4486-B189-BE6386BDB198}"/>
          </ac:spMkLst>
        </pc:spChg>
        <pc:spChg chg="add del">
          <ac:chgData name="Liri Benzinou" userId="f3797408-1032-4fb3-bffb-51d7ec91b53a" providerId="ADAL" clId="{3A1E8217-A25B-43A3-B286-DF0CFC05333C}" dt="2022-06-11T13:55:52.040" v="291" actId="26606"/>
          <ac:spMkLst>
            <pc:docMk/>
            <pc:sldMk cId="412214115" sldId="263"/>
            <ac:spMk id="2059" creationId="{FBE3B62F-5853-4A3C-B050-6186351A7176}"/>
          </ac:spMkLst>
        </pc:spChg>
        <pc:grpChg chg="add del">
          <ac:chgData name="Liri Benzinou" userId="f3797408-1032-4fb3-bffb-51d7ec91b53a" providerId="ADAL" clId="{3A1E8217-A25B-43A3-B286-DF0CFC05333C}" dt="2022-06-11T13:53:15.552" v="273" actId="26606"/>
          <ac:grpSpMkLst>
            <pc:docMk/>
            <pc:sldMk cId="412214115" sldId="263"/>
            <ac:grpSpMk id="59" creationId="{DAA26DFA-AAB2-4973-9C17-16D587C7B198}"/>
          </ac:grpSpMkLst>
        </pc:grpChg>
        <pc:grpChg chg="add del">
          <ac:chgData name="Liri Benzinou" userId="f3797408-1032-4fb3-bffb-51d7ec91b53a" providerId="ADAL" clId="{3A1E8217-A25B-43A3-B286-DF0CFC05333C}" dt="2022-06-11T14:02:00.276" v="302" actId="26606"/>
          <ac:grpSpMkLst>
            <pc:docMk/>
            <pc:sldMk cId="412214115" sldId="263"/>
            <ac:grpSpMk id="63" creationId="{07EAA094-9CF6-4695-958A-33D9BCAA9474}"/>
          </ac:grpSpMkLst>
        </pc:grpChg>
        <pc:grpChg chg="add del">
          <ac:chgData name="Liri Benzinou" userId="f3797408-1032-4fb3-bffb-51d7ec91b53a" providerId="ADAL" clId="{3A1E8217-A25B-43A3-B286-DF0CFC05333C}" dt="2022-06-11T13:53:20.202" v="277" actId="26606"/>
          <ac:grpSpMkLst>
            <pc:docMk/>
            <pc:sldMk cId="412214115" sldId="263"/>
            <ac:grpSpMk id="71" creationId="{2E751C04-BEA6-446B-A678-9C74819EBD4C}"/>
          </ac:grpSpMkLst>
        </pc:grpChg>
        <pc:grpChg chg="add del">
          <ac:chgData name="Liri Benzinou" userId="f3797408-1032-4fb3-bffb-51d7ec91b53a" providerId="ADAL" clId="{3A1E8217-A25B-43A3-B286-DF0CFC05333C}" dt="2022-06-11T13:53:20.202" v="277" actId="26606"/>
          <ac:grpSpMkLst>
            <pc:docMk/>
            <pc:sldMk cId="412214115" sldId="263"/>
            <ac:grpSpMk id="76" creationId="{B63ACBA3-DEFD-4C6D-BBA0-64468FA99C2D}"/>
          </ac:grpSpMkLst>
        </pc:grpChg>
        <pc:grpChg chg="add del">
          <ac:chgData name="Liri Benzinou" userId="f3797408-1032-4fb3-bffb-51d7ec91b53a" providerId="ADAL" clId="{3A1E8217-A25B-43A3-B286-DF0CFC05333C}" dt="2022-06-11T14:02:05.176" v="308" actId="26606"/>
          <ac:grpSpMkLst>
            <pc:docMk/>
            <pc:sldMk cId="412214115" sldId="263"/>
            <ac:grpSpMk id="90" creationId="{81DE8B58-F373-409E-A253-4380A66091D4}"/>
          </ac:grpSpMkLst>
        </pc:grpChg>
        <pc:picChg chg="mod ord">
          <ac:chgData name="Liri Benzinou" userId="f3797408-1032-4fb3-bffb-51d7ec91b53a" providerId="ADAL" clId="{3A1E8217-A25B-43A3-B286-DF0CFC05333C}" dt="2022-06-11T14:02:07.320" v="311" actId="26606"/>
          <ac:picMkLst>
            <pc:docMk/>
            <pc:sldMk cId="412214115" sldId="263"/>
            <ac:picMk id="2" creationId="{3CB768EF-49BC-30C2-49B9-F71E79EEE23F}"/>
          </ac:picMkLst>
        </pc:picChg>
        <pc:picChg chg="add del mod">
          <ac:chgData name="Liri Benzinou" userId="f3797408-1032-4fb3-bffb-51d7ec91b53a" providerId="ADAL" clId="{3A1E8217-A25B-43A3-B286-DF0CFC05333C}" dt="2022-06-11T14:00:43.814" v="292" actId="478"/>
          <ac:picMkLst>
            <pc:docMk/>
            <pc:sldMk cId="412214115" sldId="263"/>
            <ac:picMk id="2050" creationId="{7C82B2D0-B60E-5B49-0BA4-F1CB1E40C3FF}"/>
          </ac:picMkLst>
        </pc:picChg>
        <pc:picChg chg="add del">
          <ac:chgData name="Liri Benzinou" userId="f3797408-1032-4fb3-bffb-51d7ec91b53a" providerId="ADAL" clId="{3A1E8217-A25B-43A3-B286-DF0CFC05333C}" dt="2022-06-11T13:55:40.431" v="289" actId="478"/>
          <ac:picMkLst>
            <pc:docMk/>
            <pc:sldMk cId="412214115" sldId="263"/>
            <ac:picMk id="2052" creationId="{45737551-CE9F-A4C0-3CE5-5D3F8CA8A0E2}"/>
          </ac:picMkLst>
        </pc:picChg>
        <pc:cxnChg chg="add del">
          <ac:chgData name="Liri Benzinou" userId="f3797408-1032-4fb3-bffb-51d7ec91b53a" providerId="ADAL" clId="{3A1E8217-A25B-43A3-B286-DF0CFC05333C}" dt="2022-06-11T14:01:06.830" v="296" actId="26606"/>
          <ac:cxnSpMkLst>
            <pc:docMk/>
            <pc:sldMk cId="412214115" sldId="263"/>
            <ac:cxnSpMk id="33" creationId="{20E3A342-4D61-4E3F-AF90-1AB42AEB96CC}"/>
          </ac:cxnSpMkLst>
        </pc:cxnChg>
      </pc:sldChg>
      <pc:sldChg chg="addSp delSp modSp mod">
        <pc:chgData name="Liri Benzinou" userId="f3797408-1032-4fb3-bffb-51d7ec91b53a" providerId="ADAL" clId="{3A1E8217-A25B-43A3-B286-DF0CFC05333C}" dt="2022-06-18T20:36:59.452" v="543" actId="1076"/>
        <pc:sldMkLst>
          <pc:docMk/>
          <pc:sldMk cId="3668122887" sldId="264"/>
        </pc:sldMkLst>
        <pc:spChg chg="mod">
          <ac:chgData name="Liri Benzinou" userId="f3797408-1032-4fb3-bffb-51d7ec91b53a" providerId="ADAL" clId="{3A1E8217-A25B-43A3-B286-DF0CFC05333C}" dt="2022-06-07T09:40:12.173" v="166" actId="1076"/>
          <ac:spMkLst>
            <pc:docMk/>
            <pc:sldMk cId="3668122887" sldId="264"/>
            <ac:spMk id="4" creationId="{F869D1B2-B7FC-331D-59AA-09E3FF41AA92}"/>
          </ac:spMkLst>
        </pc:spChg>
        <pc:spChg chg="add mod">
          <ac:chgData name="Liri Benzinou" userId="f3797408-1032-4fb3-bffb-51d7ec91b53a" providerId="ADAL" clId="{3A1E8217-A25B-43A3-B286-DF0CFC05333C}" dt="2022-06-12T09:08:03.122" v="372" actId="688"/>
          <ac:spMkLst>
            <pc:docMk/>
            <pc:sldMk cId="3668122887" sldId="264"/>
            <ac:spMk id="28" creationId="{25D0EFBD-4F03-0FEA-3D02-7B7B9E1BAED8}"/>
          </ac:spMkLst>
        </pc:spChg>
        <pc:spChg chg="mod topLvl">
          <ac:chgData name="Liri Benzinou" userId="f3797408-1032-4fb3-bffb-51d7ec91b53a" providerId="ADAL" clId="{3A1E8217-A25B-43A3-B286-DF0CFC05333C}" dt="2022-06-07T09:40:01.666" v="163" actId="478"/>
          <ac:spMkLst>
            <pc:docMk/>
            <pc:sldMk cId="3668122887" sldId="264"/>
            <ac:spMk id="32" creationId="{E5909497-B0FC-4E5E-200B-30C82D1BD013}"/>
          </ac:spMkLst>
        </pc:spChg>
        <pc:spChg chg="mod">
          <ac:chgData name="Liri Benzinou" userId="f3797408-1032-4fb3-bffb-51d7ec91b53a" providerId="ADAL" clId="{3A1E8217-A25B-43A3-B286-DF0CFC05333C}" dt="2022-06-12T09:09:38.049" v="413" actId="1036"/>
          <ac:spMkLst>
            <pc:docMk/>
            <pc:sldMk cId="3668122887" sldId="264"/>
            <ac:spMk id="33" creationId="{10A10777-432A-B560-C2A6-E69D86075D13}"/>
          </ac:spMkLst>
        </pc:spChg>
        <pc:spChg chg="add mod">
          <ac:chgData name="Liri Benzinou" userId="f3797408-1032-4fb3-bffb-51d7ec91b53a" providerId="ADAL" clId="{3A1E8217-A25B-43A3-B286-DF0CFC05333C}" dt="2022-06-18T20:36:04.813" v="513" actId="1076"/>
          <ac:spMkLst>
            <pc:docMk/>
            <pc:sldMk cId="3668122887" sldId="264"/>
            <ac:spMk id="34" creationId="{F25CD3E9-3614-645D-E923-43B2C998A543}"/>
          </ac:spMkLst>
        </pc:spChg>
        <pc:spChg chg="add mod">
          <ac:chgData name="Liri Benzinou" userId="f3797408-1032-4fb3-bffb-51d7ec91b53a" providerId="ADAL" clId="{3A1E8217-A25B-43A3-B286-DF0CFC05333C}" dt="2022-06-18T20:36:12.740" v="515" actId="1076"/>
          <ac:spMkLst>
            <pc:docMk/>
            <pc:sldMk cId="3668122887" sldId="264"/>
            <ac:spMk id="35" creationId="{EB616136-2F15-0CD1-374B-9727FF915960}"/>
          </ac:spMkLst>
        </pc:spChg>
        <pc:spChg chg="add del mod">
          <ac:chgData name="Liri Benzinou" userId="f3797408-1032-4fb3-bffb-51d7ec91b53a" providerId="ADAL" clId="{3A1E8217-A25B-43A3-B286-DF0CFC05333C}" dt="2022-06-18T20:36:16.314" v="517" actId="478"/>
          <ac:spMkLst>
            <pc:docMk/>
            <pc:sldMk cId="3668122887" sldId="264"/>
            <ac:spMk id="36" creationId="{11D6539A-4670-DC06-1D79-1923ACF5E6E2}"/>
          </ac:spMkLst>
        </pc:spChg>
        <pc:spChg chg="add mod">
          <ac:chgData name="Liri Benzinou" userId="f3797408-1032-4fb3-bffb-51d7ec91b53a" providerId="ADAL" clId="{3A1E8217-A25B-43A3-B286-DF0CFC05333C}" dt="2022-06-18T20:33:42.813" v="497" actId="1076"/>
          <ac:spMkLst>
            <pc:docMk/>
            <pc:sldMk cId="3668122887" sldId="264"/>
            <ac:spMk id="37" creationId="{6D564598-BE69-0464-08B9-38194BC5D455}"/>
          </ac:spMkLst>
        </pc:spChg>
        <pc:spChg chg="add mod">
          <ac:chgData name="Liri Benzinou" userId="f3797408-1032-4fb3-bffb-51d7ec91b53a" providerId="ADAL" clId="{3A1E8217-A25B-43A3-B286-DF0CFC05333C}" dt="2022-06-18T20:36:52.875" v="537" actId="20577"/>
          <ac:spMkLst>
            <pc:docMk/>
            <pc:sldMk cId="3668122887" sldId="264"/>
            <ac:spMk id="38" creationId="{8C0EDE02-BB86-97BF-075A-62A2949E4B0D}"/>
          </ac:spMkLst>
        </pc:spChg>
        <pc:spChg chg="add mod">
          <ac:chgData name="Liri Benzinou" userId="f3797408-1032-4fb3-bffb-51d7ec91b53a" providerId="ADAL" clId="{3A1E8217-A25B-43A3-B286-DF0CFC05333C}" dt="2022-06-18T20:36:22.652" v="519" actId="688"/>
          <ac:spMkLst>
            <pc:docMk/>
            <pc:sldMk cId="3668122887" sldId="264"/>
            <ac:spMk id="39" creationId="{3339AB56-83AA-AB10-7A0B-F967F25C16D1}"/>
          </ac:spMkLst>
        </pc:spChg>
        <pc:spChg chg="mod">
          <ac:chgData name="Liri Benzinou" userId="f3797408-1032-4fb3-bffb-51d7ec91b53a" providerId="ADAL" clId="{3A1E8217-A25B-43A3-B286-DF0CFC05333C}" dt="2022-06-12T09:07:52.446" v="371" actId="1036"/>
          <ac:spMkLst>
            <pc:docMk/>
            <pc:sldMk cId="3668122887" sldId="264"/>
            <ac:spMk id="42" creationId="{C15C5536-9A86-8AAF-805A-3C0318D2B7FF}"/>
          </ac:spMkLst>
        </pc:spChg>
        <pc:spChg chg="add mod">
          <ac:chgData name="Liri Benzinou" userId="f3797408-1032-4fb3-bffb-51d7ec91b53a" providerId="ADAL" clId="{3A1E8217-A25B-43A3-B286-DF0CFC05333C}" dt="2022-06-18T20:36:45.316" v="529" actId="1076"/>
          <ac:spMkLst>
            <pc:docMk/>
            <pc:sldMk cId="3668122887" sldId="264"/>
            <ac:spMk id="43" creationId="{85B75669-0919-7F51-194B-48B524FDBC6F}"/>
          </ac:spMkLst>
        </pc:spChg>
        <pc:spChg chg="add mod">
          <ac:chgData name="Liri Benzinou" userId="f3797408-1032-4fb3-bffb-51d7ec91b53a" providerId="ADAL" clId="{3A1E8217-A25B-43A3-B286-DF0CFC05333C}" dt="2022-06-18T20:36:59.452" v="543" actId="1076"/>
          <ac:spMkLst>
            <pc:docMk/>
            <pc:sldMk cId="3668122887" sldId="264"/>
            <ac:spMk id="44" creationId="{49085A12-CF17-ADA7-2C0B-8EBDC35EEED6}"/>
          </ac:spMkLst>
        </pc:spChg>
        <pc:spChg chg="mod topLvl">
          <ac:chgData name="Liri Benzinou" userId="f3797408-1032-4fb3-bffb-51d7ec91b53a" providerId="ADAL" clId="{3A1E8217-A25B-43A3-B286-DF0CFC05333C}" dt="2022-06-12T09:07:06.174" v="359" actId="1037"/>
          <ac:spMkLst>
            <pc:docMk/>
            <pc:sldMk cId="3668122887" sldId="264"/>
            <ac:spMk id="45" creationId="{F08B83CB-5F21-6224-51BD-AEEDE6A55357}"/>
          </ac:spMkLst>
        </pc:spChg>
        <pc:spChg chg="add del mod">
          <ac:chgData name="Liri Benzinou" userId="f3797408-1032-4fb3-bffb-51d7ec91b53a" providerId="ADAL" clId="{3A1E8217-A25B-43A3-B286-DF0CFC05333C}" dt="2022-06-18T20:36:27.060" v="520" actId="478"/>
          <ac:spMkLst>
            <pc:docMk/>
            <pc:sldMk cId="3668122887" sldId="264"/>
            <ac:spMk id="46" creationId="{E9987C26-FA74-73B7-614F-2AECBD0B891A}"/>
          </ac:spMkLst>
        </pc:spChg>
        <pc:spChg chg="add mod">
          <ac:chgData name="Liri Benzinou" userId="f3797408-1032-4fb3-bffb-51d7ec91b53a" providerId="ADAL" clId="{3A1E8217-A25B-43A3-B286-DF0CFC05333C}" dt="2022-06-18T20:36:33.973" v="523" actId="688"/>
          <ac:spMkLst>
            <pc:docMk/>
            <pc:sldMk cId="3668122887" sldId="264"/>
            <ac:spMk id="48" creationId="{B11B7134-733A-0286-E63C-D488760F9AE0}"/>
          </ac:spMkLst>
        </pc:spChg>
        <pc:grpChg chg="add mod">
          <ac:chgData name="Liri Benzinou" userId="f3797408-1032-4fb3-bffb-51d7ec91b53a" providerId="ADAL" clId="{3A1E8217-A25B-43A3-B286-DF0CFC05333C}" dt="2022-06-07T09:41:10.415" v="181" actId="1076"/>
          <ac:grpSpMkLst>
            <pc:docMk/>
            <pc:sldMk cId="3668122887" sldId="264"/>
            <ac:grpSpMk id="29" creationId="{5EFF3A01-5B11-AA48-F898-490E048812B0}"/>
          </ac:grpSpMkLst>
        </pc:grpChg>
        <pc:grpChg chg="add mod">
          <ac:chgData name="Liri Benzinou" userId="f3797408-1032-4fb3-bffb-51d7ec91b53a" providerId="ADAL" clId="{3A1E8217-A25B-43A3-B286-DF0CFC05333C}" dt="2022-06-12T09:06:53.067" v="343" actId="1037"/>
          <ac:grpSpMkLst>
            <pc:docMk/>
            <pc:sldMk cId="3668122887" sldId="264"/>
            <ac:grpSpMk id="30" creationId="{2658A201-25DE-0F8C-9255-4EAFEBBDE150}"/>
          </ac:grpSpMkLst>
        </pc:grpChg>
        <pc:grpChg chg="add del mod ord">
          <ac:chgData name="Liri Benzinou" userId="f3797408-1032-4fb3-bffb-51d7ec91b53a" providerId="ADAL" clId="{3A1E8217-A25B-43A3-B286-DF0CFC05333C}" dt="2022-06-07T09:40:38.448" v="173" actId="478"/>
          <ac:grpSpMkLst>
            <pc:docMk/>
            <pc:sldMk cId="3668122887" sldId="264"/>
            <ac:grpSpMk id="30" creationId="{75B197FA-526A-941F-F736-99A30F1FCEC5}"/>
          </ac:grpSpMkLst>
        </pc:grpChg>
        <pc:grpChg chg="del mod">
          <ac:chgData name="Liri Benzinou" userId="f3797408-1032-4fb3-bffb-51d7ec91b53a" providerId="ADAL" clId="{3A1E8217-A25B-43A3-B286-DF0CFC05333C}" dt="2022-06-12T09:12:29.009" v="432"/>
          <ac:grpSpMkLst>
            <pc:docMk/>
            <pc:sldMk cId="3668122887" sldId="264"/>
            <ac:grpSpMk id="38" creationId="{CE816E78-5542-27FE-C80E-CC82CE17189F}"/>
          </ac:grpSpMkLst>
        </pc:grpChg>
        <pc:grpChg chg="add mod">
          <ac:chgData name="Liri Benzinou" userId="f3797408-1032-4fb3-bffb-51d7ec91b53a" providerId="ADAL" clId="{3A1E8217-A25B-43A3-B286-DF0CFC05333C}" dt="2022-06-12T09:07:44.115" v="366" actId="14100"/>
          <ac:grpSpMkLst>
            <pc:docMk/>
            <pc:sldMk cId="3668122887" sldId="264"/>
            <ac:grpSpMk id="40" creationId="{4AA53505-5086-89C5-EBDD-868B869B05DE}"/>
          </ac:grpSpMkLst>
        </pc:grpChg>
        <pc:grpChg chg="add del mod">
          <ac:chgData name="Liri Benzinou" userId="f3797408-1032-4fb3-bffb-51d7ec91b53a" providerId="ADAL" clId="{3A1E8217-A25B-43A3-B286-DF0CFC05333C}" dt="2022-06-07T09:41:58.606" v="195" actId="478"/>
          <ac:grpSpMkLst>
            <pc:docMk/>
            <pc:sldMk cId="3668122887" sldId="264"/>
            <ac:grpSpMk id="43" creationId="{B64DD258-8CC0-1A34-C9E1-ED13EFF57DE6}"/>
          </ac:grpSpMkLst>
        </pc:grpChg>
        <pc:graphicFrameChg chg="mod">
          <ac:chgData name="Liri Benzinou" userId="f3797408-1032-4fb3-bffb-51d7ec91b53a" providerId="ADAL" clId="{3A1E8217-A25B-43A3-B286-DF0CFC05333C}" dt="2022-06-07T09:40:22.522" v="168" actId="1076"/>
          <ac:graphicFrameMkLst>
            <pc:docMk/>
            <pc:sldMk cId="3668122887" sldId="264"/>
            <ac:graphicFrameMk id="6" creationId="{D87DB174-5315-41D3-3CD0-6429AA1DB66B}"/>
          </ac:graphicFrameMkLst>
        </pc:graphicFrameChg>
        <pc:graphicFrameChg chg="mod">
          <ac:chgData name="Liri Benzinou" userId="f3797408-1032-4fb3-bffb-51d7ec91b53a" providerId="ADAL" clId="{3A1E8217-A25B-43A3-B286-DF0CFC05333C}" dt="2022-06-12T09:07:06.174" v="359" actId="1037"/>
          <ac:graphicFrameMkLst>
            <pc:docMk/>
            <pc:sldMk cId="3668122887" sldId="264"/>
            <ac:graphicFrameMk id="10" creationId="{18CA7D8C-4228-98AF-3213-6C77C17E427F}"/>
          </ac:graphicFrameMkLst>
        </pc:graphicFrameChg>
        <pc:graphicFrameChg chg="mod modGraphic">
          <ac:chgData name="Liri Benzinou" userId="f3797408-1032-4fb3-bffb-51d7ec91b53a" providerId="ADAL" clId="{3A1E8217-A25B-43A3-B286-DF0CFC05333C}" dt="2022-06-18T20:32:12.413" v="483" actId="20577"/>
          <ac:graphicFrameMkLst>
            <pc:docMk/>
            <pc:sldMk cId="3668122887" sldId="264"/>
            <ac:graphicFrameMk id="11" creationId="{4DF9D28C-9002-DD05-8049-CB83CA432958}"/>
          </ac:graphicFrameMkLst>
        </pc:graphicFrameChg>
        <pc:graphicFrameChg chg="mod ord">
          <ac:chgData name="Liri Benzinou" userId="f3797408-1032-4fb3-bffb-51d7ec91b53a" providerId="ADAL" clId="{3A1E8217-A25B-43A3-B286-DF0CFC05333C}" dt="2022-06-07T09:41:14.463" v="187" actId="1038"/>
          <ac:graphicFrameMkLst>
            <pc:docMk/>
            <pc:sldMk cId="3668122887" sldId="264"/>
            <ac:graphicFrameMk id="14" creationId="{4EAC913C-848A-4CAA-37DA-EAEC2A0924E5}"/>
          </ac:graphicFrameMkLst>
        </pc:graphicFrameChg>
        <pc:graphicFrameChg chg="mod modGraphic">
          <ac:chgData name="Liri Benzinou" userId="f3797408-1032-4fb3-bffb-51d7ec91b53a" providerId="ADAL" clId="{3A1E8217-A25B-43A3-B286-DF0CFC05333C}" dt="2022-06-18T20:32:03.688" v="482" actId="20577"/>
          <ac:graphicFrameMkLst>
            <pc:docMk/>
            <pc:sldMk cId="3668122887" sldId="264"/>
            <ac:graphicFrameMk id="18" creationId="{51E7FEC3-7933-EA8D-725A-B31B464BF4AA}"/>
          </ac:graphicFrameMkLst>
        </pc:graphicFrameChg>
        <pc:graphicFrameChg chg="mod modGraphic">
          <ac:chgData name="Liri Benzinou" userId="f3797408-1032-4fb3-bffb-51d7ec91b53a" providerId="ADAL" clId="{3A1E8217-A25B-43A3-B286-DF0CFC05333C}" dt="2022-06-18T20:31:59.741" v="481" actId="20577"/>
          <ac:graphicFrameMkLst>
            <pc:docMk/>
            <pc:sldMk cId="3668122887" sldId="264"/>
            <ac:graphicFrameMk id="26" creationId="{2C884D73-01AE-B269-4C67-7AF822D821C1}"/>
          </ac:graphicFrameMkLst>
        </pc:graphicFrameChg>
        <pc:inkChg chg="mod">
          <ac:chgData name="Liri Benzinou" userId="f3797408-1032-4fb3-bffb-51d7ec91b53a" providerId="ADAL" clId="{3A1E8217-A25B-43A3-B286-DF0CFC05333C}" dt="2022-06-12T09:07:06.174" v="359" actId="1037"/>
          <ac:inkMkLst>
            <pc:docMk/>
            <pc:sldMk cId="3668122887" sldId="264"/>
            <ac:inkMk id="19" creationId="{132FBECB-8779-43B6-5E9B-7ED0E0AAD8CE}"/>
          </ac:inkMkLst>
        </pc:inkChg>
        <pc:inkChg chg="add del">
          <ac:chgData name="Liri Benzinou" userId="f3797408-1032-4fb3-bffb-51d7ec91b53a" providerId="ADAL" clId="{3A1E8217-A25B-43A3-B286-DF0CFC05333C}" dt="2022-06-12T09:12:29.009" v="431"/>
          <ac:inkMkLst>
            <pc:docMk/>
            <pc:sldMk cId="3668122887" sldId="264"/>
            <ac:inkMk id="35" creationId="{A7C43404-2C49-FA8B-DC1B-9746B3649FB8}"/>
          </ac:inkMkLst>
        </pc:inkChg>
        <pc:inkChg chg="add del mod">
          <ac:chgData name="Liri Benzinou" userId="f3797408-1032-4fb3-bffb-51d7ec91b53a" providerId="ADAL" clId="{3A1E8217-A25B-43A3-B286-DF0CFC05333C}" dt="2022-06-12T09:12:29.009" v="432"/>
          <ac:inkMkLst>
            <pc:docMk/>
            <pc:sldMk cId="3668122887" sldId="264"/>
            <ac:inkMk id="36" creationId="{6D9979F6-AE10-911C-18F1-A6395B758C47}"/>
          </ac:inkMkLst>
        </pc:inkChg>
        <pc:inkChg chg="add del mod">
          <ac:chgData name="Liri Benzinou" userId="f3797408-1032-4fb3-bffb-51d7ec91b53a" providerId="ADAL" clId="{3A1E8217-A25B-43A3-B286-DF0CFC05333C}" dt="2022-06-12T09:12:29.009" v="433"/>
          <ac:inkMkLst>
            <pc:docMk/>
            <pc:sldMk cId="3668122887" sldId="264"/>
            <ac:inkMk id="37" creationId="{15572E6C-BC91-11F8-F090-72BBB381CA3C}"/>
          </ac:inkMkLst>
        </pc:inkChg>
        <pc:cxnChg chg="add del">
          <ac:chgData name="Liri Benzinou" userId="f3797408-1032-4fb3-bffb-51d7ec91b53a" providerId="ADAL" clId="{3A1E8217-A25B-43A3-B286-DF0CFC05333C}" dt="2022-06-07T09:26:46.884" v="46" actId="478"/>
          <ac:cxnSpMkLst>
            <pc:docMk/>
            <pc:sldMk cId="3668122887" sldId="264"/>
            <ac:cxnSpMk id="3" creationId="{1BB6C2F0-00C7-8DC0-A19B-1DF4348D887C}"/>
          </ac:cxnSpMkLst>
        </pc:cxnChg>
        <pc:cxnChg chg="add mod">
          <ac:chgData name="Liri Benzinou" userId="f3797408-1032-4fb3-bffb-51d7ec91b53a" providerId="ADAL" clId="{3A1E8217-A25B-43A3-B286-DF0CFC05333C}" dt="2022-06-12T09:07:06.174" v="359" actId="1037"/>
          <ac:cxnSpMkLst>
            <pc:docMk/>
            <pc:sldMk cId="3668122887" sldId="264"/>
            <ac:cxnSpMk id="12" creationId="{4FF6DB0C-3D16-BD21-A40B-04EC68AE37AF}"/>
          </ac:cxnSpMkLst>
        </pc:cxnChg>
        <pc:cxnChg chg="mod">
          <ac:chgData name="Liri Benzinou" userId="f3797408-1032-4fb3-bffb-51d7ec91b53a" providerId="ADAL" clId="{3A1E8217-A25B-43A3-B286-DF0CFC05333C}" dt="2022-06-12T09:07:06.174" v="359" actId="1037"/>
          <ac:cxnSpMkLst>
            <pc:docMk/>
            <pc:sldMk cId="3668122887" sldId="264"/>
            <ac:cxnSpMk id="24" creationId="{3187A4C8-DC65-97FF-317A-9A32A59CB2C0}"/>
          </ac:cxnSpMkLst>
        </pc:cxnChg>
        <pc:cxnChg chg="add mod">
          <ac:chgData name="Liri Benzinou" userId="f3797408-1032-4fb3-bffb-51d7ec91b53a" providerId="ADAL" clId="{3A1E8217-A25B-43A3-B286-DF0CFC05333C}" dt="2022-06-12T09:08:03.122" v="372" actId="688"/>
          <ac:cxnSpMkLst>
            <pc:docMk/>
            <pc:sldMk cId="3668122887" sldId="264"/>
            <ac:cxnSpMk id="27" creationId="{A580D2FD-3FF5-D613-71D1-CAFB24F0F492}"/>
          </ac:cxnSpMkLst>
        </pc:cxnChg>
        <pc:cxnChg chg="add del mod topLvl">
          <ac:chgData name="Liri Benzinou" userId="f3797408-1032-4fb3-bffb-51d7ec91b53a" providerId="ADAL" clId="{3A1E8217-A25B-43A3-B286-DF0CFC05333C}" dt="2022-06-07T09:40:03.241" v="164" actId="1076"/>
          <ac:cxnSpMkLst>
            <pc:docMk/>
            <pc:sldMk cId="3668122887" sldId="264"/>
            <ac:cxnSpMk id="31" creationId="{35A1DCEC-2C4D-FB36-6B90-8E005C2EEEDF}"/>
          </ac:cxnSpMkLst>
        </pc:cxnChg>
        <pc:cxnChg chg="mod">
          <ac:chgData name="Liri Benzinou" userId="f3797408-1032-4fb3-bffb-51d7ec91b53a" providerId="ADAL" clId="{3A1E8217-A25B-43A3-B286-DF0CFC05333C}" dt="2022-06-12T09:09:25.711" v="410" actId="14100"/>
          <ac:cxnSpMkLst>
            <pc:docMk/>
            <pc:sldMk cId="3668122887" sldId="264"/>
            <ac:cxnSpMk id="31" creationId="{C4D67781-6952-D6B9-97E9-63EBFC2A8049}"/>
          </ac:cxnSpMkLst>
        </pc:cxnChg>
        <pc:cxnChg chg="mod">
          <ac:chgData name="Liri Benzinou" userId="f3797408-1032-4fb3-bffb-51d7ec91b53a" providerId="ADAL" clId="{3A1E8217-A25B-43A3-B286-DF0CFC05333C}" dt="2022-06-12T09:09:34.031" v="411" actId="14100"/>
          <ac:cxnSpMkLst>
            <pc:docMk/>
            <pc:sldMk cId="3668122887" sldId="264"/>
            <ac:cxnSpMk id="32" creationId="{B6AE351A-1F12-9440-3D04-739EA3CC9DC0}"/>
          </ac:cxnSpMkLst>
        </pc:cxnChg>
        <pc:cxnChg chg="add del mod">
          <ac:chgData name="Liri Benzinou" userId="f3797408-1032-4fb3-bffb-51d7ec91b53a" providerId="ADAL" clId="{3A1E8217-A25B-43A3-B286-DF0CFC05333C}" dt="2022-06-07T09:40:01.348" v="162" actId="11529"/>
          <ac:cxnSpMkLst>
            <pc:docMk/>
            <pc:sldMk cId="3668122887" sldId="264"/>
            <ac:cxnSpMk id="34" creationId="{62E098B6-B241-2316-8A2A-6A64B15B451C}"/>
          </ac:cxnSpMkLst>
        </pc:cxnChg>
        <pc:cxnChg chg="mod">
          <ac:chgData name="Liri Benzinou" userId="f3797408-1032-4fb3-bffb-51d7ec91b53a" providerId="ADAL" clId="{3A1E8217-A25B-43A3-B286-DF0CFC05333C}" dt="2022-06-12T09:07:49.971" v="367" actId="14100"/>
          <ac:cxnSpMkLst>
            <pc:docMk/>
            <pc:sldMk cId="3668122887" sldId="264"/>
            <ac:cxnSpMk id="41" creationId="{3259AC5F-246C-5AE9-9539-A5FFE4F7122D}"/>
          </ac:cxnSpMkLst>
        </pc:cxnChg>
        <pc:cxnChg chg="del mod topLvl">
          <ac:chgData name="Liri Benzinou" userId="f3797408-1032-4fb3-bffb-51d7ec91b53a" providerId="ADAL" clId="{3A1E8217-A25B-43A3-B286-DF0CFC05333C}" dt="2022-06-07T09:41:58.606" v="195" actId="478"/>
          <ac:cxnSpMkLst>
            <pc:docMk/>
            <pc:sldMk cId="3668122887" sldId="264"/>
            <ac:cxnSpMk id="44" creationId="{40ADC172-ED9D-CEAE-FBD7-092D228859D8}"/>
          </ac:cxnSpMkLst>
        </pc:cxnChg>
        <pc:cxnChg chg="add mod">
          <ac:chgData name="Liri Benzinou" userId="f3797408-1032-4fb3-bffb-51d7ec91b53a" providerId="ADAL" clId="{3A1E8217-A25B-43A3-B286-DF0CFC05333C}" dt="2022-06-12T09:09:21.846" v="409" actId="14100"/>
          <ac:cxnSpMkLst>
            <pc:docMk/>
            <pc:sldMk cId="3668122887" sldId="264"/>
            <ac:cxnSpMk id="47" creationId="{4B4F11D5-3A6E-C69D-6964-35ACD3C02A0E}"/>
          </ac:cxnSpMkLst>
        </pc:cxnChg>
      </pc:sldChg>
      <pc:sldChg chg="addSp delSp modSp mod setBg setClrOvrMap">
        <pc:chgData name="Liri Benzinou" userId="f3797408-1032-4fb3-bffb-51d7ec91b53a" providerId="ADAL" clId="{3A1E8217-A25B-43A3-B286-DF0CFC05333C}" dt="2022-06-07T09:47:22.882" v="222" actId="255"/>
        <pc:sldMkLst>
          <pc:docMk/>
          <pc:sldMk cId="1737094174" sldId="265"/>
        </pc:sldMkLst>
        <pc:spChg chg="mod">
          <ac:chgData name="Liri Benzinou" userId="f3797408-1032-4fb3-bffb-51d7ec91b53a" providerId="ADAL" clId="{3A1E8217-A25B-43A3-B286-DF0CFC05333C}" dt="2022-06-07T09:47:22.882" v="222" actId="255"/>
          <ac:spMkLst>
            <pc:docMk/>
            <pc:sldMk cId="1737094174" sldId="265"/>
            <ac:spMk id="2" creationId="{899678D1-819A-46C1-74E6-1F7744B42743}"/>
          </ac:spMkLst>
        </pc:spChg>
        <pc:spChg chg="mod ord">
          <ac:chgData name="Liri Benzinou" userId="f3797408-1032-4fb3-bffb-51d7ec91b53a" providerId="ADAL" clId="{3A1E8217-A25B-43A3-B286-DF0CFC05333C}" dt="2022-06-07T09:46:44.239" v="220" actId="26606"/>
          <ac:spMkLst>
            <pc:docMk/>
            <pc:sldMk cId="1737094174" sldId="265"/>
            <ac:spMk id="3" creationId="{172479A2-6562-A880-B92D-09F3E8E46C88}"/>
          </ac:spMkLst>
        </pc:spChg>
        <pc:spChg chg="add del">
          <ac:chgData name="Liri Benzinou" userId="f3797408-1032-4fb3-bffb-51d7ec91b53a" providerId="ADAL" clId="{3A1E8217-A25B-43A3-B286-DF0CFC05333C}" dt="2022-06-07T09:46:44.239" v="220" actId="26606"/>
          <ac:spMkLst>
            <pc:docMk/>
            <pc:sldMk cId="1737094174" sldId="265"/>
            <ac:spMk id="64" creationId="{F13C74B1-5B17-4795-BED0-7140497B445A}"/>
          </ac:spMkLst>
        </pc:spChg>
        <pc:spChg chg="add del">
          <ac:chgData name="Liri Benzinou" userId="f3797408-1032-4fb3-bffb-51d7ec91b53a" providerId="ADAL" clId="{3A1E8217-A25B-43A3-B286-DF0CFC05333C}" dt="2022-06-07T09:46:44.239" v="220" actId="26606"/>
          <ac:spMkLst>
            <pc:docMk/>
            <pc:sldMk cId="1737094174" sldId="265"/>
            <ac:spMk id="65" creationId="{D4974D33-8DC5-464E-8C6D-BE58F0669C17}"/>
          </ac:spMkLst>
        </pc:spChg>
        <pc:spChg chg="add del">
          <ac:chgData name="Liri Benzinou" userId="f3797408-1032-4fb3-bffb-51d7ec91b53a" providerId="ADAL" clId="{3A1E8217-A25B-43A3-B286-DF0CFC05333C}" dt="2022-06-07T09:46:44.221" v="219" actId="26606"/>
          <ac:spMkLst>
            <pc:docMk/>
            <pc:sldMk cId="1737094174" sldId="265"/>
            <ac:spMk id="70" creationId="{4F74D28C-3268-4E35-8EE1-D92CB4A85A7D}"/>
          </ac:spMkLst>
        </pc:spChg>
        <pc:spChg chg="add">
          <ac:chgData name="Liri Benzinou" userId="f3797408-1032-4fb3-bffb-51d7ec91b53a" providerId="ADAL" clId="{3A1E8217-A25B-43A3-B286-DF0CFC05333C}" dt="2022-06-07T09:46:44.239" v="220" actId="26606"/>
          <ac:spMkLst>
            <pc:docMk/>
            <pc:sldMk cId="1737094174" sldId="265"/>
            <ac:spMk id="72" creationId="{D4974D33-8DC5-464E-8C6D-BE58F0669C17}"/>
          </ac:spMkLst>
        </pc:spChg>
        <pc:spChg chg="add">
          <ac:chgData name="Liri Benzinou" userId="f3797408-1032-4fb3-bffb-51d7ec91b53a" providerId="ADAL" clId="{3A1E8217-A25B-43A3-B286-DF0CFC05333C}" dt="2022-06-07T09:46:44.239" v="220" actId="26606"/>
          <ac:spMkLst>
            <pc:docMk/>
            <pc:sldMk cId="1737094174" sldId="265"/>
            <ac:spMk id="73" creationId="{F13C74B1-5B17-4795-BED0-7140497B445A}"/>
          </ac:spMkLst>
        </pc:spChg>
        <pc:picChg chg="mod">
          <ac:chgData name="Liri Benzinou" userId="f3797408-1032-4fb3-bffb-51d7ec91b53a" providerId="ADAL" clId="{3A1E8217-A25B-43A3-B286-DF0CFC05333C}" dt="2022-06-07T09:46:44.221" v="219" actId="26606"/>
          <ac:picMkLst>
            <pc:docMk/>
            <pc:sldMk cId="1737094174" sldId="265"/>
            <ac:picMk id="4" creationId="{D70CADB7-EA51-5166-CBFE-FED5C3739F0A}"/>
          </ac:picMkLst>
        </pc:picChg>
      </pc:sldChg>
      <pc:sldChg chg="addSp delSp modSp del mod addAnim">
        <pc:chgData name="Liri Benzinou" userId="f3797408-1032-4fb3-bffb-51d7ec91b53a" providerId="ADAL" clId="{3A1E8217-A25B-43A3-B286-DF0CFC05333C}" dt="2022-06-11T14:05:15.342" v="316" actId="2696"/>
        <pc:sldMkLst>
          <pc:docMk/>
          <pc:sldMk cId="3315685610" sldId="266"/>
        </pc:sldMkLst>
        <pc:spChg chg="mod ord">
          <ac:chgData name="Liri Benzinou" userId="f3797408-1032-4fb3-bffb-51d7ec91b53a" providerId="ADAL" clId="{3A1E8217-A25B-43A3-B286-DF0CFC05333C}" dt="2022-06-11T13:48:59.853" v="250" actId="26606"/>
          <ac:spMkLst>
            <pc:docMk/>
            <pc:sldMk cId="3315685610" sldId="266"/>
            <ac:spMk id="2" creationId="{C39F814D-7C2E-7C94-0845-89B06990BAA5}"/>
          </ac:spMkLst>
        </pc:spChg>
        <pc:spChg chg="add del">
          <ac:chgData name="Liri Benzinou" userId="f3797408-1032-4fb3-bffb-51d7ec91b53a" providerId="ADAL" clId="{3A1E8217-A25B-43A3-B286-DF0CFC05333C}" dt="2022-06-11T13:46:58.344" v="227" actId="22"/>
          <ac:spMkLst>
            <pc:docMk/>
            <pc:sldMk cId="3315685610" sldId="266"/>
            <ac:spMk id="26" creationId="{B86A881C-43B5-E8A6-EE46-2BC21EE564C2}"/>
          </ac:spMkLst>
        </pc:spChg>
        <pc:spChg chg="add">
          <ac:chgData name="Liri Benzinou" userId="f3797408-1032-4fb3-bffb-51d7ec91b53a" providerId="ADAL" clId="{3A1E8217-A25B-43A3-B286-DF0CFC05333C}" dt="2022-06-11T13:48:59.853" v="250" actId="26606"/>
          <ac:spMkLst>
            <pc:docMk/>
            <pc:sldMk cId="3315685610" sldId="266"/>
            <ac:spMk id="36" creationId="{B497CCB5-5FC2-473C-AFCC-2430CEF1DF71}"/>
          </ac:spMkLst>
        </pc:spChg>
        <pc:spChg chg="add">
          <ac:chgData name="Liri Benzinou" userId="f3797408-1032-4fb3-bffb-51d7ec91b53a" providerId="ADAL" clId="{3A1E8217-A25B-43A3-B286-DF0CFC05333C}" dt="2022-06-11T13:48:59.853" v="250" actId="26606"/>
          <ac:spMkLst>
            <pc:docMk/>
            <pc:sldMk cId="3315685610" sldId="266"/>
            <ac:spMk id="38" creationId="{599C8C75-BFDF-44E7-A028-EEB5EDD58817}"/>
          </ac:spMkLst>
        </pc:spChg>
        <pc:picChg chg="mod">
          <ac:chgData name="Liri Benzinou" userId="f3797408-1032-4fb3-bffb-51d7ec91b53a" providerId="ADAL" clId="{3A1E8217-A25B-43A3-B286-DF0CFC05333C}" dt="2022-06-11T13:46:56.709" v="226" actId="1076"/>
          <ac:picMkLst>
            <pc:docMk/>
            <pc:sldMk cId="3315685610" sldId="266"/>
            <ac:picMk id="27" creationId="{D5F54435-FD30-289C-AC34-5248B78FEC8C}"/>
          </ac:picMkLst>
        </pc:picChg>
        <pc:picChg chg="add mod">
          <ac:chgData name="Liri Benzinou" userId="f3797408-1032-4fb3-bffb-51d7ec91b53a" providerId="ADAL" clId="{3A1E8217-A25B-43A3-B286-DF0CFC05333C}" dt="2022-06-11T13:53:39.305" v="284" actId="1076"/>
          <ac:picMkLst>
            <pc:docMk/>
            <pc:sldMk cId="3315685610" sldId="266"/>
            <ac:picMk id="28" creationId="{1B8D59ED-C989-BB33-EC2A-AD07661084BF}"/>
          </ac:picMkLst>
        </pc:picChg>
        <pc:picChg chg="add mod">
          <ac:chgData name="Liri Benzinou" userId="f3797408-1032-4fb3-bffb-51d7ec91b53a" providerId="ADAL" clId="{3A1E8217-A25B-43A3-B286-DF0CFC05333C}" dt="2022-06-11T13:53:39.305" v="284" actId="1076"/>
          <ac:picMkLst>
            <pc:docMk/>
            <pc:sldMk cId="3315685610" sldId="266"/>
            <ac:picMk id="29" creationId="{15F2E0C2-C86F-15A6-303C-C79A9392C56F}"/>
          </ac:picMkLst>
        </pc:picChg>
        <pc:picChg chg="add mod">
          <ac:chgData name="Liri Benzinou" userId="f3797408-1032-4fb3-bffb-51d7ec91b53a" providerId="ADAL" clId="{3A1E8217-A25B-43A3-B286-DF0CFC05333C}" dt="2022-06-11T13:53:39.305" v="284" actId="1076"/>
          <ac:picMkLst>
            <pc:docMk/>
            <pc:sldMk cId="3315685610" sldId="266"/>
            <ac:picMk id="30" creationId="{9B15F45A-9360-9B72-3481-67F0D933A67B}"/>
          </ac:picMkLst>
        </pc:picChg>
        <pc:picChg chg="add mod">
          <ac:chgData name="Liri Benzinou" userId="f3797408-1032-4fb3-bffb-51d7ec91b53a" providerId="ADAL" clId="{3A1E8217-A25B-43A3-B286-DF0CFC05333C}" dt="2022-06-11T13:53:39.305" v="284" actId="1076"/>
          <ac:picMkLst>
            <pc:docMk/>
            <pc:sldMk cId="3315685610" sldId="266"/>
            <ac:picMk id="31" creationId="{A292C5EF-5265-ACDD-D504-49BE8F089EAF}"/>
          </ac:picMkLst>
        </pc:picChg>
        <pc:picChg chg="add mod">
          <ac:chgData name="Liri Benzinou" userId="f3797408-1032-4fb3-bffb-51d7ec91b53a" providerId="ADAL" clId="{3A1E8217-A25B-43A3-B286-DF0CFC05333C}" dt="2022-06-11T13:47:05.996" v="229" actId="1076"/>
          <ac:picMkLst>
            <pc:docMk/>
            <pc:sldMk cId="3315685610" sldId="266"/>
            <ac:picMk id="1026" creationId="{772FE1E4-296C-88DD-3E1D-CD329EDD974D}"/>
          </ac:picMkLst>
        </pc:picChg>
        <pc:picChg chg="add mod">
          <ac:chgData name="Liri Benzinou" userId="f3797408-1032-4fb3-bffb-51d7ec91b53a" providerId="ADAL" clId="{3A1E8217-A25B-43A3-B286-DF0CFC05333C}" dt="2022-06-11T13:47:57.164" v="232" actId="1076"/>
          <ac:picMkLst>
            <pc:docMk/>
            <pc:sldMk cId="3315685610" sldId="266"/>
            <ac:picMk id="1028" creationId="{3F3AC597-5215-8CF8-A102-260C2A4BB83D}"/>
          </ac:picMkLst>
        </pc:picChg>
        <pc:picChg chg="add del mod">
          <ac:chgData name="Liri Benzinou" userId="f3797408-1032-4fb3-bffb-51d7ec91b53a" providerId="ADAL" clId="{3A1E8217-A25B-43A3-B286-DF0CFC05333C}" dt="2022-06-11T13:48:18.755" v="235" actId="21"/>
          <ac:picMkLst>
            <pc:docMk/>
            <pc:sldMk cId="3315685610" sldId="266"/>
            <ac:picMk id="1030" creationId="{140AB358-BB85-7457-36E3-864EBC8DFD19}"/>
          </ac:picMkLst>
        </pc:picChg>
      </pc:sldChg>
      <pc:sldChg chg="del">
        <pc:chgData name="Liri Benzinou" userId="f3797408-1032-4fb3-bffb-51d7ec91b53a" providerId="ADAL" clId="{3A1E8217-A25B-43A3-B286-DF0CFC05333C}" dt="2022-06-07T09:42:34.783" v="201" actId="47"/>
        <pc:sldMkLst>
          <pc:docMk/>
          <pc:sldMk cId="3541154842" sldId="266"/>
        </pc:sldMkLst>
      </pc:sldChg>
      <pc:sldChg chg="del">
        <pc:chgData name="Liri Benzinou" userId="f3797408-1032-4fb3-bffb-51d7ec91b53a" providerId="ADAL" clId="{3A1E8217-A25B-43A3-B286-DF0CFC05333C}" dt="2022-06-07T09:42:33.244" v="200" actId="47"/>
        <pc:sldMkLst>
          <pc:docMk/>
          <pc:sldMk cId="3225618209" sldId="267"/>
        </pc:sldMkLst>
      </pc:sldChg>
      <pc:sldChg chg="addSp delSp modSp mod setBg modAnim">
        <pc:chgData name="Liri Benzinou" userId="f3797408-1032-4fb3-bffb-51d7ec91b53a" providerId="ADAL" clId="{3A1E8217-A25B-43A3-B286-DF0CFC05333C}" dt="2022-06-11T14:05:10.600" v="315"/>
        <pc:sldMkLst>
          <pc:docMk/>
          <pc:sldMk cId="2198139919" sldId="268"/>
        </pc:sldMkLst>
        <pc:spChg chg="mod ord">
          <ac:chgData name="Liri Benzinou" userId="f3797408-1032-4fb3-bffb-51d7ec91b53a" providerId="ADAL" clId="{3A1E8217-A25B-43A3-B286-DF0CFC05333C}" dt="2022-06-11T13:53:40.921" v="285"/>
          <ac:spMkLst>
            <pc:docMk/>
            <pc:sldMk cId="2198139919" sldId="268"/>
            <ac:spMk id="2" creationId="{90C3D808-FFBE-FCA8-407D-05869BC9864F}"/>
          </ac:spMkLst>
        </pc:spChg>
        <pc:spChg chg="add">
          <ac:chgData name="Liri Benzinou" userId="f3797408-1032-4fb3-bffb-51d7ec91b53a" providerId="ADAL" clId="{3A1E8217-A25B-43A3-B286-DF0CFC05333C}" dt="2022-06-11T13:48:38.588" v="244" actId="26606"/>
          <ac:spMkLst>
            <pc:docMk/>
            <pc:sldMk cId="2198139919" sldId="268"/>
            <ac:spMk id="8" creationId="{B497CCB5-5FC2-473C-AFCC-2430CEF1DF71}"/>
          </ac:spMkLst>
        </pc:spChg>
        <pc:spChg chg="add">
          <ac:chgData name="Liri Benzinou" userId="f3797408-1032-4fb3-bffb-51d7ec91b53a" providerId="ADAL" clId="{3A1E8217-A25B-43A3-B286-DF0CFC05333C}" dt="2022-06-11T13:48:38.588" v="244" actId="26606"/>
          <ac:spMkLst>
            <pc:docMk/>
            <pc:sldMk cId="2198139919" sldId="268"/>
            <ac:spMk id="9" creationId="{599C8C75-BFDF-44E7-A028-EEB5EDD58817}"/>
          </ac:spMkLst>
        </pc:spChg>
        <pc:spChg chg="add del">
          <ac:chgData name="Liri Benzinou" userId="f3797408-1032-4fb3-bffb-51d7ec91b53a" providerId="ADAL" clId="{3A1E8217-A25B-43A3-B286-DF0CFC05333C}" dt="2022-06-11T13:48:37.554" v="243" actId="26606"/>
          <ac:spMkLst>
            <pc:docMk/>
            <pc:sldMk cId="2198139919" sldId="268"/>
            <ac:spMk id="11" creationId="{B497CCB5-5FC2-473C-AFCC-2430CEF1DF71}"/>
          </ac:spMkLst>
        </pc:spChg>
        <pc:spChg chg="add del">
          <ac:chgData name="Liri Benzinou" userId="f3797408-1032-4fb3-bffb-51d7ec91b53a" providerId="ADAL" clId="{3A1E8217-A25B-43A3-B286-DF0CFC05333C}" dt="2022-06-11T13:48:37.554" v="243" actId="26606"/>
          <ac:spMkLst>
            <pc:docMk/>
            <pc:sldMk cId="2198139919" sldId="268"/>
            <ac:spMk id="13" creationId="{599C8C75-BFDF-44E7-A028-EEB5EDD58817}"/>
          </ac:spMkLst>
        </pc:spChg>
        <pc:picChg chg="mod ord">
          <ac:chgData name="Liri Benzinou" userId="f3797408-1032-4fb3-bffb-51d7ec91b53a" providerId="ADAL" clId="{3A1E8217-A25B-43A3-B286-DF0CFC05333C}" dt="2022-06-11T13:48:38.588" v="244" actId="26606"/>
          <ac:picMkLst>
            <pc:docMk/>
            <pc:sldMk cId="2198139919" sldId="268"/>
            <ac:picMk id="3" creationId="{AE07209C-EF70-8438-DE50-41BA13A2ABC4}"/>
          </ac:picMkLst>
        </pc:picChg>
        <pc:picChg chg="mod ord">
          <ac:chgData name="Liri Benzinou" userId="f3797408-1032-4fb3-bffb-51d7ec91b53a" providerId="ADAL" clId="{3A1E8217-A25B-43A3-B286-DF0CFC05333C}" dt="2022-06-11T13:48:41.577" v="245" actId="27614"/>
          <ac:picMkLst>
            <pc:docMk/>
            <pc:sldMk cId="2198139919" sldId="268"/>
            <ac:picMk id="4" creationId="{97A9A571-66DD-B7D8-EAA2-715273555529}"/>
          </ac:picMkLst>
        </pc:picChg>
        <pc:picChg chg="mod">
          <ac:chgData name="Liri Benzinou" userId="f3797408-1032-4fb3-bffb-51d7ec91b53a" providerId="ADAL" clId="{3A1E8217-A25B-43A3-B286-DF0CFC05333C}" dt="2022-06-11T13:48:41.770" v="247" actId="27614"/>
          <ac:picMkLst>
            <pc:docMk/>
            <pc:sldMk cId="2198139919" sldId="268"/>
            <ac:picMk id="5" creationId="{278856E3-4441-F821-2AAB-01C9152EFA71}"/>
          </ac:picMkLst>
        </pc:picChg>
        <pc:picChg chg="add mod">
          <ac:chgData name="Liri Benzinou" userId="f3797408-1032-4fb3-bffb-51d7ec91b53a" providerId="ADAL" clId="{3A1E8217-A25B-43A3-B286-DF0CFC05333C}" dt="2022-06-11T13:48:41.770" v="248" actId="962"/>
          <ac:picMkLst>
            <pc:docMk/>
            <pc:sldMk cId="2198139919" sldId="268"/>
            <ac:picMk id="6" creationId="{EDA518FA-CA0B-3937-7047-8A87176338E6}"/>
          </ac:picMkLst>
        </pc:picChg>
      </pc:sldChg>
      <pc:sldChg chg="addSp modSp mod">
        <pc:chgData name="Liri Benzinou" userId="f3797408-1032-4fb3-bffb-51d7ec91b53a" providerId="ADAL" clId="{3A1E8217-A25B-43A3-B286-DF0CFC05333C}" dt="2022-06-18T20:34:56.093" v="503" actId="1076"/>
        <pc:sldMkLst>
          <pc:docMk/>
          <pc:sldMk cId="4112766708" sldId="269"/>
        </pc:sldMkLst>
        <pc:spChg chg="add mod">
          <ac:chgData name="Liri Benzinou" userId="f3797408-1032-4fb3-bffb-51d7ec91b53a" providerId="ADAL" clId="{3A1E8217-A25B-43A3-B286-DF0CFC05333C}" dt="2022-06-18T20:34:56.093" v="503" actId="1076"/>
          <ac:spMkLst>
            <pc:docMk/>
            <pc:sldMk cId="4112766708" sldId="269"/>
            <ac:spMk id="2" creationId="{65563606-B263-8047-54E9-6D9ECEE1FFA7}"/>
          </ac:spMkLst>
        </pc:spChg>
      </pc:sldChg>
    </pc:docChg>
  </pc:docChgLst>
  <pc:docChgLst>
    <pc:chgData name="Tal Rozencweig" userId="42846959-65d6-4f4b-be21-5c1f684f7a84" providerId="ADAL" clId="{BE416337-1440-4DE7-8503-314ADAC416C0}"/>
    <pc:docChg chg="undo custSel addSld delSld modSld">
      <pc:chgData name="Tal Rozencweig" userId="42846959-65d6-4f4b-be21-5c1f684f7a84" providerId="ADAL" clId="{BE416337-1440-4DE7-8503-314ADAC416C0}" dt="2022-06-18T19:02:05.837" v="1660" actId="20577"/>
      <pc:docMkLst>
        <pc:docMk/>
      </pc:docMkLst>
      <pc:sldChg chg="del">
        <pc:chgData name="Tal Rozencweig" userId="42846959-65d6-4f4b-be21-5c1f684f7a84" providerId="ADAL" clId="{BE416337-1440-4DE7-8503-314ADAC416C0}" dt="2022-06-07T07:33:36.695" v="0" actId="47"/>
        <pc:sldMkLst>
          <pc:docMk/>
          <pc:sldMk cId="315362303" sldId="256"/>
        </pc:sldMkLst>
      </pc:sldChg>
      <pc:sldChg chg="addSp delSp modSp mod setBg">
        <pc:chgData name="Tal Rozencweig" userId="42846959-65d6-4f4b-be21-5c1f684f7a84" providerId="ADAL" clId="{BE416337-1440-4DE7-8503-314ADAC416C0}" dt="2022-06-07T07:37:33.356" v="46" actId="2711"/>
        <pc:sldMkLst>
          <pc:docMk/>
          <pc:sldMk cId="2294188649" sldId="261"/>
        </pc:sldMkLst>
        <pc:spChg chg="mod">
          <ac:chgData name="Tal Rozencweig" userId="42846959-65d6-4f4b-be21-5c1f684f7a84" providerId="ADAL" clId="{BE416337-1440-4DE7-8503-314ADAC416C0}" dt="2022-06-07T07:37:28.294" v="45" actId="404"/>
          <ac:spMkLst>
            <pc:docMk/>
            <pc:sldMk cId="2294188649" sldId="261"/>
            <ac:spMk id="2" creationId="{DB8CC309-5828-52B4-119B-659859C9A5CF}"/>
          </ac:spMkLst>
        </pc:spChg>
        <pc:spChg chg="mod">
          <ac:chgData name="Tal Rozencweig" userId="42846959-65d6-4f4b-be21-5c1f684f7a84" providerId="ADAL" clId="{BE416337-1440-4DE7-8503-314ADAC416C0}" dt="2022-06-07T07:37:33.356" v="46" actId="2711"/>
          <ac:spMkLst>
            <pc:docMk/>
            <pc:sldMk cId="2294188649" sldId="261"/>
            <ac:spMk id="3" creationId="{00190857-F830-FCCE-2D63-B5B6E52E81A5}"/>
          </ac:spMkLst>
        </pc:spChg>
        <pc:spChg chg="add del">
          <ac:chgData name="Tal Rozencweig" userId="42846959-65d6-4f4b-be21-5c1f684f7a84" providerId="ADAL" clId="{BE416337-1440-4DE7-8503-314ADAC416C0}" dt="2022-06-07T07:36:44.950" v="38" actId="26606"/>
          <ac:spMkLst>
            <pc:docMk/>
            <pc:sldMk cId="2294188649" sldId="261"/>
            <ac:spMk id="10" creationId="{C6B158B5-50B5-4927-A367-7C9F3AFE5DCB}"/>
          </ac:spMkLst>
        </pc:spChg>
        <pc:spChg chg="add del">
          <ac:chgData name="Tal Rozencweig" userId="42846959-65d6-4f4b-be21-5c1f684f7a84" providerId="ADAL" clId="{BE416337-1440-4DE7-8503-314ADAC416C0}" dt="2022-06-07T07:36:44.950" v="38" actId="26606"/>
          <ac:spMkLst>
            <pc:docMk/>
            <pc:sldMk cId="2294188649" sldId="261"/>
            <ac:spMk id="12" creationId="{B01367A3-F670-4BD9-9972-F7E97FC227ED}"/>
          </ac:spMkLst>
        </pc:spChg>
        <pc:spChg chg="add del">
          <ac:chgData name="Tal Rozencweig" userId="42846959-65d6-4f4b-be21-5c1f684f7a84" providerId="ADAL" clId="{BE416337-1440-4DE7-8503-314ADAC416C0}" dt="2022-06-07T07:36:44.950" v="38" actId="26606"/>
          <ac:spMkLst>
            <pc:docMk/>
            <pc:sldMk cId="2294188649" sldId="261"/>
            <ac:spMk id="14" creationId="{38C3DB02-606C-40EC-8381-7A29A1ADFAE7}"/>
          </ac:spMkLst>
        </pc:spChg>
        <pc:spChg chg="add del">
          <ac:chgData name="Tal Rozencweig" userId="42846959-65d6-4f4b-be21-5c1f684f7a84" providerId="ADAL" clId="{BE416337-1440-4DE7-8503-314ADAC416C0}" dt="2022-06-07T07:37:15.752" v="40" actId="26606"/>
          <ac:spMkLst>
            <pc:docMk/>
            <pc:sldMk cId="2294188649" sldId="261"/>
            <ac:spMk id="16" creationId="{08C9B587-E65E-4B52-B37C-ABEBB6E87928}"/>
          </ac:spMkLst>
        </pc:spChg>
        <pc:spChg chg="add del">
          <ac:chgData name="Tal Rozencweig" userId="42846959-65d6-4f4b-be21-5c1f684f7a84" providerId="ADAL" clId="{BE416337-1440-4DE7-8503-314ADAC416C0}" dt="2022-06-07T07:37:15.752" v="40" actId="26606"/>
          <ac:spMkLst>
            <pc:docMk/>
            <pc:sldMk cId="2294188649" sldId="261"/>
            <ac:spMk id="17" creationId="{6CCA5F87-1D1E-45CB-8D83-FC7EEFAD9935}"/>
          </ac:spMkLst>
        </pc:spChg>
        <pc:spChg chg="add del">
          <ac:chgData name="Tal Rozencweig" userId="42846959-65d6-4f4b-be21-5c1f684f7a84" providerId="ADAL" clId="{BE416337-1440-4DE7-8503-314ADAC416C0}" dt="2022-06-07T07:37:15.752" v="40" actId="26606"/>
          <ac:spMkLst>
            <pc:docMk/>
            <pc:sldMk cId="2294188649" sldId="261"/>
            <ac:spMk id="18" creationId="{7CCFC2C6-6238-4A2F-93DE-2ADF74AF635E}"/>
          </ac:spMkLst>
        </pc:spChg>
        <pc:spChg chg="add del">
          <ac:chgData name="Tal Rozencweig" userId="42846959-65d6-4f4b-be21-5c1f684f7a84" providerId="ADAL" clId="{BE416337-1440-4DE7-8503-314ADAC416C0}" dt="2022-06-07T07:37:15.752" v="40" actId="26606"/>
          <ac:spMkLst>
            <pc:docMk/>
            <pc:sldMk cId="2294188649" sldId="261"/>
            <ac:spMk id="19" creationId="{AF2F604E-43BE-4DC3-B983-E071523364F8}"/>
          </ac:spMkLst>
        </pc:spChg>
        <pc:spChg chg="add">
          <ac:chgData name="Tal Rozencweig" userId="42846959-65d6-4f4b-be21-5c1f684f7a84" providerId="ADAL" clId="{BE416337-1440-4DE7-8503-314ADAC416C0}" dt="2022-06-07T07:37:15.777" v="41" actId="26606"/>
          <ac:spMkLst>
            <pc:docMk/>
            <pc:sldMk cId="2294188649" sldId="261"/>
            <ac:spMk id="21" creationId="{C6B158B5-50B5-4927-A367-7C9F3AFE5DCB}"/>
          </ac:spMkLst>
        </pc:spChg>
        <pc:spChg chg="add">
          <ac:chgData name="Tal Rozencweig" userId="42846959-65d6-4f4b-be21-5c1f684f7a84" providerId="ADAL" clId="{BE416337-1440-4DE7-8503-314ADAC416C0}" dt="2022-06-07T07:37:15.777" v="41" actId="26606"/>
          <ac:spMkLst>
            <pc:docMk/>
            <pc:sldMk cId="2294188649" sldId="261"/>
            <ac:spMk id="22" creationId="{B01367A3-F670-4BD9-9972-F7E97FC227ED}"/>
          </ac:spMkLst>
        </pc:spChg>
        <pc:spChg chg="add">
          <ac:chgData name="Tal Rozencweig" userId="42846959-65d6-4f4b-be21-5c1f684f7a84" providerId="ADAL" clId="{BE416337-1440-4DE7-8503-314ADAC416C0}" dt="2022-06-07T07:37:15.777" v="41" actId="26606"/>
          <ac:spMkLst>
            <pc:docMk/>
            <pc:sldMk cId="2294188649" sldId="261"/>
            <ac:spMk id="23" creationId="{38C3DB02-606C-40EC-8381-7A29A1ADFAE7}"/>
          </ac:spMkLst>
        </pc:spChg>
        <pc:picChg chg="add mod ord">
          <ac:chgData name="Tal Rozencweig" userId="42846959-65d6-4f4b-be21-5c1f684f7a84" providerId="ADAL" clId="{BE416337-1440-4DE7-8503-314ADAC416C0}" dt="2022-06-07T07:37:15.777" v="41" actId="26606"/>
          <ac:picMkLst>
            <pc:docMk/>
            <pc:sldMk cId="2294188649" sldId="261"/>
            <ac:picMk id="5" creationId="{8321CC55-9D2E-CD6E-D734-223AC0F1536E}"/>
          </ac:picMkLst>
        </pc:picChg>
      </pc:sldChg>
      <pc:sldChg chg="addSp delSp modSp del mod setBg">
        <pc:chgData name="Tal Rozencweig" userId="42846959-65d6-4f4b-be21-5c1f684f7a84" providerId="ADAL" clId="{BE416337-1440-4DE7-8503-314ADAC416C0}" dt="2022-06-18T18:50:10.576" v="1655" actId="2696"/>
        <pc:sldMkLst>
          <pc:docMk/>
          <pc:sldMk cId="1777923402" sldId="262"/>
        </pc:sldMkLst>
        <pc:spChg chg="mod">
          <ac:chgData name="Tal Rozencweig" userId="42846959-65d6-4f4b-be21-5c1f684f7a84" providerId="ADAL" clId="{BE416337-1440-4DE7-8503-314ADAC416C0}" dt="2022-06-07T08:48:51.260" v="516" actId="26606"/>
          <ac:spMkLst>
            <pc:docMk/>
            <pc:sldMk cId="1777923402" sldId="262"/>
            <ac:spMk id="2" creationId="{0E85905B-067A-A814-4E9B-C092588C4897}"/>
          </ac:spMkLst>
        </pc:spChg>
        <pc:spChg chg="mod">
          <ac:chgData name="Tal Rozencweig" userId="42846959-65d6-4f4b-be21-5c1f684f7a84" providerId="ADAL" clId="{BE416337-1440-4DE7-8503-314ADAC416C0}" dt="2022-06-07T08:48:51.260" v="516" actId="26606"/>
          <ac:spMkLst>
            <pc:docMk/>
            <pc:sldMk cId="1777923402" sldId="262"/>
            <ac:spMk id="6" creationId="{A4264D78-ED2A-61C1-8510-42D008154C0E}"/>
          </ac:spMkLst>
        </pc:spChg>
        <pc:spChg chg="add del mod">
          <ac:chgData name="Tal Rozencweig" userId="42846959-65d6-4f4b-be21-5c1f684f7a84" providerId="ADAL" clId="{BE416337-1440-4DE7-8503-314ADAC416C0}" dt="2022-06-07T08:48:51.260" v="516" actId="26606"/>
          <ac:spMkLst>
            <pc:docMk/>
            <pc:sldMk cId="1777923402" sldId="262"/>
            <ac:spMk id="9" creationId="{C306BB9A-CBF6-CD71-A6A1-14332CF5D66E}"/>
          </ac:spMkLst>
        </pc:spChg>
        <pc:spChg chg="add">
          <ac:chgData name="Tal Rozencweig" userId="42846959-65d6-4f4b-be21-5c1f684f7a84" providerId="ADAL" clId="{BE416337-1440-4DE7-8503-314ADAC416C0}" dt="2022-06-07T08:48:51.260" v="516" actId="26606"/>
          <ac:spMkLst>
            <pc:docMk/>
            <pc:sldMk cId="1777923402" sldId="262"/>
            <ac:spMk id="14" creationId="{4C608BEB-860E-4094-8511-78603564A75E}"/>
          </ac:spMkLst>
        </pc:spChg>
        <pc:graphicFrameChg chg="add del">
          <ac:chgData name="Tal Rozencweig" userId="42846959-65d6-4f4b-be21-5c1f684f7a84" providerId="ADAL" clId="{BE416337-1440-4DE7-8503-314ADAC416C0}" dt="2022-06-07T08:46:31.421" v="510" actId="26606"/>
          <ac:graphicFrameMkLst>
            <pc:docMk/>
            <pc:sldMk cId="1777923402" sldId="262"/>
            <ac:graphicFrameMk id="11" creationId="{434E7AF6-9A89-801D-07A7-FD55C7D5EE25}"/>
          </ac:graphicFrameMkLst>
        </pc:graphicFrameChg>
        <pc:graphicFrameChg chg="add del">
          <ac:chgData name="Tal Rozencweig" userId="42846959-65d6-4f4b-be21-5c1f684f7a84" providerId="ADAL" clId="{BE416337-1440-4DE7-8503-314ADAC416C0}" dt="2022-06-07T08:46:32.258" v="512" actId="26606"/>
          <ac:graphicFrameMkLst>
            <pc:docMk/>
            <pc:sldMk cId="1777923402" sldId="262"/>
            <ac:graphicFrameMk id="13" creationId="{ADE79839-1074-A7EC-203C-56A766258390}"/>
          </ac:graphicFrameMkLst>
        </pc:graphicFrameChg>
        <pc:graphicFrameChg chg="add del">
          <ac:chgData name="Tal Rozencweig" userId="42846959-65d6-4f4b-be21-5c1f684f7a84" providerId="ADAL" clId="{BE416337-1440-4DE7-8503-314ADAC416C0}" dt="2022-06-07T08:46:35.182" v="514" actId="26606"/>
          <ac:graphicFrameMkLst>
            <pc:docMk/>
            <pc:sldMk cId="1777923402" sldId="262"/>
            <ac:graphicFrameMk id="15" creationId="{11BBE97D-40EF-9256-8745-38308FD5A34B}"/>
          </ac:graphicFrameMkLst>
        </pc:graphicFrameChg>
        <pc:picChg chg="add del mod">
          <ac:chgData name="Tal Rozencweig" userId="42846959-65d6-4f4b-be21-5c1f684f7a84" providerId="ADAL" clId="{BE416337-1440-4DE7-8503-314ADAC416C0}" dt="2022-06-11T13:37:28.583" v="1506" actId="21"/>
          <ac:picMkLst>
            <pc:docMk/>
            <pc:sldMk cId="1777923402" sldId="262"/>
            <ac:picMk id="4" creationId="{77F4A760-5CE2-F5D3-E9A4-2B5B238DD481}"/>
          </ac:picMkLst>
        </pc:picChg>
        <pc:picChg chg="add del mod">
          <ac:chgData name="Tal Rozencweig" userId="42846959-65d6-4f4b-be21-5c1f684f7a84" providerId="ADAL" clId="{BE416337-1440-4DE7-8503-314ADAC416C0}" dt="2022-06-07T08:48:32.383" v="515" actId="478"/>
          <ac:picMkLst>
            <pc:docMk/>
            <pc:sldMk cId="1777923402" sldId="262"/>
            <ac:picMk id="4" creationId="{9A914EE4-B7B7-6281-1AEB-1BA0769F8811}"/>
          </ac:picMkLst>
        </pc:picChg>
        <pc:picChg chg="add del">
          <ac:chgData name="Tal Rozencweig" userId="42846959-65d6-4f4b-be21-5c1f684f7a84" providerId="ADAL" clId="{BE416337-1440-4DE7-8503-314ADAC416C0}" dt="2022-06-07T07:51:57.767" v="256" actId="478"/>
          <ac:picMkLst>
            <pc:docMk/>
            <pc:sldMk cId="1777923402" sldId="262"/>
            <ac:picMk id="5" creationId="{205CA3D9-307D-FAC4-2C2C-453E4CDDE219}"/>
          </ac:picMkLst>
        </pc:picChg>
        <pc:picChg chg="add del">
          <ac:chgData name="Tal Rozencweig" userId="42846959-65d6-4f4b-be21-5c1f684f7a84" providerId="ADAL" clId="{BE416337-1440-4DE7-8503-314ADAC416C0}" dt="2022-06-07T08:44:56.390" v="505" actId="478"/>
          <ac:picMkLst>
            <pc:docMk/>
            <pc:sldMk cId="1777923402" sldId="262"/>
            <ac:picMk id="1026" creationId="{E797060B-A539-A34C-E9FD-408E7837A66F}"/>
          </ac:picMkLst>
        </pc:picChg>
        <pc:cxnChg chg="add">
          <ac:chgData name="Tal Rozencweig" userId="42846959-65d6-4f4b-be21-5c1f684f7a84" providerId="ADAL" clId="{BE416337-1440-4DE7-8503-314ADAC416C0}" dt="2022-06-07T08:48:51.260" v="516" actId="26606"/>
          <ac:cxnSpMkLst>
            <pc:docMk/>
            <pc:sldMk cId="1777923402" sldId="262"/>
            <ac:cxnSpMk id="16" creationId="{1F16A8D4-FE87-4604-88B2-394B5D1EB437}"/>
          </ac:cxnSpMkLst>
        </pc:cxnChg>
      </pc:sldChg>
      <pc:sldChg chg="addSp delSp modSp mod setBg">
        <pc:chgData name="Tal Rozencweig" userId="42846959-65d6-4f4b-be21-5c1f684f7a84" providerId="ADAL" clId="{BE416337-1440-4DE7-8503-314ADAC416C0}" dt="2022-06-18T19:02:05.837" v="1660" actId="20577"/>
        <pc:sldMkLst>
          <pc:docMk/>
          <pc:sldMk cId="412214115" sldId="263"/>
        </pc:sldMkLst>
        <pc:spChg chg="mod ord">
          <ac:chgData name="Tal Rozencweig" userId="42846959-65d6-4f4b-be21-5c1f684f7a84" providerId="ADAL" clId="{BE416337-1440-4DE7-8503-314ADAC416C0}" dt="2022-06-07T08:21:02.169" v="501" actId="26606"/>
          <ac:spMkLst>
            <pc:docMk/>
            <pc:sldMk cId="412214115" sldId="263"/>
            <ac:spMk id="4" creationId="{D6FC9CBA-CF46-A951-17BA-D75F585C4057}"/>
          </ac:spMkLst>
        </pc:spChg>
        <pc:spChg chg="mod ord">
          <ac:chgData name="Tal Rozencweig" userId="42846959-65d6-4f4b-be21-5c1f684f7a84" providerId="ADAL" clId="{BE416337-1440-4DE7-8503-314ADAC416C0}" dt="2022-06-18T19:02:05.837" v="1660" actId="20577"/>
          <ac:spMkLst>
            <pc:docMk/>
            <pc:sldMk cId="412214115" sldId="263"/>
            <ac:spMk id="5" creationId="{61CE27A7-6C05-56BD-B16C-A0060A4E71AC}"/>
          </ac:spMkLst>
        </pc:spChg>
        <pc:spChg chg="add del">
          <ac:chgData name="Tal Rozencweig" userId="42846959-65d6-4f4b-be21-5c1f684f7a84" providerId="ADAL" clId="{BE416337-1440-4DE7-8503-314ADAC416C0}" dt="2022-06-07T08:21:02.169" v="501" actId="26606"/>
          <ac:spMkLst>
            <pc:docMk/>
            <pc:sldMk cId="412214115" sldId="263"/>
            <ac:spMk id="14" creationId="{231BF440-39FA-4087-84CC-2EEC0BBDAF29}"/>
          </ac:spMkLst>
        </pc:spChg>
        <pc:spChg chg="add del">
          <ac:chgData name="Tal Rozencweig" userId="42846959-65d6-4f4b-be21-5c1f684f7a84" providerId="ADAL" clId="{BE416337-1440-4DE7-8503-314ADAC416C0}" dt="2022-06-07T08:21:02.169" v="501" actId="26606"/>
          <ac:spMkLst>
            <pc:docMk/>
            <pc:sldMk cId="412214115" sldId="263"/>
            <ac:spMk id="16" creationId="{F04E4CBA-303B-48BD-8451-C2701CB0EEBF}"/>
          </ac:spMkLst>
        </pc:spChg>
        <pc:spChg chg="add del">
          <ac:chgData name="Tal Rozencweig" userId="42846959-65d6-4f4b-be21-5c1f684f7a84" providerId="ADAL" clId="{BE416337-1440-4DE7-8503-314ADAC416C0}" dt="2022-06-07T08:21:02.169" v="501" actId="26606"/>
          <ac:spMkLst>
            <pc:docMk/>
            <pc:sldMk cId="412214115" sldId="263"/>
            <ac:spMk id="18" creationId="{F6CA58B3-AFCC-4A40-9882-50D5080879B0}"/>
          </ac:spMkLst>
        </pc:spChg>
        <pc:spChg chg="add del">
          <ac:chgData name="Tal Rozencweig" userId="42846959-65d6-4f4b-be21-5c1f684f7a84" providerId="ADAL" clId="{BE416337-1440-4DE7-8503-314ADAC416C0}" dt="2022-06-07T08:21:02.169" v="501" actId="26606"/>
          <ac:spMkLst>
            <pc:docMk/>
            <pc:sldMk cId="412214115" sldId="263"/>
            <ac:spMk id="20" creationId="{75C56826-D4E5-42ED-8529-079651CB3005}"/>
          </ac:spMkLst>
        </pc:spChg>
        <pc:spChg chg="add del">
          <ac:chgData name="Tal Rozencweig" userId="42846959-65d6-4f4b-be21-5c1f684f7a84" providerId="ADAL" clId="{BE416337-1440-4DE7-8503-314ADAC416C0}" dt="2022-06-07T08:21:02.169" v="501" actId="26606"/>
          <ac:spMkLst>
            <pc:docMk/>
            <pc:sldMk cId="412214115" sldId="263"/>
            <ac:spMk id="22" creationId="{82095FCE-EF05-4443-B97A-85DEE3A5CA17}"/>
          </ac:spMkLst>
        </pc:spChg>
        <pc:spChg chg="add del">
          <ac:chgData name="Tal Rozencweig" userId="42846959-65d6-4f4b-be21-5c1f684f7a84" providerId="ADAL" clId="{BE416337-1440-4DE7-8503-314ADAC416C0}" dt="2022-06-07T08:21:02.169" v="501" actId="26606"/>
          <ac:spMkLst>
            <pc:docMk/>
            <pc:sldMk cId="412214115" sldId="263"/>
            <ac:spMk id="24" creationId="{CA00AE6B-AA30-4CF8-BA6F-339B780AD76C}"/>
          </ac:spMkLst>
        </pc:spChg>
        <pc:picChg chg="add del mod">
          <ac:chgData name="Tal Rozencweig" userId="42846959-65d6-4f4b-be21-5c1f684f7a84" providerId="ADAL" clId="{BE416337-1440-4DE7-8503-314ADAC416C0}" dt="2022-06-07T08:21:02.963" v="502" actId="931"/>
          <ac:picMkLst>
            <pc:docMk/>
            <pc:sldMk cId="412214115" sldId="263"/>
            <ac:picMk id="7" creationId="{AEE2D678-F7BC-0AA4-9116-07F313BDE292}"/>
          </ac:picMkLst>
        </pc:picChg>
        <pc:picChg chg="add del mod">
          <ac:chgData name="Tal Rozencweig" userId="42846959-65d6-4f4b-be21-5c1f684f7a84" providerId="ADAL" clId="{BE416337-1440-4DE7-8503-314ADAC416C0}" dt="2022-06-07T08:21:02.963" v="502" actId="931"/>
          <ac:picMkLst>
            <pc:docMk/>
            <pc:sldMk cId="412214115" sldId="263"/>
            <ac:picMk id="9" creationId="{B475D7CA-AFB7-8009-1D65-B90FF107B11E}"/>
          </ac:picMkLst>
        </pc:picChg>
      </pc:sldChg>
      <pc:sldChg chg="addSp delSp modSp mod modClrScheme chgLayout">
        <pc:chgData name="Tal Rozencweig" userId="42846959-65d6-4f4b-be21-5c1f684f7a84" providerId="ADAL" clId="{BE416337-1440-4DE7-8503-314ADAC416C0}" dt="2022-06-12T10:07:49.002" v="1649" actId="478"/>
        <pc:sldMkLst>
          <pc:docMk/>
          <pc:sldMk cId="3668122887" sldId="264"/>
        </pc:sldMkLst>
        <pc:spChg chg="add del mod">
          <ac:chgData name="Tal Rozencweig" userId="42846959-65d6-4f4b-be21-5c1f684f7a84" providerId="ADAL" clId="{BE416337-1440-4DE7-8503-314ADAC416C0}" dt="2022-06-07T09:38:09" v="1497" actId="478"/>
          <ac:spMkLst>
            <pc:docMk/>
            <pc:sldMk cId="3668122887" sldId="264"/>
            <ac:spMk id="2" creationId="{00D0673C-3B7E-8B00-2941-3BA1A303D603}"/>
          </ac:spMkLst>
        </pc:spChg>
        <pc:spChg chg="del mod ord">
          <ac:chgData name="Tal Rozencweig" userId="42846959-65d6-4f4b-be21-5c1f684f7a84" providerId="ADAL" clId="{BE416337-1440-4DE7-8503-314ADAC416C0}" dt="2022-06-07T08:21:51.034" v="503" actId="700"/>
          <ac:spMkLst>
            <pc:docMk/>
            <pc:sldMk cId="3668122887" sldId="264"/>
            <ac:spMk id="2" creationId="{418AB5C3-5B2C-42B9-82BE-AB21C5F628BD}"/>
          </ac:spMkLst>
        </pc:spChg>
        <pc:spChg chg="add del mod">
          <ac:chgData name="Tal Rozencweig" userId="42846959-65d6-4f4b-be21-5c1f684f7a84" providerId="ADAL" clId="{BE416337-1440-4DE7-8503-314ADAC416C0}" dt="2022-06-07T09:01:32.286" v="591" actId="478"/>
          <ac:spMkLst>
            <pc:docMk/>
            <pc:sldMk cId="3668122887" sldId="264"/>
            <ac:spMk id="2" creationId="{B864374C-4467-A634-0642-A03C573DB00B}"/>
          </ac:spMkLst>
        </pc:spChg>
        <pc:spChg chg="del mod ord">
          <ac:chgData name="Tal Rozencweig" userId="42846959-65d6-4f4b-be21-5c1f684f7a84" providerId="ADAL" clId="{BE416337-1440-4DE7-8503-314ADAC416C0}" dt="2022-06-07T08:21:51.034" v="503" actId="700"/>
          <ac:spMkLst>
            <pc:docMk/>
            <pc:sldMk cId="3668122887" sldId="264"/>
            <ac:spMk id="3" creationId="{02F12265-83A0-07E6-FA16-D9B472939A99}"/>
          </ac:spMkLst>
        </pc:spChg>
        <pc:spChg chg="add del mod">
          <ac:chgData name="Tal Rozencweig" userId="42846959-65d6-4f4b-be21-5c1f684f7a84" providerId="ADAL" clId="{BE416337-1440-4DE7-8503-314ADAC416C0}" dt="2022-06-07T09:03:27.852" v="640" actId="478"/>
          <ac:spMkLst>
            <pc:docMk/>
            <pc:sldMk cId="3668122887" sldId="264"/>
            <ac:spMk id="3" creationId="{DBDE1ADA-9DA9-2B71-1264-861922E3B141}"/>
          </ac:spMkLst>
        </pc:spChg>
        <pc:spChg chg="add del mod">
          <ac:chgData name="Tal Rozencweig" userId="42846959-65d6-4f4b-be21-5c1f684f7a84" providerId="ADAL" clId="{BE416337-1440-4DE7-8503-314ADAC416C0}" dt="2022-06-07T09:38:07.765" v="1496" actId="478"/>
          <ac:spMkLst>
            <pc:docMk/>
            <pc:sldMk cId="3668122887" sldId="264"/>
            <ac:spMk id="3" creationId="{DFA962EA-627A-8310-D547-853C012DE5AE}"/>
          </ac:spMkLst>
        </pc:spChg>
        <pc:spChg chg="add mod ord">
          <ac:chgData name="Tal Rozencweig" userId="42846959-65d6-4f4b-be21-5c1f684f7a84" providerId="ADAL" clId="{BE416337-1440-4DE7-8503-314ADAC416C0}" dt="2022-06-07T08:21:51.034" v="503" actId="700"/>
          <ac:spMkLst>
            <pc:docMk/>
            <pc:sldMk cId="3668122887" sldId="264"/>
            <ac:spMk id="4" creationId="{F869D1B2-B7FC-331D-59AA-09E3FF41AA92}"/>
          </ac:spMkLst>
        </pc:spChg>
        <pc:spChg chg="add del mod ord">
          <ac:chgData name="Tal Rozencweig" userId="42846959-65d6-4f4b-be21-5c1f684f7a84" providerId="ADAL" clId="{BE416337-1440-4DE7-8503-314ADAC416C0}" dt="2022-06-07T09:03:47.746" v="642" actId="3680"/>
          <ac:spMkLst>
            <pc:docMk/>
            <pc:sldMk cId="3668122887" sldId="264"/>
            <ac:spMk id="5" creationId="{7D355516-0122-7EB6-FFB5-094E9D7A7FA2}"/>
          </ac:spMkLst>
        </pc:spChg>
        <pc:spChg chg="add mod">
          <ac:chgData name="Tal Rozencweig" userId="42846959-65d6-4f4b-be21-5c1f684f7a84" providerId="ADAL" clId="{BE416337-1440-4DE7-8503-314ADAC416C0}" dt="2022-06-07T09:40:18.432" v="1502" actId="207"/>
          <ac:spMkLst>
            <pc:docMk/>
            <pc:sldMk cId="3668122887" sldId="264"/>
            <ac:spMk id="8" creationId="{79FC95EA-5D82-FCC9-A2DF-034F6AE0308C}"/>
          </ac:spMkLst>
        </pc:spChg>
        <pc:spChg chg="add del mod">
          <ac:chgData name="Tal Rozencweig" userId="42846959-65d6-4f4b-be21-5c1f684f7a84" providerId="ADAL" clId="{BE416337-1440-4DE7-8503-314ADAC416C0}" dt="2022-06-12T10:07:49.002" v="1649" actId="478"/>
          <ac:spMkLst>
            <pc:docMk/>
            <pc:sldMk cId="3668122887" sldId="264"/>
            <ac:spMk id="39" creationId="{A10D2E2B-C2B9-3FA2-D3FC-6CC3562D7BD8}"/>
          </ac:spMkLst>
        </pc:spChg>
        <pc:spChg chg="del">
          <ac:chgData name="Tal Rozencweig" userId="42846959-65d6-4f4b-be21-5c1f684f7a84" providerId="ADAL" clId="{BE416337-1440-4DE7-8503-314ADAC416C0}" dt="2022-06-12T10:07:47.675" v="1648" actId="478"/>
          <ac:spMkLst>
            <pc:docMk/>
            <pc:sldMk cId="3668122887" sldId="264"/>
            <ac:spMk id="85" creationId="{9163BA0C-6A1E-A3E9-CAAA-31D726DF87FC}"/>
          </ac:spMkLst>
        </pc:spChg>
        <pc:grpChg chg="mod">
          <ac:chgData name="Tal Rozencweig" userId="42846959-65d6-4f4b-be21-5c1f684f7a84" providerId="ADAL" clId="{BE416337-1440-4DE7-8503-314ADAC416C0}" dt="2022-06-07T09:27:30.154" v="1278"/>
          <ac:grpSpMkLst>
            <pc:docMk/>
            <pc:sldMk cId="3668122887" sldId="264"/>
            <ac:grpSpMk id="7" creationId="{32F4685A-C47A-3F1D-E3D3-FF79D9CF7A43}"/>
          </ac:grpSpMkLst>
        </pc:grpChg>
        <pc:grpChg chg="del mod">
          <ac:chgData name="Tal Rozencweig" userId="42846959-65d6-4f4b-be21-5c1f684f7a84" providerId="ADAL" clId="{BE416337-1440-4DE7-8503-314ADAC416C0}" dt="2022-06-12T10:07:36.285" v="1643"/>
          <ac:grpSpMkLst>
            <pc:docMk/>
            <pc:sldMk cId="3668122887" sldId="264"/>
            <ac:grpSpMk id="22" creationId="{C44E3FB4-A3DD-1D74-2EB4-814AD336C7A2}"/>
          </ac:grpSpMkLst>
        </pc:grpChg>
        <pc:grpChg chg="del mod">
          <ac:chgData name="Tal Rozencweig" userId="42846959-65d6-4f4b-be21-5c1f684f7a84" providerId="ADAL" clId="{BE416337-1440-4DE7-8503-314ADAC416C0}" dt="2022-06-07T09:27:31.616" v="1283" actId="9405"/>
          <ac:grpSpMkLst>
            <pc:docMk/>
            <pc:sldMk cId="3668122887" sldId="264"/>
            <ac:grpSpMk id="23" creationId="{07DFB668-566B-78BE-F6AF-E6ABCC0EBFA0}"/>
          </ac:grpSpMkLst>
        </pc:grpChg>
        <pc:grpChg chg="del mod">
          <ac:chgData name="Tal Rozencweig" userId="42846959-65d6-4f4b-be21-5c1f684f7a84" providerId="ADAL" clId="{BE416337-1440-4DE7-8503-314ADAC416C0}" dt="2022-06-12T09:24:08.150" v="1617"/>
          <ac:grpSpMkLst>
            <pc:docMk/>
            <pc:sldMk cId="3668122887" sldId="264"/>
            <ac:grpSpMk id="64" creationId="{E1DB2540-A8FD-5534-3EF5-4A607C5A04C7}"/>
          </ac:grpSpMkLst>
        </pc:grpChg>
        <pc:grpChg chg="del mod">
          <ac:chgData name="Tal Rozencweig" userId="42846959-65d6-4f4b-be21-5c1f684f7a84" providerId="ADAL" clId="{BE416337-1440-4DE7-8503-314ADAC416C0}" dt="2022-06-12T09:24:15.049" v="1619"/>
          <ac:grpSpMkLst>
            <pc:docMk/>
            <pc:sldMk cId="3668122887" sldId="264"/>
            <ac:grpSpMk id="75" creationId="{77EDD9D2-4C71-439C-79B1-7CF0B3EADAAD}"/>
          </ac:grpSpMkLst>
        </pc:grpChg>
        <pc:grpChg chg="del mod">
          <ac:chgData name="Tal Rozencweig" userId="42846959-65d6-4f4b-be21-5c1f684f7a84" providerId="ADAL" clId="{BE416337-1440-4DE7-8503-314ADAC416C0}" dt="2022-06-12T10:07:36.286" v="1645"/>
          <ac:grpSpMkLst>
            <pc:docMk/>
            <pc:sldMk cId="3668122887" sldId="264"/>
            <ac:grpSpMk id="79" creationId="{7C64A5F6-322F-CCA9-9364-898F0791005F}"/>
          </ac:grpSpMkLst>
        </pc:grpChg>
        <pc:grpChg chg="del mod">
          <ac:chgData name="Tal Rozencweig" userId="42846959-65d6-4f4b-be21-5c1f684f7a84" providerId="ADAL" clId="{BE416337-1440-4DE7-8503-314ADAC416C0}" dt="2022-06-12T10:07:36.284" v="1639"/>
          <ac:grpSpMkLst>
            <pc:docMk/>
            <pc:sldMk cId="3668122887" sldId="264"/>
            <ac:grpSpMk id="84" creationId="{7EF8A410-E6BC-2623-712E-D8B18396C490}"/>
          </ac:grpSpMkLst>
        </pc:grpChg>
        <pc:graphicFrameChg chg="add mod ord modGraphic">
          <ac:chgData name="Tal Rozencweig" userId="42846959-65d6-4f4b-be21-5c1f684f7a84" providerId="ADAL" clId="{BE416337-1440-4DE7-8503-314ADAC416C0}" dt="2022-06-07T09:14:25.601" v="1061" actId="1076"/>
          <ac:graphicFrameMkLst>
            <pc:docMk/>
            <pc:sldMk cId="3668122887" sldId="264"/>
            <ac:graphicFrameMk id="6" creationId="{D87DB174-5315-41D3-3CD0-6429AA1DB66B}"/>
          </ac:graphicFrameMkLst>
        </pc:graphicFrameChg>
        <pc:graphicFrameChg chg="add mod modGraphic">
          <ac:chgData name="Tal Rozencweig" userId="42846959-65d6-4f4b-be21-5c1f684f7a84" providerId="ADAL" clId="{BE416337-1440-4DE7-8503-314ADAC416C0}" dt="2022-06-07T09:29:02.297" v="1314" actId="20577"/>
          <ac:graphicFrameMkLst>
            <pc:docMk/>
            <pc:sldMk cId="3668122887" sldId="264"/>
            <ac:graphicFrameMk id="9" creationId="{DE7BB46F-A5F7-9CAB-483F-40CF293F4DCC}"/>
          </ac:graphicFrameMkLst>
        </pc:graphicFrameChg>
        <pc:graphicFrameChg chg="add mod modGraphic">
          <ac:chgData name="Tal Rozencweig" userId="42846959-65d6-4f4b-be21-5c1f684f7a84" providerId="ADAL" clId="{BE416337-1440-4DE7-8503-314ADAC416C0}" dt="2022-06-07T09:26:32.976" v="1263" actId="1076"/>
          <ac:graphicFrameMkLst>
            <pc:docMk/>
            <pc:sldMk cId="3668122887" sldId="264"/>
            <ac:graphicFrameMk id="10" creationId="{18CA7D8C-4228-98AF-3213-6C77C17E427F}"/>
          </ac:graphicFrameMkLst>
        </pc:graphicFrameChg>
        <pc:graphicFrameChg chg="add mod modGraphic">
          <ac:chgData name="Tal Rozencweig" userId="42846959-65d6-4f4b-be21-5c1f684f7a84" providerId="ADAL" clId="{BE416337-1440-4DE7-8503-314ADAC416C0}" dt="2022-06-07T09:26:26.952" v="1262" actId="1076"/>
          <ac:graphicFrameMkLst>
            <pc:docMk/>
            <pc:sldMk cId="3668122887" sldId="264"/>
            <ac:graphicFrameMk id="11" creationId="{4DF9D28C-9002-DD05-8049-CB83CA432958}"/>
          </ac:graphicFrameMkLst>
        </pc:graphicFrameChg>
        <pc:graphicFrameChg chg="add del mod modGraphic">
          <ac:chgData name="Tal Rozencweig" userId="42846959-65d6-4f4b-be21-5c1f684f7a84" providerId="ADAL" clId="{BE416337-1440-4DE7-8503-314ADAC416C0}" dt="2022-06-07T09:21:19.956" v="1211" actId="478"/>
          <ac:graphicFrameMkLst>
            <pc:docMk/>
            <pc:sldMk cId="3668122887" sldId="264"/>
            <ac:graphicFrameMk id="12" creationId="{426D006D-F31C-B5FF-2945-68F9CE8B6798}"/>
          </ac:graphicFrameMkLst>
        </pc:graphicFrameChg>
        <pc:graphicFrameChg chg="add mod modGraphic">
          <ac:chgData name="Tal Rozencweig" userId="42846959-65d6-4f4b-be21-5c1f684f7a84" providerId="ADAL" clId="{BE416337-1440-4DE7-8503-314ADAC416C0}" dt="2022-06-07T09:39:43.711" v="1499" actId="207"/>
          <ac:graphicFrameMkLst>
            <pc:docMk/>
            <pc:sldMk cId="3668122887" sldId="264"/>
            <ac:graphicFrameMk id="14" creationId="{4EAC913C-848A-4CAA-37DA-EAEC2A0924E5}"/>
          </ac:graphicFrameMkLst>
        </pc:graphicFrameChg>
        <pc:graphicFrameChg chg="add mod modGraphic">
          <ac:chgData name="Tal Rozencweig" userId="42846959-65d6-4f4b-be21-5c1f684f7a84" providerId="ADAL" clId="{BE416337-1440-4DE7-8503-314ADAC416C0}" dt="2022-06-07T09:30:40.683" v="1362" actId="1076"/>
          <ac:graphicFrameMkLst>
            <pc:docMk/>
            <pc:sldMk cId="3668122887" sldId="264"/>
            <ac:graphicFrameMk id="18" creationId="{51E7FEC3-7933-EA8D-725A-B31B464BF4AA}"/>
          </ac:graphicFrameMkLst>
        </pc:graphicFrameChg>
        <pc:picChg chg="del mod">
          <ac:chgData name="Tal Rozencweig" userId="42846959-65d6-4f4b-be21-5c1f684f7a84" providerId="ADAL" clId="{BE416337-1440-4DE7-8503-314ADAC416C0}" dt="2022-06-07T09:26:16.801" v="1259" actId="21"/>
          <ac:picMkLst>
            <pc:docMk/>
            <pc:sldMk cId="3668122887" sldId="264"/>
            <ac:picMk id="8" creationId="{9BF402FD-C7EE-3E19-DC8D-0CA7A7A2ADC8}"/>
          </ac:picMkLst>
        </pc:picChg>
        <pc:inkChg chg="add del">
          <ac:chgData name="Tal Rozencweig" userId="42846959-65d6-4f4b-be21-5c1f684f7a84" providerId="ADAL" clId="{BE416337-1440-4DE7-8503-314ADAC416C0}" dt="2022-06-07T09:27:30.870" v="1280" actId="9405"/>
          <ac:inkMkLst>
            <pc:docMk/>
            <pc:sldMk cId="3668122887" sldId="264"/>
            <ac:inkMk id="2" creationId="{DEA2009A-94CF-6203-5477-3C0BFA9EBB77}"/>
          </ac:inkMkLst>
        </pc:inkChg>
        <pc:inkChg chg="add del mod">
          <ac:chgData name="Tal Rozencweig" userId="42846959-65d6-4f4b-be21-5c1f684f7a84" providerId="ADAL" clId="{BE416337-1440-4DE7-8503-314ADAC416C0}" dt="2022-06-07T09:27:30.523" v="1279" actId="9405"/>
          <ac:inkMkLst>
            <pc:docMk/>
            <pc:sldMk cId="3668122887" sldId="264"/>
            <ac:inkMk id="3" creationId="{34C8C571-188A-1E96-4C5E-60DA21520613}"/>
          </ac:inkMkLst>
        </pc:inkChg>
        <pc:inkChg chg="add del mod">
          <ac:chgData name="Tal Rozencweig" userId="42846959-65d6-4f4b-be21-5c1f684f7a84" providerId="ADAL" clId="{BE416337-1440-4DE7-8503-314ADAC416C0}" dt="2022-06-07T09:27:30.154" v="1278"/>
          <ac:inkMkLst>
            <pc:docMk/>
            <pc:sldMk cId="3668122887" sldId="264"/>
            <ac:inkMk id="5" creationId="{D41896F1-44E7-6EA1-C478-A41AE50354D5}"/>
          </ac:inkMkLst>
        </pc:inkChg>
        <pc:inkChg chg="del mod">
          <ac:chgData name="Tal Rozencweig" userId="42846959-65d6-4f4b-be21-5c1f684f7a84" providerId="ADAL" clId="{BE416337-1440-4DE7-8503-314ADAC416C0}" dt="2022-06-12T10:07:36.285" v="1643"/>
          <ac:inkMkLst>
            <pc:docMk/>
            <pc:sldMk cId="3668122887" sldId="264"/>
            <ac:inkMk id="15" creationId="{411E23CA-B1BE-C072-EA91-6767EB78F2A1}"/>
          </ac:inkMkLst>
        </pc:inkChg>
        <pc:inkChg chg="del">
          <ac:chgData name="Tal Rozencweig" userId="42846959-65d6-4f4b-be21-5c1f684f7a84" providerId="ADAL" clId="{BE416337-1440-4DE7-8503-314ADAC416C0}" dt="2022-06-12T10:07:36.283" v="1636"/>
          <ac:inkMkLst>
            <pc:docMk/>
            <pc:sldMk cId="3668122887" sldId="264"/>
            <ac:inkMk id="16" creationId="{FF2376A7-1AC6-EDC2-088D-FD24EEF106AB}"/>
          </ac:inkMkLst>
        </pc:inkChg>
        <pc:inkChg chg="del mod">
          <ac:chgData name="Tal Rozencweig" userId="42846959-65d6-4f4b-be21-5c1f684f7a84" providerId="ADAL" clId="{BE416337-1440-4DE7-8503-314ADAC416C0}" dt="2022-06-12T10:07:36.285" v="1644"/>
          <ac:inkMkLst>
            <pc:docMk/>
            <pc:sldMk cId="3668122887" sldId="264"/>
            <ac:inkMk id="17" creationId="{13C5C8CD-5E6F-1CDA-A535-501702AB1679}"/>
          </ac:inkMkLst>
        </pc:inkChg>
        <pc:inkChg chg="add">
          <ac:chgData name="Tal Rozencweig" userId="42846959-65d6-4f4b-be21-5c1f684f7a84" providerId="ADAL" clId="{BE416337-1440-4DE7-8503-314ADAC416C0}" dt="2022-06-07T09:27:07.911" v="1268" actId="9405"/>
          <ac:inkMkLst>
            <pc:docMk/>
            <pc:sldMk cId="3668122887" sldId="264"/>
            <ac:inkMk id="19" creationId="{132FBECB-8779-43B6-5E9B-7ED0E0AAD8CE}"/>
          </ac:inkMkLst>
        </pc:inkChg>
        <pc:inkChg chg="add del mod topLvl">
          <ac:chgData name="Tal Rozencweig" userId="42846959-65d6-4f4b-be21-5c1f684f7a84" providerId="ADAL" clId="{BE416337-1440-4DE7-8503-314ADAC416C0}" dt="2022-06-07T09:27:32.116" v="1284" actId="9405"/>
          <ac:inkMkLst>
            <pc:docMk/>
            <pc:sldMk cId="3668122887" sldId="264"/>
            <ac:inkMk id="20" creationId="{7901CBD0-700B-666E-C2B6-E1D7EBA674F2}"/>
          </ac:inkMkLst>
        </pc:inkChg>
        <pc:inkChg chg="del mod">
          <ac:chgData name="Tal Rozencweig" userId="42846959-65d6-4f4b-be21-5c1f684f7a84" providerId="ADAL" clId="{BE416337-1440-4DE7-8503-314ADAC416C0}" dt="2022-06-12T10:07:36.285" v="1640"/>
          <ac:inkMkLst>
            <pc:docMk/>
            <pc:sldMk cId="3668122887" sldId="264"/>
            <ac:inkMk id="21" creationId="{0A7B1A87-10F9-008C-915E-9570C7298DDD}"/>
          </ac:inkMkLst>
        </pc:inkChg>
        <pc:inkChg chg="add del mod topLvl">
          <ac:chgData name="Tal Rozencweig" userId="42846959-65d6-4f4b-be21-5c1f684f7a84" providerId="ADAL" clId="{BE416337-1440-4DE7-8503-314ADAC416C0}" dt="2022-06-07T09:27:31.616" v="1283" actId="9405"/>
          <ac:inkMkLst>
            <pc:docMk/>
            <pc:sldMk cId="3668122887" sldId="264"/>
            <ac:inkMk id="21" creationId="{F3E70463-B3B3-005F-9AD2-7BC1225563EA}"/>
          </ac:inkMkLst>
        </pc:inkChg>
        <pc:inkChg chg="add del">
          <ac:chgData name="Tal Rozencweig" userId="42846959-65d6-4f4b-be21-5c1f684f7a84" providerId="ADAL" clId="{BE416337-1440-4DE7-8503-314ADAC416C0}" dt="2022-06-07T09:27:31.239" v="1282"/>
          <ac:inkMkLst>
            <pc:docMk/>
            <pc:sldMk cId="3668122887" sldId="264"/>
            <ac:inkMk id="22" creationId="{242B3EB3-093C-2087-9441-9AD2124DF063}"/>
          </ac:inkMkLst>
        </pc:inkChg>
        <pc:inkChg chg="add del">
          <ac:chgData name="Tal Rozencweig" userId="42846959-65d6-4f4b-be21-5c1f684f7a84" providerId="ADAL" clId="{BE416337-1440-4DE7-8503-314ADAC416C0}" dt="2022-06-12T09:25:24.440" v="1635"/>
          <ac:inkMkLst>
            <pc:docMk/>
            <pc:sldMk cId="3668122887" sldId="264"/>
            <ac:inkMk id="23" creationId="{E9A17AE2-0038-2D4E-D825-8DB4B3C5256E}"/>
          </ac:inkMkLst>
        </pc:inkChg>
        <pc:inkChg chg="add del">
          <ac:chgData name="Tal Rozencweig" userId="42846959-65d6-4f4b-be21-5c1f684f7a84" providerId="ADAL" clId="{BE416337-1440-4DE7-8503-314ADAC416C0}" dt="2022-06-12T09:25:24.440" v="1634"/>
          <ac:inkMkLst>
            <pc:docMk/>
            <pc:sldMk cId="3668122887" sldId="264"/>
            <ac:inkMk id="25" creationId="{DF90B005-FB98-983B-70CD-D0F89747241E}"/>
          </ac:inkMkLst>
        </pc:inkChg>
        <pc:inkChg chg="add del">
          <ac:chgData name="Tal Rozencweig" userId="42846959-65d6-4f4b-be21-5c1f684f7a84" providerId="ADAL" clId="{BE416337-1440-4DE7-8503-314ADAC416C0}" dt="2022-06-12T09:25:22.959" v="1629"/>
          <ac:inkMkLst>
            <pc:docMk/>
            <pc:sldMk cId="3668122887" sldId="264"/>
            <ac:inkMk id="35" creationId="{A3A4B1EA-B586-FEE9-5194-F5171E8DE909}"/>
          </ac:inkMkLst>
        </pc:inkChg>
        <pc:inkChg chg="add del">
          <ac:chgData name="Tal Rozencweig" userId="42846959-65d6-4f4b-be21-5c1f684f7a84" providerId="ADAL" clId="{BE416337-1440-4DE7-8503-314ADAC416C0}" dt="2022-06-12T09:25:22.961" v="1632"/>
          <ac:inkMkLst>
            <pc:docMk/>
            <pc:sldMk cId="3668122887" sldId="264"/>
            <ac:inkMk id="36" creationId="{EF084C65-C0D0-F8E5-CAC3-CA1CE7DA88E9}"/>
          </ac:inkMkLst>
        </pc:inkChg>
        <pc:inkChg chg="add del">
          <ac:chgData name="Tal Rozencweig" userId="42846959-65d6-4f4b-be21-5c1f684f7a84" providerId="ADAL" clId="{BE416337-1440-4DE7-8503-314ADAC416C0}" dt="2022-06-12T09:25:22.961" v="1631"/>
          <ac:inkMkLst>
            <pc:docMk/>
            <pc:sldMk cId="3668122887" sldId="264"/>
            <ac:inkMk id="37" creationId="{087FCB09-8EE7-6E42-BBB7-56799866A732}"/>
          </ac:inkMkLst>
        </pc:inkChg>
        <pc:inkChg chg="add del">
          <ac:chgData name="Tal Rozencweig" userId="42846959-65d6-4f4b-be21-5c1f684f7a84" providerId="ADAL" clId="{BE416337-1440-4DE7-8503-314ADAC416C0}" dt="2022-06-12T09:25:22.960" v="1630"/>
          <ac:inkMkLst>
            <pc:docMk/>
            <pc:sldMk cId="3668122887" sldId="264"/>
            <ac:inkMk id="38" creationId="{17D8AA7D-B153-C95A-E8C0-6A41ABCE3998}"/>
          </ac:inkMkLst>
        </pc:inkChg>
        <pc:inkChg chg="add del">
          <ac:chgData name="Tal Rozencweig" userId="42846959-65d6-4f4b-be21-5c1f684f7a84" providerId="ADAL" clId="{BE416337-1440-4DE7-8503-314ADAC416C0}" dt="2022-06-12T09:25:24.439" v="1633"/>
          <ac:inkMkLst>
            <pc:docMk/>
            <pc:sldMk cId="3668122887" sldId="264"/>
            <ac:inkMk id="48" creationId="{D0EA5D79-1FAA-609C-D61C-1E73C33D2D72}"/>
          </ac:inkMkLst>
        </pc:inkChg>
        <pc:inkChg chg="add del">
          <ac:chgData name="Tal Rozencweig" userId="42846959-65d6-4f4b-be21-5c1f684f7a84" providerId="ADAL" clId="{BE416337-1440-4DE7-8503-314ADAC416C0}" dt="2022-06-12T09:25:16.183" v="1628"/>
          <ac:inkMkLst>
            <pc:docMk/>
            <pc:sldMk cId="3668122887" sldId="264"/>
            <ac:inkMk id="49" creationId="{2CEEE9E8-0900-3931-5575-8FBAEF69708B}"/>
          </ac:inkMkLst>
        </pc:inkChg>
        <pc:inkChg chg="add del">
          <ac:chgData name="Tal Rozencweig" userId="42846959-65d6-4f4b-be21-5c1f684f7a84" providerId="ADAL" clId="{BE416337-1440-4DE7-8503-314ADAC416C0}" dt="2022-06-12T09:23:56.055" v="1612" actId="9405"/>
          <ac:inkMkLst>
            <pc:docMk/>
            <pc:sldMk cId="3668122887" sldId="264"/>
            <ac:inkMk id="49" creationId="{55876E4F-475F-F931-225F-089216732FBC}"/>
          </ac:inkMkLst>
        </pc:inkChg>
        <pc:inkChg chg="add del mod">
          <ac:chgData name="Tal Rozencweig" userId="42846959-65d6-4f4b-be21-5c1f684f7a84" providerId="ADAL" clId="{BE416337-1440-4DE7-8503-314ADAC416C0}" dt="2022-06-12T10:07:36.286" v="1645"/>
          <ac:inkMkLst>
            <pc:docMk/>
            <pc:sldMk cId="3668122887" sldId="264"/>
            <ac:inkMk id="57" creationId="{85CAAAAA-C1E3-A800-E492-EB80ACA0BA55}"/>
          </ac:inkMkLst>
        </pc:inkChg>
        <pc:inkChg chg="add del mod">
          <ac:chgData name="Tal Rozencweig" userId="42846959-65d6-4f4b-be21-5c1f684f7a84" providerId="ADAL" clId="{BE416337-1440-4DE7-8503-314ADAC416C0}" dt="2022-06-12T10:07:36.284" v="1638"/>
          <ac:inkMkLst>
            <pc:docMk/>
            <pc:sldMk cId="3668122887" sldId="264"/>
            <ac:inkMk id="59" creationId="{AA79E358-67A9-F718-9689-CB59DE88AE59}"/>
          </ac:inkMkLst>
        </pc:inkChg>
        <pc:inkChg chg="add del mod">
          <ac:chgData name="Tal Rozencweig" userId="42846959-65d6-4f4b-be21-5c1f684f7a84" providerId="ADAL" clId="{BE416337-1440-4DE7-8503-314ADAC416C0}" dt="2022-06-12T10:07:36.286" v="1646"/>
          <ac:inkMkLst>
            <pc:docMk/>
            <pc:sldMk cId="3668122887" sldId="264"/>
            <ac:inkMk id="68" creationId="{4EFCE82B-A42D-26B6-46C3-8FC184B5AE6C}"/>
          </ac:inkMkLst>
        </pc:inkChg>
        <pc:inkChg chg="add del mod">
          <ac:chgData name="Tal Rozencweig" userId="42846959-65d6-4f4b-be21-5c1f684f7a84" providerId="ADAL" clId="{BE416337-1440-4DE7-8503-314ADAC416C0}" dt="2022-06-12T10:07:36.285" v="1642"/>
          <ac:inkMkLst>
            <pc:docMk/>
            <pc:sldMk cId="3668122887" sldId="264"/>
            <ac:inkMk id="78" creationId="{E92DB835-D754-1EB5-3D58-F0E935DED4C0}"/>
          </ac:inkMkLst>
        </pc:inkChg>
        <pc:inkChg chg="del">
          <ac:chgData name="Tal Rozencweig" userId="42846959-65d6-4f4b-be21-5c1f684f7a84" providerId="ADAL" clId="{BE416337-1440-4DE7-8503-314ADAC416C0}" dt="2022-06-12T10:07:36.284" v="1637"/>
          <ac:inkMkLst>
            <pc:docMk/>
            <pc:sldMk cId="3668122887" sldId="264"/>
            <ac:inkMk id="81" creationId="{2CA09078-E1C9-91A3-B955-B320735466D2}"/>
          </ac:inkMkLst>
        </pc:inkChg>
        <pc:inkChg chg="del mod">
          <ac:chgData name="Tal Rozencweig" userId="42846959-65d6-4f4b-be21-5c1f684f7a84" providerId="ADAL" clId="{BE416337-1440-4DE7-8503-314ADAC416C0}" dt="2022-06-12T10:07:36.285" v="1641"/>
          <ac:inkMkLst>
            <pc:docMk/>
            <pc:sldMk cId="3668122887" sldId="264"/>
            <ac:inkMk id="82" creationId="{F7B73691-EACD-66E2-A4FE-281BC30EEC40}"/>
          </ac:inkMkLst>
        </pc:inkChg>
        <pc:inkChg chg="del mod">
          <ac:chgData name="Tal Rozencweig" userId="42846959-65d6-4f4b-be21-5c1f684f7a84" providerId="ADAL" clId="{BE416337-1440-4DE7-8503-314ADAC416C0}" dt="2022-06-12T10:07:36.284" v="1639"/>
          <ac:inkMkLst>
            <pc:docMk/>
            <pc:sldMk cId="3668122887" sldId="264"/>
            <ac:inkMk id="83" creationId="{9F15BA37-3BF3-3B71-A98B-63BB4128942C}"/>
          </ac:inkMkLst>
        </pc:inkChg>
        <pc:cxnChg chg="add del mod">
          <ac:chgData name="Tal Rozencweig" userId="42846959-65d6-4f4b-be21-5c1f684f7a84" providerId="ADAL" clId="{BE416337-1440-4DE7-8503-314ADAC416C0}" dt="2022-06-07T09:32:36.727" v="1369"/>
          <ac:cxnSpMkLst>
            <pc:docMk/>
            <pc:sldMk cId="3668122887" sldId="264"/>
            <ac:cxnSpMk id="13" creationId="{A4FAD533-0BA4-F168-4509-4BD6DC71A330}"/>
          </ac:cxnSpMkLst>
        </pc:cxnChg>
        <pc:cxnChg chg="add del">
          <ac:chgData name="Tal Rozencweig" userId="42846959-65d6-4f4b-be21-5c1f684f7a84" providerId="ADAL" clId="{BE416337-1440-4DE7-8503-314ADAC416C0}" dt="2022-06-07T09:26:11.471" v="1257" actId="478"/>
          <ac:cxnSpMkLst>
            <pc:docMk/>
            <pc:sldMk cId="3668122887" sldId="264"/>
            <ac:cxnSpMk id="14" creationId="{83FCFE2D-154C-BBC8-185F-FA69141B08E0}"/>
          </ac:cxnSpMkLst>
        </pc:cxnChg>
        <pc:cxnChg chg="add del mod">
          <ac:chgData name="Tal Rozencweig" userId="42846959-65d6-4f4b-be21-5c1f684f7a84" providerId="ADAL" clId="{BE416337-1440-4DE7-8503-314ADAC416C0}" dt="2022-06-07T09:26:57.593" v="1267" actId="478"/>
          <ac:cxnSpMkLst>
            <pc:docMk/>
            <pc:sldMk cId="3668122887" sldId="264"/>
            <ac:cxnSpMk id="16" creationId="{4A0AE88D-7A59-56D5-2B00-65F4AB9D9A1C}"/>
          </ac:cxnSpMkLst>
        </pc:cxnChg>
        <pc:cxnChg chg="add mod">
          <ac:chgData name="Tal Rozencweig" userId="42846959-65d6-4f4b-be21-5c1f684f7a84" providerId="ADAL" clId="{BE416337-1440-4DE7-8503-314ADAC416C0}" dt="2022-06-07T09:31:19.860" v="1367" actId="14100"/>
          <ac:cxnSpMkLst>
            <pc:docMk/>
            <pc:sldMk cId="3668122887" sldId="264"/>
            <ac:cxnSpMk id="24" creationId="{3187A4C8-DC65-97FF-317A-9A32A59CB2C0}"/>
          </ac:cxnSpMkLst>
        </pc:cxnChg>
      </pc:sldChg>
      <pc:sldChg chg="modSp new mod">
        <pc:chgData name="Tal Rozencweig" userId="42846959-65d6-4f4b-be21-5c1f684f7a84" providerId="ADAL" clId="{BE416337-1440-4DE7-8503-314ADAC416C0}" dt="2022-06-07T07:43:12.150" v="254" actId="20577"/>
        <pc:sldMkLst>
          <pc:docMk/>
          <pc:sldMk cId="1737094174" sldId="265"/>
        </pc:sldMkLst>
        <pc:spChg chg="mod">
          <ac:chgData name="Tal Rozencweig" userId="42846959-65d6-4f4b-be21-5c1f684f7a84" providerId="ADAL" clId="{BE416337-1440-4DE7-8503-314ADAC416C0}" dt="2022-06-07T07:34:16.531" v="23" actId="2711"/>
          <ac:spMkLst>
            <pc:docMk/>
            <pc:sldMk cId="1737094174" sldId="265"/>
            <ac:spMk id="2" creationId="{899678D1-819A-46C1-74E6-1F7744B42743}"/>
          </ac:spMkLst>
        </pc:spChg>
        <pc:spChg chg="mod">
          <ac:chgData name="Tal Rozencweig" userId="42846959-65d6-4f4b-be21-5c1f684f7a84" providerId="ADAL" clId="{BE416337-1440-4DE7-8503-314ADAC416C0}" dt="2022-06-07T07:43:12.150" v="254" actId="20577"/>
          <ac:spMkLst>
            <pc:docMk/>
            <pc:sldMk cId="1737094174" sldId="265"/>
            <ac:spMk id="3" creationId="{172479A2-6562-A880-B92D-09F3E8E46C88}"/>
          </ac:spMkLst>
        </pc:spChg>
      </pc:sldChg>
      <pc:sldChg chg="addSp delSp modSp new mod setBg modClrScheme delDesignElem chgLayout">
        <pc:chgData name="Tal Rozencweig" userId="42846959-65d6-4f4b-be21-5c1f684f7a84" providerId="ADAL" clId="{BE416337-1440-4DE7-8503-314ADAC416C0}" dt="2022-06-11T13:48:05.802" v="1577" actId="21"/>
        <pc:sldMkLst>
          <pc:docMk/>
          <pc:sldMk cId="3315685610" sldId="266"/>
        </pc:sldMkLst>
        <pc:spChg chg="mod ord">
          <ac:chgData name="Tal Rozencweig" userId="42846959-65d6-4f4b-be21-5c1f684f7a84" providerId="ADAL" clId="{BE416337-1440-4DE7-8503-314ADAC416C0}" dt="2022-06-11T13:45:28.628" v="1567" actId="26606"/>
          <ac:spMkLst>
            <pc:docMk/>
            <pc:sldMk cId="3315685610" sldId="266"/>
            <ac:spMk id="2" creationId="{C39F814D-7C2E-7C94-0845-89B06990BAA5}"/>
          </ac:spMkLst>
        </pc:spChg>
        <pc:spChg chg="del">
          <ac:chgData name="Tal Rozencweig" userId="42846959-65d6-4f4b-be21-5c1f684f7a84" providerId="ADAL" clId="{BE416337-1440-4DE7-8503-314ADAC416C0}" dt="2022-06-11T13:37:46.272" v="1508"/>
          <ac:spMkLst>
            <pc:docMk/>
            <pc:sldMk cId="3315685610" sldId="266"/>
            <ac:spMk id="3" creationId="{D997B49E-E278-A3FF-C54B-5BD2922721B8}"/>
          </ac:spMkLst>
        </pc:spChg>
        <pc:spChg chg="add del">
          <ac:chgData name="Tal Rozencweig" userId="42846959-65d6-4f4b-be21-5c1f684f7a84" providerId="ADAL" clId="{BE416337-1440-4DE7-8503-314ADAC416C0}" dt="2022-06-11T13:45:28.628" v="1567" actId="26606"/>
          <ac:spMkLst>
            <pc:docMk/>
            <pc:sldMk cId="3315685610" sldId="266"/>
            <ac:spMk id="5" creationId="{6DDA8CE9-E0A6-4FF2-823D-D08607606DC2}"/>
          </ac:spMkLst>
        </pc:spChg>
        <pc:spChg chg="add del mod ord">
          <ac:chgData name="Tal Rozencweig" userId="42846959-65d6-4f4b-be21-5c1f684f7a84" providerId="ADAL" clId="{BE416337-1440-4DE7-8503-314ADAC416C0}" dt="2022-06-11T13:44:58.809" v="1562" actId="700"/>
          <ac:spMkLst>
            <pc:docMk/>
            <pc:sldMk cId="3315685610" sldId="266"/>
            <ac:spMk id="7" creationId="{A3952AE3-C055-2861-60A6-81AFFA4D159C}"/>
          </ac:spMkLst>
        </pc:spChg>
        <pc:spChg chg="add del mod ord">
          <ac:chgData name="Tal Rozencweig" userId="42846959-65d6-4f4b-be21-5c1f684f7a84" providerId="ADAL" clId="{BE416337-1440-4DE7-8503-314ADAC416C0}" dt="2022-06-11T13:45:05.035" v="1563" actId="700"/>
          <ac:spMkLst>
            <pc:docMk/>
            <pc:sldMk cId="3315685610" sldId="266"/>
            <ac:spMk id="8" creationId="{343B7A5F-C801-9512-6040-73B49298B82F}"/>
          </ac:spMkLst>
        </pc:spChg>
        <pc:spChg chg="add del">
          <ac:chgData name="Tal Rozencweig" userId="42846959-65d6-4f4b-be21-5c1f684f7a84" providerId="ADAL" clId="{BE416337-1440-4DE7-8503-314ADAC416C0}" dt="2022-06-11T13:38:12.601" v="1513" actId="26606"/>
          <ac:spMkLst>
            <pc:docMk/>
            <pc:sldMk cId="3315685610" sldId="266"/>
            <ac:spMk id="9" creationId="{6753252F-4873-4F63-801D-CC719279A7D5}"/>
          </ac:spMkLst>
        </pc:spChg>
        <pc:spChg chg="add del mod ord">
          <ac:chgData name="Tal Rozencweig" userId="42846959-65d6-4f4b-be21-5c1f684f7a84" providerId="ADAL" clId="{BE416337-1440-4DE7-8503-314ADAC416C0}" dt="2022-06-11T13:45:10.157" v="1564" actId="700"/>
          <ac:spMkLst>
            <pc:docMk/>
            <pc:sldMk cId="3315685610" sldId="266"/>
            <ac:spMk id="10" creationId="{D5907F55-8BBA-92AA-BD1A-8178CCEA5CCB}"/>
          </ac:spMkLst>
        </pc:spChg>
        <pc:spChg chg="add del">
          <ac:chgData name="Tal Rozencweig" userId="42846959-65d6-4f4b-be21-5c1f684f7a84" providerId="ADAL" clId="{BE416337-1440-4DE7-8503-314ADAC416C0}" dt="2022-06-11T13:38:12.601" v="1513" actId="26606"/>
          <ac:spMkLst>
            <pc:docMk/>
            <pc:sldMk cId="3315685610" sldId="266"/>
            <ac:spMk id="11" creationId="{047C8CCB-F95D-4249-92DD-651249D3535A}"/>
          </ac:spMkLst>
        </pc:spChg>
        <pc:spChg chg="add del">
          <ac:chgData name="Tal Rozencweig" userId="42846959-65d6-4f4b-be21-5c1f684f7a84" providerId="ADAL" clId="{BE416337-1440-4DE7-8503-314ADAC416C0}" dt="2022-06-11T13:38:14.160" v="1515" actId="26606"/>
          <ac:spMkLst>
            <pc:docMk/>
            <pc:sldMk cId="3315685610" sldId="266"/>
            <ac:spMk id="13" creationId="{D4771268-CB57-404A-9271-370EB28F6090}"/>
          </ac:spMkLst>
        </pc:spChg>
        <pc:spChg chg="add del">
          <ac:chgData name="Tal Rozencweig" userId="42846959-65d6-4f4b-be21-5c1f684f7a84" providerId="ADAL" clId="{BE416337-1440-4DE7-8503-314ADAC416C0}" dt="2022-06-11T13:38:39.131" v="1517" actId="26606"/>
          <ac:spMkLst>
            <pc:docMk/>
            <pc:sldMk cId="3315685610" sldId="266"/>
            <ac:spMk id="15" creationId="{6753252F-4873-4F63-801D-CC719279A7D5}"/>
          </ac:spMkLst>
        </pc:spChg>
        <pc:spChg chg="add del">
          <ac:chgData name="Tal Rozencweig" userId="42846959-65d6-4f4b-be21-5c1f684f7a84" providerId="ADAL" clId="{BE416337-1440-4DE7-8503-314ADAC416C0}" dt="2022-06-11T13:38:39.131" v="1517" actId="26606"/>
          <ac:spMkLst>
            <pc:docMk/>
            <pc:sldMk cId="3315685610" sldId="266"/>
            <ac:spMk id="16" creationId="{047C8CCB-F95D-4249-92DD-651249D3535A}"/>
          </ac:spMkLst>
        </pc:spChg>
        <pc:spChg chg="add del">
          <ac:chgData name="Tal Rozencweig" userId="42846959-65d6-4f4b-be21-5c1f684f7a84" providerId="ADAL" clId="{BE416337-1440-4DE7-8503-314ADAC416C0}" dt="2022-06-11T13:45:05.035" v="1563" actId="700"/>
          <ac:spMkLst>
            <pc:docMk/>
            <pc:sldMk cId="3315685610" sldId="266"/>
            <ac:spMk id="18" creationId="{F5493CFF-E43B-4B10-ACE1-C8A1246629EA}"/>
          </ac:spMkLst>
        </pc:spChg>
        <pc:spChg chg="add del">
          <ac:chgData name="Tal Rozencweig" userId="42846959-65d6-4f4b-be21-5c1f684f7a84" providerId="ADAL" clId="{BE416337-1440-4DE7-8503-314ADAC416C0}" dt="2022-06-11T13:45:28.628" v="1567" actId="26606"/>
          <ac:spMkLst>
            <pc:docMk/>
            <pc:sldMk cId="3315685610" sldId="266"/>
            <ac:spMk id="21" creationId="{11195564-33B9-434B-9641-764F5905A56F}"/>
          </ac:spMkLst>
        </pc:spChg>
        <pc:grpChg chg="add del">
          <ac:chgData name="Tal Rozencweig" userId="42846959-65d6-4f4b-be21-5c1f684f7a84" providerId="ADAL" clId="{BE416337-1440-4DE7-8503-314ADAC416C0}" dt="2022-06-11T13:45:28.628" v="1567" actId="26606"/>
          <ac:grpSpMkLst>
            <pc:docMk/>
            <pc:sldMk cId="3315685610" sldId="266"/>
            <ac:grpSpMk id="17" creationId="{5A1259D8-0C3A-4069-A22F-537BBBB61A9C}"/>
          </ac:grpSpMkLst>
        </pc:grpChg>
        <pc:grpChg chg="add del">
          <ac:chgData name="Tal Rozencweig" userId="42846959-65d6-4f4b-be21-5c1f684f7a84" providerId="ADAL" clId="{BE416337-1440-4DE7-8503-314ADAC416C0}" dt="2022-06-11T13:45:28.628" v="1567" actId="26606"/>
          <ac:grpSpMkLst>
            <pc:docMk/>
            <pc:sldMk cId="3315685610" sldId="266"/>
            <ac:grpSpMk id="22" creationId="{1D18C537-E336-47C4-836B-C342A230F8F3}"/>
          </ac:grpSpMkLst>
        </pc:grpChg>
        <pc:picChg chg="add del mod">
          <ac:chgData name="Tal Rozencweig" userId="42846959-65d6-4f4b-be21-5c1f684f7a84" providerId="ADAL" clId="{BE416337-1440-4DE7-8503-314ADAC416C0}" dt="2022-06-11T13:40:10.410" v="1524" actId="21"/>
          <ac:picMkLst>
            <pc:docMk/>
            <pc:sldMk cId="3315685610" sldId="266"/>
            <ac:picMk id="4" creationId="{540C6DA3-ADC4-21DE-468D-465C9DEE586E}"/>
          </ac:picMkLst>
        </pc:picChg>
        <pc:picChg chg="add del mod">
          <ac:chgData name="Tal Rozencweig" userId="42846959-65d6-4f4b-be21-5c1f684f7a84" providerId="ADAL" clId="{BE416337-1440-4DE7-8503-314ADAC416C0}" dt="2022-06-11T13:40:10.410" v="1524" actId="21"/>
          <ac:picMkLst>
            <pc:docMk/>
            <pc:sldMk cId="3315685610" sldId="266"/>
            <ac:picMk id="6" creationId="{548A64E1-5682-578B-F3F4-896CF6BDB769}"/>
          </ac:picMkLst>
        </pc:picChg>
        <pc:picChg chg="add del">
          <ac:chgData name="Tal Rozencweig" userId="42846959-65d6-4f4b-be21-5c1f684f7a84" providerId="ADAL" clId="{BE416337-1440-4DE7-8503-314ADAC416C0}" dt="2022-06-11T13:48:05.802" v="1577" actId="21"/>
          <ac:picMkLst>
            <pc:docMk/>
            <pc:sldMk cId="3315685610" sldId="266"/>
            <ac:picMk id="27" creationId="{D5F54435-FD30-289C-AC34-5248B78FEC8C}"/>
          </ac:picMkLst>
        </pc:picChg>
        <pc:picChg chg="del">
          <ac:chgData name="Tal Rozencweig" userId="42846959-65d6-4f4b-be21-5c1f684f7a84" providerId="ADAL" clId="{BE416337-1440-4DE7-8503-314ADAC416C0}" dt="2022-06-11T13:47:42.601" v="1571" actId="21"/>
          <ac:picMkLst>
            <pc:docMk/>
            <pc:sldMk cId="3315685610" sldId="266"/>
            <ac:picMk id="1026" creationId="{772FE1E4-296C-88DD-3E1D-CD329EDD974D}"/>
          </ac:picMkLst>
        </pc:picChg>
        <pc:picChg chg="del mod">
          <ac:chgData name="Tal Rozencweig" userId="42846959-65d6-4f4b-be21-5c1f684f7a84" providerId="ADAL" clId="{BE416337-1440-4DE7-8503-314ADAC416C0}" dt="2022-06-11T13:48:01.994" v="1574" actId="21"/>
          <ac:picMkLst>
            <pc:docMk/>
            <pc:sldMk cId="3315685610" sldId="266"/>
            <ac:picMk id="1028" creationId="{3F3AC597-5215-8CF8-A102-260C2A4BB83D}"/>
          </ac:picMkLst>
        </pc:picChg>
        <pc:picChg chg="mod">
          <ac:chgData name="Tal Rozencweig" userId="42846959-65d6-4f4b-be21-5c1f684f7a84" providerId="ADAL" clId="{BE416337-1440-4DE7-8503-314ADAC416C0}" dt="2022-06-11T13:48:04.967" v="1576" actId="1076"/>
          <ac:picMkLst>
            <pc:docMk/>
            <pc:sldMk cId="3315685610" sldId="266"/>
            <ac:picMk id="1030" creationId="{140AB358-BB85-7457-36E3-864EBC8DFD19}"/>
          </ac:picMkLst>
        </pc:picChg>
      </pc:sldChg>
      <pc:sldChg chg="addSp delSp modSp new del mod">
        <pc:chgData name="Tal Rozencweig" userId="42846959-65d6-4f4b-be21-5c1f684f7a84" providerId="ADAL" clId="{BE416337-1440-4DE7-8503-314ADAC416C0}" dt="2022-06-18T18:48:10.384" v="1654" actId="2696"/>
        <pc:sldMkLst>
          <pc:docMk/>
          <pc:sldMk cId="1654621417" sldId="267"/>
        </pc:sldMkLst>
        <pc:spChg chg="del">
          <ac:chgData name="Tal Rozencweig" userId="42846959-65d6-4f4b-be21-5c1f684f7a84" providerId="ADAL" clId="{BE416337-1440-4DE7-8503-314ADAC416C0}" dt="2022-06-11T13:40:07.564" v="1523" actId="478"/>
          <ac:spMkLst>
            <pc:docMk/>
            <pc:sldMk cId="1654621417" sldId="267"/>
            <ac:spMk id="3" creationId="{5B402886-E926-95E1-0DF4-54A5A01522A3}"/>
          </ac:spMkLst>
        </pc:spChg>
        <pc:picChg chg="add mod modCrop">
          <ac:chgData name="Tal Rozencweig" userId="42846959-65d6-4f4b-be21-5c1f684f7a84" providerId="ADAL" clId="{BE416337-1440-4DE7-8503-314ADAC416C0}" dt="2022-06-11T13:43:49.426" v="1554" actId="1076"/>
          <ac:picMkLst>
            <pc:docMk/>
            <pc:sldMk cId="1654621417" sldId="267"/>
            <ac:picMk id="4" creationId="{3B94D445-81B0-EF37-2AF6-7ADB6CFA1322}"/>
          </ac:picMkLst>
        </pc:picChg>
        <pc:picChg chg="add del mod modCrop">
          <ac:chgData name="Tal Rozencweig" userId="42846959-65d6-4f4b-be21-5c1f684f7a84" providerId="ADAL" clId="{BE416337-1440-4DE7-8503-314ADAC416C0}" dt="2022-06-11T13:42:06.680" v="1545" actId="478"/>
          <ac:picMkLst>
            <pc:docMk/>
            <pc:sldMk cId="1654621417" sldId="267"/>
            <ac:picMk id="5" creationId="{1B1920AA-D24F-7F25-6369-66685A696FB5}"/>
          </ac:picMkLst>
        </pc:picChg>
        <pc:picChg chg="add mod">
          <ac:chgData name="Tal Rozencweig" userId="42846959-65d6-4f4b-be21-5c1f684f7a84" providerId="ADAL" clId="{BE416337-1440-4DE7-8503-314ADAC416C0}" dt="2022-06-11T13:44:30.719" v="1558" actId="14100"/>
          <ac:picMkLst>
            <pc:docMk/>
            <pc:sldMk cId="1654621417" sldId="267"/>
            <ac:picMk id="7" creationId="{6D09267F-095F-55FD-A075-1F9F17C4376D}"/>
          </ac:picMkLst>
        </pc:picChg>
      </pc:sldChg>
      <pc:sldChg chg="addSp modSp new">
        <pc:chgData name="Tal Rozencweig" userId="42846959-65d6-4f4b-be21-5c1f684f7a84" providerId="ADAL" clId="{BE416337-1440-4DE7-8503-314ADAC416C0}" dt="2022-06-07T09:26:20.052" v="1261"/>
        <pc:sldMkLst>
          <pc:docMk/>
          <pc:sldMk cId="3225618209" sldId="267"/>
        </pc:sldMkLst>
        <pc:picChg chg="add mod">
          <ac:chgData name="Tal Rozencweig" userId="42846959-65d6-4f4b-be21-5c1f684f7a84" providerId="ADAL" clId="{BE416337-1440-4DE7-8503-314ADAC416C0}" dt="2022-06-07T09:26:20.052" v="1261"/>
          <ac:picMkLst>
            <pc:docMk/>
            <pc:sldMk cId="3225618209" sldId="267"/>
            <ac:picMk id="2" creationId="{1DDD35C6-2540-ED8C-34DB-5B809211B66F}"/>
          </ac:picMkLst>
        </pc:picChg>
      </pc:sldChg>
      <pc:sldChg chg="addSp modSp new mod">
        <pc:chgData name="Tal Rozencweig" userId="42846959-65d6-4f4b-be21-5c1f684f7a84" providerId="ADAL" clId="{BE416337-1440-4DE7-8503-314ADAC416C0}" dt="2022-06-11T13:49:52.069" v="1586" actId="1076"/>
        <pc:sldMkLst>
          <pc:docMk/>
          <pc:sldMk cId="2198139919" sldId="268"/>
        </pc:sldMkLst>
        <pc:picChg chg="add mod">
          <ac:chgData name="Tal Rozencweig" userId="42846959-65d6-4f4b-be21-5c1f684f7a84" providerId="ADAL" clId="{BE416337-1440-4DE7-8503-314ADAC416C0}" dt="2022-06-11T13:49:36.167" v="1584" actId="1076"/>
          <ac:picMkLst>
            <pc:docMk/>
            <pc:sldMk cId="2198139919" sldId="268"/>
            <ac:picMk id="3" creationId="{AE07209C-EF70-8438-DE50-41BA13A2ABC4}"/>
          </ac:picMkLst>
        </pc:picChg>
        <pc:picChg chg="add mod">
          <ac:chgData name="Tal Rozencweig" userId="42846959-65d6-4f4b-be21-5c1f684f7a84" providerId="ADAL" clId="{BE416337-1440-4DE7-8503-314ADAC416C0}" dt="2022-06-11T13:48:03.553" v="1575"/>
          <ac:picMkLst>
            <pc:docMk/>
            <pc:sldMk cId="2198139919" sldId="268"/>
            <ac:picMk id="4" creationId="{97A9A571-66DD-B7D8-EAA2-715273555529}"/>
          </ac:picMkLst>
        </pc:picChg>
        <pc:picChg chg="add mod">
          <ac:chgData name="Tal Rozencweig" userId="42846959-65d6-4f4b-be21-5c1f684f7a84" providerId="ADAL" clId="{BE416337-1440-4DE7-8503-314ADAC416C0}" dt="2022-06-11T13:49:48.496" v="1585" actId="1076"/>
          <ac:picMkLst>
            <pc:docMk/>
            <pc:sldMk cId="2198139919" sldId="268"/>
            <ac:picMk id="5" creationId="{278856E3-4441-F821-2AAB-01C9152EFA71}"/>
          </ac:picMkLst>
        </pc:picChg>
        <pc:picChg chg="mod">
          <ac:chgData name="Tal Rozencweig" userId="42846959-65d6-4f4b-be21-5c1f684f7a84" providerId="ADAL" clId="{BE416337-1440-4DE7-8503-314ADAC416C0}" dt="2022-06-11T13:49:52.069" v="1586" actId="1076"/>
          <ac:picMkLst>
            <pc:docMk/>
            <pc:sldMk cId="2198139919" sldId="268"/>
            <ac:picMk id="6" creationId="{EDA518FA-CA0B-3937-7047-8A87176338E6}"/>
          </ac:picMkLst>
        </pc:picChg>
      </pc:sldChg>
      <pc:sldChg chg="addSp delSp modSp new mod setBg">
        <pc:chgData name="Tal Rozencweig" userId="42846959-65d6-4f4b-be21-5c1f684f7a84" providerId="ADAL" clId="{BE416337-1440-4DE7-8503-314ADAC416C0}" dt="2022-06-18T18:39:00.029" v="1653" actId="26606"/>
        <pc:sldMkLst>
          <pc:docMk/>
          <pc:sldMk cId="4112766708" sldId="269"/>
        </pc:sldMkLst>
        <pc:spChg chg="del">
          <ac:chgData name="Tal Rozencweig" userId="42846959-65d6-4f4b-be21-5c1f684f7a84" providerId="ADAL" clId="{BE416337-1440-4DE7-8503-314ADAC416C0}" dt="2022-06-18T18:38:53.160" v="1651" actId="478"/>
          <ac:spMkLst>
            <pc:docMk/>
            <pc:sldMk cId="4112766708" sldId="269"/>
            <ac:spMk id="2" creationId="{6C8A702F-A1E5-56C4-D71A-FF433182E042}"/>
          </ac:spMkLst>
        </pc:spChg>
        <pc:spChg chg="del">
          <ac:chgData name="Tal Rozencweig" userId="42846959-65d6-4f4b-be21-5c1f684f7a84" providerId="ADAL" clId="{BE416337-1440-4DE7-8503-314ADAC416C0}" dt="2022-06-18T18:38:53.160" v="1651" actId="478"/>
          <ac:spMkLst>
            <pc:docMk/>
            <pc:sldMk cId="4112766708" sldId="269"/>
            <ac:spMk id="3" creationId="{75F97EBB-C7CA-5D41-62CC-C9A4EBA8A746}"/>
          </ac:spMkLst>
        </pc:spChg>
        <pc:picChg chg="add mod">
          <ac:chgData name="Tal Rozencweig" userId="42846959-65d6-4f4b-be21-5c1f684f7a84" providerId="ADAL" clId="{BE416337-1440-4DE7-8503-314ADAC416C0}" dt="2022-06-18T18:39:00.029" v="1653" actId="26606"/>
          <ac:picMkLst>
            <pc:docMk/>
            <pc:sldMk cId="4112766708" sldId="269"/>
            <ac:picMk id="5" creationId="{F289F81C-3A39-9393-A9E1-3A7760549373}"/>
          </ac:picMkLst>
        </pc:picChg>
      </pc:sldChg>
    </pc:docChg>
  </pc:docChgLst>
  <pc:docChgLst>
    <pc:chgData name="Ofir Yehezkel" userId="646b137d-3979-4998-b31d-b7ce0bbecd5a" providerId="ADAL" clId="{C792D1B1-E9C9-4FDA-9D87-99EF85D4E4DE}"/>
    <pc:docChg chg="undo custSel addSld delSld modSld sldOrd">
      <pc:chgData name="Ofir Yehezkel" userId="646b137d-3979-4998-b31d-b7ce0bbecd5a" providerId="ADAL" clId="{C792D1B1-E9C9-4FDA-9D87-99EF85D4E4DE}" dt="2022-06-12T09:24:33.700" v="1017"/>
      <pc:docMkLst>
        <pc:docMk/>
      </pc:docMkLst>
      <pc:sldChg chg="addSp delSp modSp mod ord">
        <pc:chgData name="Ofir Yehezkel" userId="646b137d-3979-4998-b31d-b7ce0bbecd5a" providerId="ADAL" clId="{C792D1B1-E9C9-4FDA-9D87-99EF85D4E4DE}" dt="2022-06-07T07:32:46.961" v="9"/>
        <pc:sldMkLst>
          <pc:docMk/>
          <pc:sldMk cId="315362303" sldId="256"/>
        </pc:sldMkLst>
        <pc:spChg chg="del">
          <ac:chgData name="Ofir Yehezkel" userId="646b137d-3979-4998-b31d-b7ce0bbecd5a" providerId="ADAL" clId="{C792D1B1-E9C9-4FDA-9D87-99EF85D4E4DE}" dt="2022-06-07T07:31:20.351" v="0" actId="478"/>
          <ac:spMkLst>
            <pc:docMk/>
            <pc:sldMk cId="315362303" sldId="256"/>
            <ac:spMk id="2" creationId="{E5AAD663-10F4-7B40-F299-752690202CA9}"/>
          </ac:spMkLst>
        </pc:spChg>
        <pc:spChg chg="del">
          <ac:chgData name="Ofir Yehezkel" userId="646b137d-3979-4998-b31d-b7ce0bbecd5a" providerId="ADAL" clId="{C792D1B1-E9C9-4FDA-9D87-99EF85D4E4DE}" dt="2022-06-07T07:31:21.939" v="1" actId="478"/>
          <ac:spMkLst>
            <pc:docMk/>
            <pc:sldMk cId="315362303" sldId="256"/>
            <ac:spMk id="3" creationId="{1F4B5F3F-1222-5E7E-08D1-12454BA46D3A}"/>
          </ac:spMkLst>
        </pc:spChg>
        <pc:spChg chg="add mod">
          <ac:chgData name="Ofir Yehezkel" userId="646b137d-3979-4998-b31d-b7ce0bbecd5a" providerId="ADAL" clId="{C792D1B1-E9C9-4FDA-9D87-99EF85D4E4DE}" dt="2022-06-07T07:32:46.961" v="9"/>
          <ac:spMkLst>
            <pc:docMk/>
            <pc:sldMk cId="315362303" sldId="256"/>
            <ac:spMk id="4" creationId="{B5FD435E-CFA9-99B5-A49A-6E56E70D37B3}"/>
          </ac:spMkLst>
        </pc:spChg>
        <pc:spChg chg="add mod">
          <ac:chgData name="Ofir Yehezkel" userId="646b137d-3979-4998-b31d-b7ce0bbecd5a" providerId="ADAL" clId="{C792D1B1-E9C9-4FDA-9D87-99EF85D4E4DE}" dt="2022-06-07T07:32:46.961" v="9"/>
          <ac:spMkLst>
            <pc:docMk/>
            <pc:sldMk cId="315362303" sldId="256"/>
            <ac:spMk id="5" creationId="{D3BCAD26-FDAC-4EB3-0C77-4CE76261F21C}"/>
          </ac:spMkLst>
        </pc:spChg>
      </pc:sldChg>
      <pc:sldChg chg="new del">
        <pc:chgData name="Ofir Yehezkel" userId="646b137d-3979-4998-b31d-b7ce0bbecd5a" providerId="ADAL" clId="{C792D1B1-E9C9-4FDA-9D87-99EF85D4E4DE}" dt="2022-06-07T07:33:01.259" v="11" actId="2696"/>
        <pc:sldMkLst>
          <pc:docMk/>
          <pc:sldMk cId="3350816587" sldId="257"/>
        </pc:sldMkLst>
      </pc:sldChg>
      <pc:sldChg chg="new del">
        <pc:chgData name="Ofir Yehezkel" userId="646b137d-3979-4998-b31d-b7ce0bbecd5a" providerId="ADAL" clId="{C792D1B1-E9C9-4FDA-9D87-99EF85D4E4DE}" dt="2022-06-07T07:33:03.414" v="12" actId="2696"/>
        <pc:sldMkLst>
          <pc:docMk/>
          <pc:sldMk cId="3596290001" sldId="258"/>
        </pc:sldMkLst>
      </pc:sldChg>
      <pc:sldChg chg="new del">
        <pc:chgData name="Ofir Yehezkel" userId="646b137d-3979-4998-b31d-b7ce0bbecd5a" providerId="ADAL" clId="{C792D1B1-E9C9-4FDA-9D87-99EF85D4E4DE}" dt="2022-06-07T07:33:05.220" v="13" actId="2696"/>
        <pc:sldMkLst>
          <pc:docMk/>
          <pc:sldMk cId="2074003555" sldId="259"/>
        </pc:sldMkLst>
      </pc:sldChg>
      <pc:sldChg chg="new del">
        <pc:chgData name="Ofir Yehezkel" userId="646b137d-3979-4998-b31d-b7ce0bbecd5a" providerId="ADAL" clId="{C792D1B1-E9C9-4FDA-9D87-99EF85D4E4DE}" dt="2022-06-07T07:32:59.279" v="10" actId="2696"/>
        <pc:sldMkLst>
          <pc:docMk/>
          <pc:sldMk cId="3638568175" sldId="260"/>
        </pc:sldMkLst>
      </pc:sldChg>
      <pc:sldChg chg="modSp new mod ord">
        <pc:chgData name="Ofir Yehezkel" userId="646b137d-3979-4998-b31d-b7ce0bbecd5a" providerId="ADAL" clId="{C792D1B1-E9C9-4FDA-9D87-99EF85D4E4DE}" dt="2022-06-07T09:46:47.013" v="789" actId="1076"/>
        <pc:sldMkLst>
          <pc:docMk/>
          <pc:sldMk cId="2294188649" sldId="261"/>
        </pc:sldMkLst>
        <pc:spChg chg="mod">
          <ac:chgData name="Ofir Yehezkel" userId="646b137d-3979-4998-b31d-b7ce0bbecd5a" providerId="ADAL" clId="{C792D1B1-E9C9-4FDA-9D87-99EF85D4E4DE}" dt="2022-06-07T09:46:45.144" v="788" actId="1076"/>
          <ac:spMkLst>
            <pc:docMk/>
            <pc:sldMk cId="2294188649" sldId="261"/>
            <ac:spMk id="2" creationId="{DB8CC309-5828-52B4-119B-659859C9A5CF}"/>
          </ac:spMkLst>
        </pc:spChg>
        <pc:spChg chg="mod">
          <ac:chgData name="Ofir Yehezkel" userId="646b137d-3979-4998-b31d-b7ce0bbecd5a" providerId="ADAL" clId="{C792D1B1-E9C9-4FDA-9D87-99EF85D4E4DE}" dt="2022-06-07T09:46:47.013" v="789" actId="1076"/>
          <ac:spMkLst>
            <pc:docMk/>
            <pc:sldMk cId="2294188649" sldId="261"/>
            <ac:spMk id="3" creationId="{00190857-F830-FCCE-2D63-B5B6E52E81A5}"/>
          </ac:spMkLst>
        </pc:spChg>
      </pc:sldChg>
      <pc:sldChg chg="addSp delSp modSp new mod modClrScheme chgLayout">
        <pc:chgData name="Ofir Yehezkel" userId="646b137d-3979-4998-b31d-b7ce0bbecd5a" providerId="ADAL" clId="{C792D1B1-E9C9-4FDA-9D87-99EF85D4E4DE}" dt="2022-06-07T09:45:55.309" v="782" actId="14100"/>
        <pc:sldMkLst>
          <pc:docMk/>
          <pc:sldMk cId="1777923402" sldId="262"/>
        </pc:sldMkLst>
        <pc:spChg chg="mod ord">
          <ac:chgData name="Ofir Yehezkel" userId="646b137d-3979-4998-b31d-b7ce0bbecd5a" providerId="ADAL" clId="{C792D1B1-E9C9-4FDA-9D87-99EF85D4E4DE}" dt="2022-06-07T09:45:55.309" v="782" actId="14100"/>
          <ac:spMkLst>
            <pc:docMk/>
            <pc:sldMk cId="1777923402" sldId="262"/>
            <ac:spMk id="2" creationId="{0E85905B-067A-A814-4E9B-C092588C4897}"/>
          </ac:spMkLst>
        </pc:spChg>
        <pc:spChg chg="del mod ord">
          <ac:chgData name="Ofir Yehezkel" userId="646b137d-3979-4998-b31d-b7ce0bbecd5a" providerId="ADAL" clId="{C792D1B1-E9C9-4FDA-9D87-99EF85D4E4DE}" dt="2022-06-07T07:55:50.165" v="174" actId="700"/>
          <ac:spMkLst>
            <pc:docMk/>
            <pc:sldMk cId="1777923402" sldId="262"/>
            <ac:spMk id="3" creationId="{AF1BAFA9-5E0C-32C4-7D21-0958297522AE}"/>
          </ac:spMkLst>
        </pc:spChg>
        <pc:spChg chg="add del mod ord">
          <ac:chgData name="Ofir Yehezkel" userId="646b137d-3979-4998-b31d-b7ce0bbecd5a" providerId="ADAL" clId="{C792D1B1-E9C9-4FDA-9D87-99EF85D4E4DE}" dt="2022-06-07T08:05:46.762" v="548"/>
          <ac:spMkLst>
            <pc:docMk/>
            <pc:sldMk cId="1777923402" sldId="262"/>
            <ac:spMk id="4" creationId="{96AB9588-9623-9994-D664-17741360B137}"/>
          </ac:spMkLst>
        </pc:spChg>
        <pc:spChg chg="add mod ord">
          <ac:chgData name="Ofir Yehezkel" userId="646b137d-3979-4998-b31d-b7ce0bbecd5a" providerId="ADAL" clId="{C792D1B1-E9C9-4FDA-9D87-99EF85D4E4DE}" dt="2022-06-07T08:11:10.344" v="688" actId="2711"/>
          <ac:spMkLst>
            <pc:docMk/>
            <pc:sldMk cId="1777923402" sldId="262"/>
            <ac:spMk id="6" creationId="{A4264D78-ED2A-61C1-8510-42D008154C0E}"/>
          </ac:spMkLst>
        </pc:spChg>
        <pc:spChg chg="add del mod">
          <ac:chgData name="Ofir Yehezkel" userId="646b137d-3979-4998-b31d-b7ce0bbecd5a" providerId="ADAL" clId="{C792D1B1-E9C9-4FDA-9D87-99EF85D4E4DE}" dt="2022-06-07T08:05:46.762" v="548"/>
          <ac:spMkLst>
            <pc:docMk/>
            <pc:sldMk cId="1777923402" sldId="262"/>
            <ac:spMk id="7" creationId="{1BC9FB5C-377C-7890-642F-151E9BC1F996}"/>
          </ac:spMkLst>
        </pc:spChg>
        <pc:spChg chg="add del mod">
          <ac:chgData name="Ofir Yehezkel" userId="646b137d-3979-4998-b31d-b7ce0bbecd5a" providerId="ADAL" clId="{C792D1B1-E9C9-4FDA-9D87-99EF85D4E4DE}" dt="2022-06-07T08:05:46.762" v="548"/>
          <ac:spMkLst>
            <pc:docMk/>
            <pc:sldMk cId="1777923402" sldId="262"/>
            <ac:spMk id="8" creationId="{91DA4B32-618B-2545-F9AA-F5E877998711}"/>
          </ac:spMkLst>
        </pc:spChg>
        <pc:spChg chg="add mod">
          <ac:chgData name="Ofir Yehezkel" userId="646b137d-3979-4998-b31d-b7ce0bbecd5a" providerId="ADAL" clId="{C792D1B1-E9C9-4FDA-9D87-99EF85D4E4DE}" dt="2022-06-07T08:11:26.603" v="691" actId="20577"/>
          <ac:spMkLst>
            <pc:docMk/>
            <pc:sldMk cId="1777923402" sldId="262"/>
            <ac:spMk id="9" creationId="{C306BB9A-CBF6-CD71-A6A1-14332CF5D66E}"/>
          </ac:spMkLst>
        </pc:spChg>
      </pc:sldChg>
      <pc:sldChg chg="addSp delSp modSp new mod setBg modClrScheme chgLayout">
        <pc:chgData name="Ofir Yehezkel" userId="646b137d-3979-4998-b31d-b7ce0bbecd5a" providerId="ADAL" clId="{C792D1B1-E9C9-4FDA-9D87-99EF85D4E4DE}" dt="2022-06-11T14:00:50.601" v="795" actId="1076"/>
        <pc:sldMkLst>
          <pc:docMk/>
          <pc:sldMk cId="412214115" sldId="263"/>
        </pc:sldMkLst>
        <pc:spChg chg="del mod ord">
          <ac:chgData name="Ofir Yehezkel" userId="646b137d-3979-4998-b31d-b7ce0bbecd5a" providerId="ADAL" clId="{C792D1B1-E9C9-4FDA-9D87-99EF85D4E4DE}" dt="2022-06-07T08:13:33.986" v="692" actId="700"/>
          <ac:spMkLst>
            <pc:docMk/>
            <pc:sldMk cId="412214115" sldId="263"/>
            <ac:spMk id="2" creationId="{28AAA1F5-920D-00B7-88A1-ADC26E9416FB}"/>
          </ac:spMkLst>
        </pc:spChg>
        <pc:spChg chg="del mod ord">
          <ac:chgData name="Ofir Yehezkel" userId="646b137d-3979-4998-b31d-b7ce0bbecd5a" providerId="ADAL" clId="{C792D1B1-E9C9-4FDA-9D87-99EF85D4E4DE}" dt="2022-06-07T08:13:33.986" v="692" actId="700"/>
          <ac:spMkLst>
            <pc:docMk/>
            <pc:sldMk cId="412214115" sldId="263"/>
            <ac:spMk id="3" creationId="{744CFE6C-8244-DE20-5006-7D22CBB4FC70}"/>
          </ac:spMkLst>
        </pc:spChg>
        <pc:spChg chg="add mod ord">
          <ac:chgData name="Ofir Yehezkel" userId="646b137d-3979-4998-b31d-b7ce0bbecd5a" providerId="ADAL" clId="{C792D1B1-E9C9-4FDA-9D87-99EF85D4E4DE}" dt="2022-06-07T09:45:00.472" v="775" actId="207"/>
          <ac:spMkLst>
            <pc:docMk/>
            <pc:sldMk cId="412214115" sldId="263"/>
            <ac:spMk id="4" creationId="{D6FC9CBA-CF46-A951-17BA-D75F585C4057}"/>
          </ac:spMkLst>
        </pc:spChg>
        <pc:spChg chg="add mod ord">
          <ac:chgData name="Ofir Yehezkel" userId="646b137d-3979-4998-b31d-b7ce0bbecd5a" providerId="ADAL" clId="{C792D1B1-E9C9-4FDA-9D87-99EF85D4E4DE}" dt="2022-06-07T08:19:27.608" v="740" actId="20577"/>
          <ac:spMkLst>
            <pc:docMk/>
            <pc:sldMk cId="412214115" sldId="263"/>
            <ac:spMk id="5" creationId="{61CE27A7-6C05-56BD-B16C-A0060A4E71AC}"/>
          </ac:spMkLst>
        </pc:spChg>
        <pc:picChg chg="add mod">
          <ac:chgData name="Ofir Yehezkel" userId="646b137d-3979-4998-b31d-b7ce0bbecd5a" providerId="ADAL" clId="{C792D1B1-E9C9-4FDA-9D87-99EF85D4E4DE}" dt="2022-06-11T14:00:50.601" v="795" actId="1076"/>
          <ac:picMkLst>
            <pc:docMk/>
            <pc:sldMk cId="412214115" sldId="263"/>
            <ac:picMk id="2" creationId="{3CB768EF-49BC-30C2-49B9-F71E79EEE23F}"/>
          </ac:picMkLst>
        </pc:picChg>
      </pc:sldChg>
      <pc:sldChg chg="addSp delSp modSp new mod ord">
        <pc:chgData name="Ofir Yehezkel" userId="646b137d-3979-4998-b31d-b7ce0bbecd5a" providerId="ADAL" clId="{C792D1B1-E9C9-4FDA-9D87-99EF85D4E4DE}" dt="2022-06-12T09:24:33.700" v="1017"/>
        <pc:sldMkLst>
          <pc:docMk/>
          <pc:sldMk cId="3668122887" sldId="264"/>
        </pc:sldMkLst>
        <pc:spChg chg="mod">
          <ac:chgData name="Ofir Yehezkel" userId="646b137d-3979-4998-b31d-b7ce0bbecd5a" providerId="ADAL" clId="{C792D1B1-E9C9-4FDA-9D87-99EF85D4E4DE}" dt="2022-06-07T09:45:05.105" v="776" actId="207"/>
          <ac:spMkLst>
            <pc:docMk/>
            <pc:sldMk cId="3668122887" sldId="264"/>
            <ac:spMk id="4" creationId="{F869D1B2-B7FC-331D-59AA-09E3FF41AA92}"/>
          </ac:spMkLst>
        </pc:spChg>
        <pc:spChg chg="mod">
          <ac:chgData name="Ofir Yehezkel" userId="646b137d-3979-4998-b31d-b7ce0bbecd5a" providerId="ADAL" clId="{C792D1B1-E9C9-4FDA-9D87-99EF85D4E4DE}" dt="2022-06-12T09:02:34.134" v="896"/>
          <ac:spMkLst>
            <pc:docMk/>
            <pc:sldMk cId="3668122887" sldId="264"/>
            <ac:spMk id="36" creationId="{A2B54036-B5D1-0B28-5F40-BF2458D1BF3F}"/>
          </ac:spMkLst>
        </pc:spChg>
        <pc:spChg chg="mod">
          <ac:chgData name="Ofir Yehezkel" userId="646b137d-3979-4998-b31d-b7ce0bbecd5a" providerId="ADAL" clId="{C792D1B1-E9C9-4FDA-9D87-99EF85D4E4DE}" dt="2022-06-12T09:02:05.091" v="895" actId="1037"/>
          <ac:spMkLst>
            <pc:docMk/>
            <pc:sldMk cId="3668122887" sldId="264"/>
            <ac:spMk id="45" creationId="{F08B83CB-5F21-6224-51BD-AEEDE6A55357}"/>
          </ac:spMkLst>
        </pc:spChg>
        <pc:spChg chg="add mod">
          <ac:chgData name="Ofir Yehezkel" userId="646b137d-3979-4998-b31d-b7ce0bbecd5a" providerId="ADAL" clId="{C792D1B1-E9C9-4FDA-9D87-99EF85D4E4DE}" dt="2022-06-12T09:23:53.544" v="1011" actId="1076"/>
          <ac:spMkLst>
            <pc:docMk/>
            <pc:sldMk cId="3668122887" sldId="264"/>
            <ac:spMk id="85" creationId="{9163BA0C-6A1E-A3E9-CAAA-31D726DF87FC}"/>
          </ac:spMkLst>
        </pc:spChg>
        <pc:grpChg chg="add mod">
          <ac:chgData name="Ofir Yehezkel" userId="646b137d-3979-4998-b31d-b7ce0bbecd5a" providerId="ADAL" clId="{C792D1B1-E9C9-4FDA-9D87-99EF85D4E4DE}" dt="2022-06-12T08:57:50.703" v="797" actId="1076"/>
          <ac:grpSpMkLst>
            <pc:docMk/>
            <pc:sldMk cId="3668122887" sldId="264"/>
            <ac:grpSpMk id="2" creationId="{5B35A85B-2717-392A-7E8A-EB0E4097FBE8}"/>
          </ac:grpSpMkLst>
        </pc:grpChg>
        <pc:grpChg chg="del mod">
          <ac:chgData name="Ofir Yehezkel" userId="646b137d-3979-4998-b31d-b7ce0bbecd5a" providerId="ADAL" clId="{C792D1B1-E9C9-4FDA-9D87-99EF85D4E4DE}" dt="2022-06-12T09:24:33.700" v="1017"/>
          <ac:grpSpMkLst>
            <pc:docMk/>
            <pc:sldMk cId="3668122887" sldId="264"/>
            <ac:grpSpMk id="20" creationId="{0454D45C-25D1-9053-C2AA-5D1F25CE1894}"/>
          </ac:grpSpMkLst>
        </pc:grpChg>
        <pc:grpChg chg="del mod">
          <ac:chgData name="Ofir Yehezkel" userId="646b137d-3979-4998-b31d-b7ce0bbecd5a" providerId="ADAL" clId="{C792D1B1-E9C9-4FDA-9D87-99EF85D4E4DE}" dt="2022-06-12T09:16:36.702" v="926"/>
          <ac:grpSpMkLst>
            <pc:docMk/>
            <pc:sldMk cId="3668122887" sldId="264"/>
            <ac:grpSpMk id="20" creationId="{6597723B-863D-6FC1-1857-92A6819B6949}"/>
          </ac:grpSpMkLst>
        </pc:grpChg>
        <pc:grpChg chg="mod">
          <ac:chgData name="Ofir Yehezkel" userId="646b137d-3979-4998-b31d-b7ce0bbecd5a" providerId="ADAL" clId="{C792D1B1-E9C9-4FDA-9D87-99EF85D4E4DE}" dt="2022-06-12T09:24:33.700" v="1017"/>
          <ac:grpSpMkLst>
            <pc:docMk/>
            <pc:sldMk cId="3668122887" sldId="264"/>
            <ac:grpSpMk id="22" creationId="{C44E3FB4-A3DD-1D74-2EB4-814AD336C7A2}"/>
          </ac:grpSpMkLst>
        </pc:grpChg>
        <pc:grpChg chg="mod">
          <ac:chgData name="Ofir Yehezkel" userId="646b137d-3979-4998-b31d-b7ce0bbecd5a" providerId="ADAL" clId="{C792D1B1-E9C9-4FDA-9D87-99EF85D4E4DE}" dt="2022-06-12T08:57:46.200" v="796" actId="164"/>
          <ac:grpSpMkLst>
            <pc:docMk/>
            <pc:sldMk cId="3668122887" sldId="264"/>
            <ac:grpSpMk id="29" creationId="{5EFF3A01-5B11-AA48-F898-490E048812B0}"/>
          </ac:grpSpMkLst>
        </pc:grpChg>
        <pc:grpChg chg="add del mod">
          <ac:chgData name="Ofir Yehezkel" userId="646b137d-3979-4998-b31d-b7ce0bbecd5a" providerId="ADAL" clId="{C792D1B1-E9C9-4FDA-9D87-99EF85D4E4DE}" dt="2022-06-12T09:02:40.848" v="898" actId="478"/>
          <ac:grpSpMkLst>
            <pc:docMk/>
            <pc:sldMk cId="3668122887" sldId="264"/>
            <ac:grpSpMk id="34" creationId="{7A0637BD-4D27-24FD-63F2-8C703981027F}"/>
          </ac:grpSpMkLst>
        </pc:grpChg>
        <pc:grpChg chg="del mod">
          <ac:chgData name="Ofir Yehezkel" userId="646b137d-3979-4998-b31d-b7ce0bbecd5a" providerId="ADAL" clId="{C792D1B1-E9C9-4FDA-9D87-99EF85D4E4DE}" dt="2022-06-12T09:16:38.736" v="928"/>
          <ac:grpSpMkLst>
            <pc:docMk/>
            <pc:sldMk cId="3668122887" sldId="264"/>
            <ac:grpSpMk id="39" creationId="{67E2EE18-73C4-2776-5D54-663F7D0D70AC}"/>
          </ac:grpSpMkLst>
        </pc:grpChg>
        <pc:grpChg chg="mod">
          <ac:chgData name="Ofir Yehezkel" userId="646b137d-3979-4998-b31d-b7ce0bbecd5a" providerId="ADAL" clId="{C792D1B1-E9C9-4FDA-9D87-99EF85D4E4DE}" dt="2022-06-12T08:59:49.469" v="833" actId="14100"/>
          <ac:grpSpMkLst>
            <pc:docMk/>
            <pc:sldMk cId="3668122887" sldId="264"/>
            <ac:grpSpMk id="40" creationId="{4AA53505-5086-89C5-EBDD-868B869B05DE}"/>
          </ac:grpSpMkLst>
        </pc:grpChg>
        <pc:grpChg chg="del mod">
          <ac:chgData name="Ofir Yehezkel" userId="646b137d-3979-4998-b31d-b7ce0bbecd5a" providerId="ADAL" clId="{C792D1B1-E9C9-4FDA-9D87-99EF85D4E4DE}" dt="2022-06-12T09:16:43.076" v="931"/>
          <ac:grpSpMkLst>
            <pc:docMk/>
            <pc:sldMk cId="3668122887" sldId="264"/>
            <ac:grpSpMk id="49" creationId="{D05D84CB-D7EF-0712-E8E0-CF8A79055B24}"/>
          </ac:grpSpMkLst>
        </pc:grpChg>
        <pc:grpChg chg="del mod">
          <ac:chgData name="Ofir Yehezkel" userId="646b137d-3979-4998-b31d-b7ce0bbecd5a" providerId="ADAL" clId="{C792D1B1-E9C9-4FDA-9D87-99EF85D4E4DE}" dt="2022-06-12T09:23:04.372" v="996"/>
          <ac:grpSpMkLst>
            <pc:docMk/>
            <pc:sldMk cId="3668122887" sldId="264"/>
            <ac:grpSpMk id="52" creationId="{5A496F15-FA56-3399-90FE-9E2B02BD2C6E}"/>
          </ac:grpSpMkLst>
        </pc:grpChg>
        <pc:grpChg chg="del mod">
          <ac:chgData name="Ofir Yehezkel" userId="646b137d-3979-4998-b31d-b7ce0bbecd5a" providerId="ADAL" clId="{C792D1B1-E9C9-4FDA-9D87-99EF85D4E4DE}" dt="2022-06-12T09:17:06.639" v="938"/>
          <ac:grpSpMkLst>
            <pc:docMk/>
            <pc:sldMk cId="3668122887" sldId="264"/>
            <ac:grpSpMk id="57" creationId="{14EFADB0-D810-ACB3-E255-F053D0F62331}"/>
          </ac:grpSpMkLst>
        </pc:grpChg>
        <pc:grpChg chg="del mod">
          <ac:chgData name="Ofir Yehezkel" userId="646b137d-3979-4998-b31d-b7ce0bbecd5a" providerId="ADAL" clId="{C792D1B1-E9C9-4FDA-9D87-99EF85D4E4DE}" dt="2022-06-12T09:17:20.483" v="943"/>
          <ac:grpSpMkLst>
            <pc:docMk/>
            <pc:sldMk cId="3668122887" sldId="264"/>
            <ac:grpSpMk id="59" creationId="{2EFD98BA-B6EF-BF2D-1DFD-803137F3E7C2}"/>
          </ac:grpSpMkLst>
        </pc:grpChg>
        <pc:grpChg chg="del mod">
          <ac:chgData name="Ofir Yehezkel" userId="646b137d-3979-4998-b31d-b7ce0bbecd5a" providerId="ADAL" clId="{C792D1B1-E9C9-4FDA-9D87-99EF85D4E4DE}" dt="2022-06-12T09:17:49.982" v="947"/>
          <ac:grpSpMkLst>
            <pc:docMk/>
            <pc:sldMk cId="3668122887" sldId="264"/>
            <ac:grpSpMk id="64" creationId="{34BC8BC0-D957-261F-815A-6B6CE973CD6E}"/>
          </ac:grpSpMkLst>
        </pc:grpChg>
        <pc:grpChg chg="del mod">
          <ac:chgData name="Ofir Yehezkel" userId="646b137d-3979-4998-b31d-b7ce0bbecd5a" providerId="ADAL" clId="{C792D1B1-E9C9-4FDA-9D87-99EF85D4E4DE}" dt="2022-06-12T09:18:11.668" v="949"/>
          <ac:grpSpMkLst>
            <pc:docMk/>
            <pc:sldMk cId="3668122887" sldId="264"/>
            <ac:grpSpMk id="68" creationId="{99C4DB7B-63C1-FE55-9932-E2826B0A050D}"/>
          </ac:grpSpMkLst>
        </pc:grpChg>
        <pc:grpChg chg="del mod">
          <ac:chgData name="Ofir Yehezkel" userId="646b137d-3979-4998-b31d-b7ce0bbecd5a" providerId="ADAL" clId="{C792D1B1-E9C9-4FDA-9D87-99EF85D4E4DE}" dt="2022-06-12T09:22:28.043" v="970"/>
          <ac:grpSpMkLst>
            <pc:docMk/>
            <pc:sldMk cId="3668122887" sldId="264"/>
            <ac:grpSpMk id="70" creationId="{552046DE-8D2B-0360-D372-C19D29B73829}"/>
          </ac:grpSpMkLst>
        </pc:grpChg>
        <pc:grpChg chg="del mod">
          <ac:chgData name="Ofir Yehezkel" userId="646b137d-3979-4998-b31d-b7ce0bbecd5a" providerId="ADAL" clId="{C792D1B1-E9C9-4FDA-9D87-99EF85D4E4DE}" dt="2022-06-12T09:18:51.587" v="954"/>
          <ac:grpSpMkLst>
            <pc:docMk/>
            <pc:sldMk cId="3668122887" sldId="264"/>
            <ac:grpSpMk id="73" creationId="{74D1B2E7-237F-595C-EF6B-E9F9EA43F4AE}"/>
          </ac:grpSpMkLst>
        </pc:grpChg>
        <pc:grpChg chg="add del mod">
          <ac:chgData name="Ofir Yehezkel" userId="646b137d-3979-4998-b31d-b7ce0bbecd5a" providerId="ADAL" clId="{C792D1B1-E9C9-4FDA-9D87-99EF85D4E4DE}" dt="2022-06-12T09:22:46.691" v="978"/>
          <ac:grpSpMkLst>
            <pc:docMk/>
            <pc:sldMk cId="3668122887" sldId="264"/>
            <ac:grpSpMk id="75" creationId="{9654131E-7DDC-65F0-00B6-52F11668AF76}"/>
          </ac:grpSpMkLst>
        </pc:grpChg>
        <pc:grpChg chg="mod">
          <ac:chgData name="Ofir Yehezkel" userId="646b137d-3979-4998-b31d-b7ce0bbecd5a" providerId="ADAL" clId="{C792D1B1-E9C9-4FDA-9D87-99EF85D4E4DE}" dt="2022-06-12T09:22:19.423" v="964"/>
          <ac:grpSpMkLst>
            <pc:docMk/>
            <pc:sldMk cId="3668122887" sldId="264"/>
            <ac:grpSpMk id="77" creationId="{7062FEEA-6C60-9D7C-A5B4-E08EF3C61BA2}"/>
          </ac:grpSpMkLst>
        </pc:grpChg>
        <pc:grpChg chg="del mod">
          <ac:chgData name="Ofir Yehezkel" userId="646b137d-3979-4998-b31d-b7ce0bbecd5a" providerId="ADAL" clId="{C792D1B1-E9C9-4FDA-9D87-99EF85D4E4DE}" dt="2022-06-12T09:23:04.372" v="993"/>
          <ac:grpSpMkLst>
            <pc:docMk/>
            <pc:sldMk cId="3668122887" sldId="264"/>
            <ac:grpSpMk id="80" creationId="{C05703A7-14AD-6E32-C568-56A33BB5D1CA}"/>
          </ac:grpSpMkLst>
        </pc:grpChg>
        <pc:grpChg chg="mod">
          <ac:chgData name="Ofir Yehezkel" userId="646b137d-3979-4998-b31d-b7ce0bbecd5a" providerId="ADAL" clId="{C792D1B1-E9C9-4FDA-9D87-99EF85D4E4DE}" dt="2022-06-12T09:23:38.500" v="1001"/>
          <ac:grpSpMkLst>
            <pc:docMk/>
            <pc:sldMk cId="3668122887" sldId="264"/>
            <ac:grpSpMk id="84" creationId="{7EF8A410-E6BC-2623-712E-D8B18396C490}"/>
          </ac:grpSpMkLst>
        </pc:grpChg>
        <pc:graphicFrameChg chg="mod">
          <ac:chgData name="Ofir Yehezkel" userId="646b137d-3979-4998-b31d-b7ce0bbecd5a" providerId="ADAL" clId="{C792D1B1-E9C9-4FDA-9D87-99EF85D4E4DE}" dt="2022-06-12T09:01:02.514" v="867" actId="1035"/>
          <ac:graphicFrameMkLst>
            <pc:docMk/>
            <pc:sldMk cId="3668122887" sldId="264"/>
            <ac:graphicFrameMk id="10" creationId="{18CA7D8C-4228-98AF-3213-6C77C17E427F}"/>
          </ac:graphicFrameMkLst>
        </pc:graphicFrameChg>
        <pc:graphicFrameChg chg="mod">
          <ac:chgData name="Ofir Yehezkel" userId="646b137d-3979-4998-b31d-b7ce0bbecd5a" providerId="ADAL" clId="{C792D1B1-E9C9-4FDA-9D87-99EF85D4E4DE}" dt="2022-06-12T09:01:22.865" v="885" actId="1035"/>
          <ac:graphicFrameMkLst>
            <pc:docMk/>
            <pc:sldMk cId="3668122887" sldId="264"/>
            <ac:graphicFrameMk id="11" creationId="{4DF9D28C-9002-DD05-8049-CB83CA432958}"/>
          </ac:graphicFrameMkLst>
        </pc:graphicFrameChg>
        <pc:graphicFrameChg chg="mod">
          <ac:chgData name="Ofir Yehezkel" userId="646b137d-3979-4998-b31d-b7ce0bbecd5a" providerId="ADAL" clId="{C792D1B1-E9C9-4FDA-9D87-99EF85D4E4DE}" dt="2022-06-12T08:57:46.200" v="796" actId="164"/>
          <ac:graphicFrameMkLst>
            <pc:docMk/>
            <pc:sldMk cId="3668122887" sldId="264"/>
            <ac:graphicFrameMk id="14" creationId="{4EAC913C-848A-4CAA-37DA-EAEC2A0924E5}"/>
          </ac:graphicFrameMkLst>
        </pc:graphicFrameChg>
        <pc:graphicFrameChg chg="mod modGraphic">
          <ac:chgData name="Ofir Yehezkel" userId="646b137d-3979-4998-b31d-b7ce0bbecd5a" providerId="ADAL" clId="{C792D1B1-E9C9-4FDA-9D87-99EF85D4E4DE}" dt="2022-06-12T09:01:05.992" v="876" actId="1035"/>
          <ac:graphicFrameMkLst>
            <pc:docMk/>
            <pc:sldMk cId="3668122887" sldId="264"/>
            <ac:graphicFrameMk id="18" creationId="{51E7FEC3-7933-EA8D-725A-B31B464BF4AA}"/>
          </ac:graphicFrameMkLst>
        </pc:graphicFrameChg>
        <pc:graphicFrameChg chg="add mod ord">
          <ac:chgData name="Ofir Yehezkel" userId="646b137d-3979-4998-b31d-b7ce0bbecd5a" providerId="ADAL" clId="{C792D1B1-E9C9-4FDA-9D87-99EF85D4E4DE}" dt="2022-06-12T09:00:57.730" v="859" actId="1035"/>
          <ac:graphicFrameMkLst>
            <pc:docMk/>
            <pc:sldMk cId="3668122887" sldId="264"/>
            <ac:graphicFrameMk id="26" creationId="{2C884D73-01AE-B269-4C67-7AF822D821C1}"/>
          </ac:graphicFrameMkLst>
        </pc:graphicFrameChg>
        <pc:picChg chg="add mod">
          <ac:chgData name="Ofir Yehezkel" userId="646b137d-3979-4998-b31d-b7ce0bbecd5a" providerId="ADAL" clId="{C792D1B1-E9C9-4FDA-9D87-99EF85D4E4DE}" dt="2022-06-07T09:08:40.107" v="752" actId="1076"/>
          <ac:picMkLst>
            <pc:docMk/>
            <pc:sldMk cId="3668122887" sldId="264"/>
            <ac:picMk id="8" creationId="{9BF402FD-C7EE-3E19-DC8D-0CA7A7A2ADC8}"/>
          </ac:picMkLst>
        </pc:picChg>
        <pc:inkChg chg="add del mod">
          <ac:chgData name="Ofir Yehezkel" userId="646b137d-3979-4998-b31d-b7ce0bbecd5a" providerId="ADAL" clId="{C792D1B1-E9C9-4FDA-9D87-99EF85D4E4DE}" dt="2022-06-12T09:23:04.372" v="992"/>
          <ac:inkMkLst>
            <pc:docMk/>
            <pc:sldMk cId="3668122887" sldId="264"/>
            <ac:inkMk id="7" creationId="{D1D5BC48-FD73-819F-A7AD-874B77B7F385}"/>
          </ac:inkMkLst>
        </pc:inkChg>
        <pc:inkChg chg="add del mod">
          <ac:chgData name="Ofir Yehezkel" userId="646b137d-3979-4998-b31d-b7ce0bbecd5a" providerId="ADAL" clId="{C792D1B1-E9C9-4FDA-9D87-99EF85D4E4DE}" dt="2022-06-12T09:23:04.372" v="996"/>
          <ac:inkMkLst>
            <pc:docMk/>
            <pc:sldMk cId="3668122887" sldId="264"/>
            <ac:inkMk id="13" creationId="{83B767C8-8EC9-ECD1-7042-4C1BA43DE13A}"/>
          </ac:inkMkLst>
        </pc:inkChg>
        <pc:inkChg chg="add del mod">
          <ac:chgData name="Ofir Yehezkel" userId="646b137d-3979-4998-b31d-b7ce0bbecd5a" providerId="ADAL" clId="{C792D1B1-E9C9-4FDA-9D87-99EF85D4E4DE}" dt="2022-06-12T09:23:04.372" v="989"/>
          <ac:inkMkLst>
            <pc:docMk/>
            <pc:sldMk cId="3668122887" sldId="264"/>
            <ac:inkMk id="15" creationId="{188D10AC-08F3-7A98-ACF2-6FF2DB792D29}"/>
          </ac:inkMkLst>
        </pc:inkChg>
        <pc:inkChg chg="add mod">
          <ac:chgData name="Ofir Yehezkel" userId="646b137d-3979-4998-b31d-b7ce0bbecd5a" providerId="ADAL" clId="{C792D1B1-E9C9-4FDA-9D87-99EF85D4E4DE}" dt="2022-06-12T09:24:33.700" v="1017"/>
          <ac:inkMkLst>
            <pc:docMk/>
            <pc:sldMk cId="3668122887" sldId="264"/>
            <ac:inkMk id="15" creationId="{411E23CA-B1BE-C072-EA91-6767EB78F2A1}"/>
          </ac:inkMkLst>
        </pc:inkChg>
        <pc:inkChg chg="add del mod">
          <ac:chgData name="Ofir Yehezkel" userId="646b137d-3979-4998-b31d-b7ce0bbecd5a" providerId="ADAL" clId="{C792D1B1-E9C9-4FDA-9D87-99EF85D4E4DE}" dt="2022-06-12T09:23:04.372" v="986"/>
          <ac:inkMkLst>
            <pc:docMk/>
            <pc:sldMk cId="3668122887" sldId="264"/>
            <ac:inkMk id="16" creationId="{27BD8CF7-BE2A-1D11-0EAE-42AF3D9B4A3D}"/>
          </ac:inkMkLst>
        </pc:inkChg>
        <pc:inkChg chg="add mod">
          <ac:chgData name="Ofir Yehezkel" userId="646b137d-3979-4998-b31d-b7ce0bbecd5a" providerId="ADAL" clId="{C792D1B1-E9C9-4FDA-9D87-99EF85D4E4DE}" dt="2022-06-12T09:24:33.700" v="1017"/>
          <ac:inkMkLst>
            <pc:docMk/>
            <pc:sldMk cId="3668122887" sldId="264"/>
            <ac:inkMk id="16" creationId="{FF2376A7-1AC6-EDC2-088D-FD24EEF106AB}"/>
          </ac:inkMkLst>
        </pc:inkChg>
        <pc:inkChg chg="add mod">
          <ac:chgData name="Ofir Yehezkel" userId="646b137d-3979-4998-b31d-b7ce0bbecd5a" providerId="ADAL" clId="{C792D1B1-E9C9-4FDA-9D87-99EF85D4E4DE}" dt="2022-06-12T09:24:33.700" v="1017"/>
          <ac:inkMkLst>
            <pc:docMk/>
            <pc:sldMk cId="3668122887" sldId="264"/>
            <ac:inkMk id="17" creationId="{13C5C8CD-5E6F-1CDA-A535-501702AB1679}"/>
          </ac:inkMkLst>
        </pc:inkChg>
        <pc:inkChg chg="add del mod">
          <ac:chgData name="Ofir Yehezkel" userId="646b137d-3979-4998-b31d-b7ce0bbecd5a" providerId="ADAL" clId="{C792D1B1-E9C9-4FDA-9D87-99EF85D4E4DE}" dt="2022-06-12T09:23:04.372" v="984"/>
          <ac:inkMkLst>
            <pc:docMk/>
            <pc:sldMk cId="3668122887" sldId="264"/>
            <ac:inkMk id="17" creationId="{7FAEC373-8DF9-B343-23D0-9EB2ACE9FAC5}"/>
          </ac:inkMkLst>
        </pc:inkChg>
        <pc:inkChg chg="add mod">
          <ac:chgData name="Ofir Yehezkel" userId="646b137d-3979-4998-b31d-b7ce0bbecd5a" providerId="ADAL" clId="{C792D1B1-E9C9-4FDA-9D87-99EF85D4E4DE}" dt="2022-06-12T09:24:33.700" v="1017"/>
          <ac:inkMkLst>
            <pc:docMk/>
            <pc:sldMk cId="3668122887" sldId="264"/>
            <ac:inkMk id="21" creationId="{0A7B1A87-10F9-008C-915E-9570C7298DDD}"/>
          </ac:inkMkLst>
        </pc:inkChg>
        <pc:inkChg chg="add del mod">
          <ac:chgData name="Ofir Yehezkel" userId="646b137d-3979-4998-b31d-b7ce0bbecd5a" providerId="ADAL" clId="{C792D1B1-E9C9-4FDA-9D87-99EF85D4E4DE}" dt="2022-06-12T09:23:04.372" v="987"/>
          <ac:inkMkLst>
            <pc:docMk/>
            <pc:sldMk cId="3668122887" sldId="264"/>
            <ac:inkMk id="21" creationId="{519FBDF7-C3D0-DFC6-01E8-8955931F902A}"/>
          </ac:inkMkLst>
        </pc:inkChg>
        <pc:inkChg chg="add del mod">
          <ac:chgData name="Ofir Yehezkel" userId="646b137d-3979-4998-b31d-b7ce0bbecd5a" providerId="ADAL" clId="{C792D1B1-E9C9-4FDA-9D87-99EF85D4E4DE}" dt="2022-06-12T09:23:04.372" v="991"/>
          <ac:inkMkLst>
            <pc:docMk/>
            <pc:sldMk cId="3668122887" sldId="264"/>
            <ac:inkMk id="22" creationId="{3D957BFB-5E34-7007-4E0B-788EB1596AD1}"/>
          </ac:inkMkLst>
        </pc:inkChg>
        <pc:inkChg chg="add del mod">
          <ac:chgData name="Ofir Yehezkel" userId="646b137d-3979-4998-b31d-b7ce0bbecd5a" providerId="ADAL" clId="{C792D1B1-E9C9-4FDA-9D87-99EF85D4E4DE}" dt="2022-06-12T09:23:04.372" v="990"/>
          <ac:inkMkLst>
            <pc:docMk/>
            <pc:sldMk cId="3668122887" sldId="264"/>
            <ac:inkMk id="23" creationId="{4E906831-0A51-746B-1ECD-9C486742A152}"/>
          </ac:inkMkLst>
        </pc:inkChg>
        <pc:inkChg chg="add del mod">
          <ac:chgData name="Ofir Yehezkel" userId="646b137d-3979-4998-b31d-b7ce0bbecd5a" providerId="ADAL" clId="{C792D1B1-E9C9-4FDA-9D87-99EF85D4E4DE}" dt="2022-06-12T09:23:04.372" v="995"/>
          <ac:inkMkLst>
            <pc:docMk/>
            <pc:sldMk cId="3668122887" sldId="264"/>
            <ac:inkMk id="25" creationId="{92B480B2-F8EA-687C-487F-9D7FB3DB426C}"/>
          </ac:inkMkLst>
        </pc:inkChg>
        <pc:inkChg chg="add del mod">
          <ac:chgData name="Ofir Yehezkel" userId="646b137d-3979-4998-b31d-b7ce0bbecd5a" providerId="ADAL" clId="{C792D1B1-E9C9-4FDA-9D87-99EF85D4E4DE}" dt="2022-06-12T09:23:04.372" v="997"/>
          <ac:inkMkLst>
            <pc:docMk/>
            <pc:sldMk cId="3668122887" sldId="264"/>
            <ac:inkMk id="48" creationId="{4CAE1AC9-F2A9-9F90-2011-C9782E0671EB}"/>
          </ac:inkMkLst>
        </pc:inkChg>
        <pc:inkChg chg="add del mod">
          <ac:chgData name="Ofir Yehezkel" userId="646b137d-3979-4998-b31d-b7ce0bbecd5a" providerId="ADAL" clId="{C792D1B1-E9C9-4FDA-9D87-99EF85D4E4DE}" dt="2022-06-12T09:23:04.359" v="982"/>
          <ac:inkMkLst>
            <pc:docMk/>
            <pc:sldMk cId="3668122887" sldId="264"/>
            <ac:inkMk id="50" creationId="{4D728816-80D9-8789-CB31-FEEA87171A2D}"/>
          </ac:inkMkLst>
        </pc:inkChg>
        <pc:inkChg chg="add del mod">
          <ac:chgData name="Ofir Yehezkel" userId="646b137d-3979-4998-b31d-b7ce0bbecd5a" providerId="ADAL" clId="{C792D1B1-E9C9-4FDA-9D87-99EF85D4E4DE}" dt="2022-06-12T09:22:29.790" v="971"/>
          <ac:inkMkLst>
            <pc:docMk/>
            <pc:sldMk cId="3668122887" sldId="264"/>
            <ac:inkMk id="51" creationId="{47500FCD-F91D-DD09-397F-4C286F7DF730}"/>
          </ac:inkMkLst>
        </pc:inkChg>
        <pc:inkChg chg="add del mod">
          <ac:chgData name="Ofir Yehezkel" userId="646b137d-3979-4998-b31d-b7ce0bbecd5a" providerId="ADAL" clId="{C792D1B1-E9C9-4FDA-9D87-99EF85D4E4DE}" dt="2022-06-12T09:23:04.372" v="988"/>
          <ac:inkMkLst>
            <pc:docMk/>
            <pc:sldMk cId="3668122887" sldId="264"/>
            <ac:inkMk id="53" creationId="{CAD674A0-6D9A-894C-4C2F-A81EF81CD656}"/>
          </ac:inkMkLst>
        </pc:inkChg>
        <pc:inkChg chg="add del mod">
          <ac:chgData name="Ofir Yehezkel" userId="646b137d-3979-4998-b31d-b7ce0bbecd5a" providerId="ADAL" clId="{C792D1B1-E9C9-4FDA-9D87-99EF85D4E4DE}" dt="2022-06-12T09:23:04.359" v="983"/>
          <ac:inkMkLst>
            <pc:docMk/>
            <pc:sldMk cId="3668122887" sldId="264"/>
            <ac:inkMk id="54" creationId="{859F5CBF-53F1-0A04-DDB9-95215370E4D6}"/>
          </ac:inkMkLst>
        </pc:inkChg>
        <pc:inkChg chg="add del mod">
          <ac:chgData name="Ofir Yehezkel" userId="646b137d-3979-4998-b31d-b7ce0bbecd5a" providerId="ADAL" clId="{C792D1B1-E9C9-4FDA-9D87-99EF85D4E4DE}" dt="2022-06-12T09:23:04.372" v="994"/>
          <ac:inkMkLst>
            <pc:docMk/>
            <pc:sldMk cId="3668122887" sldId="264"/>
            <ac:inkMk id="55" creationId="{2C9767D7-BCBA-3872-0E73-8B8AA914C389}"/>
          </ac:inkMkLst>
        </pc:inkChg>
        <pc:inkChg chg="add del mod">
          <ac:chgData name="Ofir Yehezkel" userId="646b137d-3979-4998-b31d-b7ce0bbecd5a" providerId="ADAL" clId="{C792D1B1-E9C9-4FDA-9D87-99EF85D4E4DE}" dt="2022-06-12T09:23:04.372" v="993"/>
          <ac:inkMkLst>
            <pc:docMk/>
            <pc:sldMk cId="3668122887" sldId="264"/>
            <ac:inkMk id="56" creationId="{6210B43C-0F32-7D5B-08ED-A01B1D59B922}"/>
          </ac:inkMkLst>
        </pc:inkChg>
        <pc:inkChg chg="add del mod">
          <ac:chgData name="Ofir Yehezkel" userId="646b137d-3979-4998-b31d-b7ce0bbecd5a" providerId="ADAL" clId="{C792D1B1-E9C9-4FDA-9D87-99EF85D4E4DE}" dt="2022-06-12T09:23:04.372" v="985"/>
          <ac:inkMkLst>
            <pc:docMk/>
            <pc:sldMk cId="3668122887" sldId="264"/>
            <ac:inkMk id="58" creationId="{A6352407-005F-6552-7172-B4AFBEB023A1}"/>
          </ac:inkMkLst>
        </pc:inkChg>
        <pc:inkChg chg="add del">
          <ac:chgData name="Ofir Yehezkel" userId="646b137d-3979-4998-b31d-b7ce0bbecd5a" providerId="ADAL" clId="{C792D1B1-E9C9-4FDA-9D87-99EF85D4E4DE}" dt="2022-06-12T09:22:32.458" v="974"/>
          <ac:inkMkLst>
            <pc:docMk/>
            <pc:sldMk cId="3668122887" sldId="264"/>
            <ac:inkMk id="60" creationId="{DB78C7B6-8D2B-BD22-6E46-03DF39235E35}"/>
          </ac:inkMkLst>
        </pc:inkChg>
        <pc:inkChg chg="add del mod">
          <ac:chgData name="Ofir Yehezkel" userId="646b137d-3979-4998-b31d-b7ce0bbecd5a" providerId="ADAL" clId="{C792D1B1-E9C9-4FDA-9D87-99EF85D4E4DE}" dt="2022-06-12T09:22:32.458" v="976"/>
          <ac:inkMkLst>
            <pc:docMk/>
            <pc:sldMk cId="3668122887" sldId="264"/>
            <ac:inkMk id="61" creationId="{9058EDC1-2CE4-9C53-1783-CEE604227FE2}"/>
          </ac:inkMkLst>
        </pc:inkChg>
        <pc:inkChg chg="add del mod">
          <ac:chgData name="Ofir Yehezkel" userId="646b137d-3979-4998-b31d-b7ce0bbecd5a" providerId="ADAL" clId="{C792D1B1-E9C9-4FDA-9D87-99EF85D4E4DE}" dt="2022-06-12T09:22:32.458" v="975"/>
          <ac:inkMkLst>
            <pc:docMk/>
            <pc:sldMk cId="3668122887" sldId="264"/>
            <ac:inkMk id="62" creationId="{BC06A1A5-03C9-589B-3925-FCA757B5B96A}"/>
          </ac:inkMkLst>
        </pc:inkChg>
        <pc:inkChg chg="add del mod">
          <ac:chgData name="Ofir Yehezkel" userId="646b137d-3979-4998-b31d-b7ce0bbecd5a" providerId="ADAL" clId="{C792D1B1-E9C9-4FDA-9D87-99EF85D4E4DE}" dt="2022-06-12T09:23:01.228" v="981"/>
          <ac:inkMkLst>
            <pc:docMk/>
            <pc:sldMk cId="3668122887" sldId="264"/>
            <ac:inkMk id="63" creationId="{F403BE2C-5958-59BA-3BC5-0781BCAFEA5E}"/>
          </ac:inkMkLst>
        </pc:inkChg>
        <pc:inkChg chg="add del mod">
          <ac:chgData name="Ofir Yehezkel" userId="646b137d-3979-4998-b31d-b7ce0bbecd5a" providerId="ADAL" clId="{C792D1B1-E9C9-4FDA-9D87-99EF85D4E4DE}" dt="2022-06-12T09:22:21.126" v="965"/>
          <ac:inkMkLst>
            <pc:docMk/>
            <pc:sldMk cId="3668122887" sldId="264"/>
            <ac:inkMk id="65" creationId="{5AA43650-8509-0301-1501-40F75DE07C4D}"/>
          </ac:inkMkLst>
        </pc:inkChg>
        <pc:inkChg chg="add del mod">
          <ac:chgData name="Ofir Yehezkel" userId="646b137d-3979-4998-b31d-b7ce0bbecd5a" providerId="ADAL" clId="{C792D1B1-E9C9-4FDA-9D87-99EF85D4E4DE}" dt="2022-06-12T09:22:21.126" v="966"/>
          <ac:inkMkLst>
            <pc:docMk/>
            <pc:sldMk cId="3668122887" sldId="264"/>
            <ac:inkMk id="66" creationId="{9692B756-F233-0BCB-CD13-309B4D3E97AB}"/>
          </ac:inkMkLst>
        </pc:inkChg>
        <pc:inkChg chg="add del mod">
          <ac:chgData name="Ofir Yehezkel" userId="646b137d-3979-4998-b31d-b7ce0bbecd5a" providerId="ADAL" clId="{C792D1B1-E9C9-4FDA-9D87-99EF85D4E4DE}" dt="2022-06-12T09:23:01.228" v="980"/>
          <ac:inkMkLst>
            <pc:docMk/>
            <pc:sldMk cId="3668122887" sldId="264"/>
            <ac:inkMk id="67" creationId="{EAA7851F-B0F5-5AF2-3E22-3E13471E4AE0}"/>
          </ac:inkMkLst>
        </pc:inkChg>
        <pc:inkChg chg="add del mod">
          <ac:chgData name="Ofir Yehezkel" userId="646b137d-3979-4998-b31d-b7ce0bbecd5a" providerId="ADAL" clId="{C792D1B1-E9C9-4FDA-9D87-99EF85D4E4DE}" dt="2022-06-12T09:22:21.126" v="967"/>
          <ac:inkMkLst>
            <pc:docMk/>
            <pc:sldMk cId="3668122887" sldId="264"/>
            <ac:inkMk id="69" creationId="{8F1308C0-EABC-6FBA-1849-487EFABE96DE}"/>
          </ac:inkMkLst>
        </pc:inkChg>
        <pc:inkChg chg="add del mod">
          <ac:chgData name="Ofir Yehezkel" userId="646b137d-3979-4998-b31d-b7ce0bbecd5a" providerId="ADAL" clId="{C792D1B1-E9C9-4FDA-9D87-99EF85D4E4DE}" dt="2022-06-12T09:22:46.691" v="977"/>
          <ac:inkMkLst>
            <pc:docMk/>
            <pc:sldMk cId="3668122887" sldId="264"/>
            <ac:inkMk id="71" creationId="{6DF7877E-EF94-5C48-4E4D-D3674697C605}"/>
          </ac:inkMkLst>
        </pc:inkChg>
        <pc:inkChg chg="add del mod">
          <ac:chgData name="Ofir Yehezkel" userId="646b137d-3979-4998-b31d-b7ce0bbecd5a" providerId="ADAL" clId="{C792D1B1-E9C9-4FDA-9D87-99EF85D4E4DE}" dt="2022-06-12T09:22:46.691" v="979"/>
          <ac:inkMkLst>
            <pc:docMk/>
            <pc:sldMk cId="3668122887" sldId="264"/>
            <ac:inkMk id="72" creationId="{E828C428-1ED8-9EA4-0063-B4EDEED00D21}"/>
          </ac:inkMkLst>
        </pc:inkChg>
        <pc:inkChg chg="add del mod">
          <ac:chgData name="Ofir Yehezkel" userId="646b137d-3979-4998-b31d-b7ce0bbecd5a" providerId="ADAL" clId="{C792D1B1-E9C9-4FDA-9D87-99EF85D4E4DE}" dt="2022-06-12T09:22:46.691" v="978"/>
          <ac:inkMkLst>
            <pc:docMk/>
            <pc:sldMk cId="3668122887" sldId="264"/>
            <ac:inkMk id="74" creationId="{9CD6EB8E-DD5F-5551-C104-544F1F746FC8}"/>
          </ac:inkMkLst>
        </pc:inkChg>
        <pc:inkChg chg="add del mod">
          <ac:chgData name="Ofir Yehezkel" userId="646b137d-3979-4998-b31d-b7ce0bbecd5a" providerId="ADAL" clId="{C792D1B1-E9C9-4FDA-9D87-99EF85D4E4DE}" dt="2022-06-12T09:22:19.423" v="964"/>
          <ac:inkMkLst>
            <pc:docMk/>
            <pc:sldMk cId="3668122887" sldId="264"/>
            <ac:inkMk id="76" creationId="{B8063C8F-E414-0AD7-E8A9-8BF53443D164}"/>
          </ac:inkMkLst>
        </pc:inkChg>
        <pc:inkChg chg="add del mod">
          <ac:chgData name="Ofir Yehezkel" userId="646b137d-3979-4998-b31d-b7ce0bbecd5a" providerId="ADAL" clId="{C792D1B1-E9C9-4FDA-9D87-99EF85D4E4DE}" dt="2022-06-12T09:22:30.582" v="973"/>
          <ac:inkMkLst>
            <pc:docMk/>
            <pc:sldMk cId="3668122887" sldId="264"/>
            <ac:inkMk id="78" creationId="{FE23D3E1-A5B5-6A3C-A3BA-C17260A18795}"/>
          </ac:inkMkLst>
        </pc:inkChg>
        <pc:inkChg chg="add del mod">
          <ac:chgData name="Ofir Yehezkel" userId="646b137d-3979-4998-b31d-b7ce0bbecd5a" providerId="ADAL" clId="{C792D1B1-E9C9-4FDA-9D87-99EF85D4E4DE}" dt="2022-06-12T09:22:29.790" v="972"/>
          <ac:inkMkLst>
            <pc:docMk/>
            <pc:sldMk cId="3668122887" sldId="264"/>
            <ac:inkMk id="79" creationId="{511574BF-5814-ACEB-AB69-EAB43DE2FCE3}"/>
          </ac:inkMkLst>
        </pc:inkChg>
        <pc:inkChg chg="add mod">
          <ac:chgData name="Ofir Yehezkel" userId="646b137d-3979-4998-b31d-b7ce0bbecd5a" providerId="ADAL" clId="{C792D1B1-E9C9-4FDA-9D87-99EF85D4E4DE}" dt="2022-06-12T09:23:38.500" v="1001"/>
          <ac:inkMkLst>
            <pc:docMk/>
            <pc:sldMk cId="3668122887" sldId="264"/>
            <ac:inkMk id="81" creationId="{2CA09078-E1C9-91A3-B955-B320735466D2}"/>
          </ac:inkMkLst>
        </pc:inkChg>
        <pc:inkChg chg="add mod">
          <ac:chgData name="Ofir Yehezkel" userId="646b137d-3979-4998-b31d-b7ce0bbecd5a" providerId="ADAL" clId="{C792D1B1-E9C9-4FDA-9D87-99EF85D4E4DE}" dt="2022-06-12T09:23:38.500" v="1001"/>
          <ac:inkMkLst>
            <pc:docMk/>
            <pc:sldMk cId="3668122887" sldId="264"/>
            <ac:inkMk id="82" creationId="{F7B73691-EACD-66E2-A4FE-281BC30EEC40}"/>
          </ac:inkMkLst>
        </pc:inkChg>
        <pc:inkChg chg="add mod">
          <ac:chgData name="Ofir Yehezkel" userId="646b137d-3979-4998-b31d-b7ce0bbecd5a" providerId="ADAL" clId="{C792D1B1-E9C9-4FDA-9D87-99EF85D4E4DE}" dt="2022-06-12T09:23:38.500" v="1001"/>
          <ac:inkMkLst>
            <pc:docMk/>
            <pc:sldMk cId="3668122887" sldId="264"/>
            <ac:inkMk id="83" creationId="{9F15BA37-3BF3-3B71-A98B-63BB4128942C}"/>
          </ac:inkMkLst>
        </pc:inkChg>
        <pc:cxnChg chg="mod">
          <ac:chgData name="Ofir Yehezkel" userId="646b137d-3979-4998-b31d-b7ce0bbecd5a" providerId="ADAL" clId="{C792D1B1-E9C9-4FDA-9D87-99EF85D4E4DE}" dt="2022-06-12T09:01:22.865" v="885" actId="1035"/>
          <ac:cxnSpMkLst>
            <pc:docMk/>
            <pc:sldMk cId="3668122887" sldId="264"/>
            <ac:cxnSpMk id="12" creationId="{4FF6DB0C-3D16-BD21-A40B-04EC68AE37AF}"/>
          </ac:cxnSpMkLst>
        </pc:cxnChg>
        <pc:cxnChg chg="mod">
          <ac:chgData name="Ofir Yehezkel" userId="646b137d-3979-4998-b31d-b7ce0bbecd5a" providerId="ADAL" clId="{C792D1B1-E9C9-4FDA-9D87-99EF85D4E4DE}" dt="2022-06-12T09:01:05.992" v="876" actId="1035"/>
          <ac:cxnSpMkLst>
            <pc:docMk/>
            <pc:sldMk cId="3668122887" sldId="264"/>
            <ac:cxnSpMk id="24" creationId="{3187A4C8-DC65-97FF-317A-9A32A59CB2C0}"/>
          </ac:cxnSpMkLst>
        </pc:cxnChg>
        <pc:cxnChg chg="add mod">
          <ac:chgData name="Ofir Yehezkel" userId="646b137d-3979-4998-b31d-b7ce0bbecd5a" providerId="ADAL" clId="{C792D1B1-E9C9-4FDA-9D87-99EF85D4E4DE}" dt="2022-06-12T09:04:07.718" v="915" actId="14100"/>
          <ac:cxnSpMkLst>
            <pc:docMk/>
            <pc:sldMk cId="3668122887" sldId="264"/>
            <ac:cxnSpMk id="31" creationId="{C4D67781-6952-D6B9-97E9-63EBFC2A8049}"/>
          </ac:cxnSpMkLst>
        </pc:cxnChg>
        <pc:cxnChg chg="mod">
          <ac:chgData name="Ofir Yehezkel" userId="646b137d-3979-4998-b31d-b7ce0bbecd5a" providerId="ADAL" clId="{C792D1B1-E9C9-4FDA-9D87-99EF85D4E4DE}" dt="2022-06-12T09:02:34.134" v="896"/>
          <ac:cxnSpMkLst>
            <pc:docMk/>
            <pc:sldMk cId="3668122887" sldId="264"/>
            <ac:cxnSpMk id="35" creationId="{637A0ABD-6948-48B6-D85F-10E9D00012DD}"/>
          </ac:cxnSpMkLst>
        </pc:cxnChg>
        <pc:cxnChg chg="add del mod">
          <ac:chgData name="Ofir Yehezkel" userId="646b137d-3979-4998-b31d-b7ce0bbecd5a" providerId="ADAL" clId="{C792D1B1-E9C9-4FDA-9D87-99EF85D4E4DE}" dt="2022-06-12T09:03:19.479" v="904" actId="478"/>
          <ac:cxnSpMkLst>
            <pc:docMk/>
            <pc:sldMk cId="3668122887" sldId="264"/>
            <ac:cxnSpMk id="37" creationId="{9409EBF2-FFE6-06E8-066E-5BF309517B25}"/>
          </ac:cxnSpMkLst>
        </pc:cxnChg>
        <pc:cxnChg chg="mod">
          <ac:chgData name="Ofir Yehezkel" userId="646b137d-3979-4998-b31d-b7ce0bbecd5a" providerId="ADAL" clId="{C792D1B1-E9C9-4FDA-9D87-99EF85D4E4DE}" dt="2022-06-12T09:01:50.590" v="889" actId="14100"/>
          <ac:cxnSpMkLst>
            <pc:docMk/>
            <pc:sldMk cId="3668122887" sldId="264"/>
            <ac:cxnSpMk id="47" creationId="{4B4F11D5-3A6E-C69D-6964-35ACD3C02A0E}"/>
          </ac:cxnSpMkLst>
        </pc:cxnChg>
      </pc:sldChg>
      <pc:sldChg chg="addSp delSp modSp mod setBg setClrOvrMap">
        <pc:chgData name="Ofir Yehezkel" userId="646b137d-3979-4998-b31d-b7ce0bbecd5a" providerId="ADAL" clId="{C792D1B1-E9C9-4FDA-9D87-99EF85D4E4DE}" dt="2022-06-07T09:47:51.220" v="791" actId="1076"/>
        <pc:sldMkLst>
          <pc:docMk/>
          <pc:sldMk cId="1737094174" sldId="265"/>
        </pc:sldMkLst>
        <pc:spChg chg="mod">
          <ac:chgData name="Ofir Yehezkel" userId="646b137d-3979-4998-b31d-b7ce0bbecd5a" providerId="ADAL" clId="{C792D1B1-E9C9-4FDA-9D87-99EF85D4E4DE}" dt="2022-06-07T09:47:25.656" v="790" actId="207"/>
          <ac:spMkLst>
            <pc:docMk/>
            <pc:sldMk cId="1737094174" sldId="265"/>
            <ac:spMk id="2" creationId="{899678D1-819A-46C1-74E6-1F7744B42743}"/>
          </ac:spMkLst>
        </pc:spChg>
        <pc:spChg chg="mod">
          <ac:chgData name="Ofir Yehezkel" userId="646b137d-3979-4998-b31d-b7ce0bbecd5a" providerId="ADAL" clId="{C792D1B1-E9C9-4FDA-9D87-99EF85D4E4DE}" dt="2022-06-07T09:44:40.158" v="769" actId="14100"/>
          <ac:spMkLst>
            <pc:docMk/>
            <pc:sldMk cId="1737094174" sldId="265"/>
            <ac:spMk id="3" creationId="{172479A2-6562-A880-B92D-09F3E8E46C88}"/>
          </ac:spMkLst>
        </pc:spChg>
        <pc:spChg chg="add del">
          <ac:chgData name="Ofir Yehezkel" userId="646b137d-3979-4998-b31d-b7ce0bbecd5a" providerId="ADAL" clId="{C792D1B1-E9C9-4FDA-9D87-99EF85D4E4DE}" dt="2022-06-07T07:46:11.773" v="137" actId="26606"/>
          <ac:spMkLst>
            <pc:docMk/>
            <pc:sldMk cId="1737094174" sldId="265"/>
            <ac:spMk id="9" creationId="{9AA72BD9-2C5A-4EDC-931F-5AA08EACA0F3}"/>
          </ac:spMkLst>
        </pc:spChg>
        <pc:spChg chg="add del">
          <ac:chgData name="Ofir Yehezkel" userId="646b137d-3979-4998-b31d-b7ce0bbecd5a" providerId="ADAL" clId="{C792D1B1-E9C9-4FDA-9D87-99EF85D4E4DE}" dt="2022-06-07T07:46:11.773" v="137" actId="26606"/>
          <ac:spMkLst>
            <pc:docMk/>
            <pc:sldMk cId="1737094174" sldId="265"/>
            <ac:spMk id="11" creationId="{DD3981AC-7B61-4947-BCF3-F7AA7FA385B9}"/>
          </ac:spMkLst>
        </pc:spChg>
        <pc:spChg chg="add del">
          <ac:chgData name="Ofir Yehezkel" userId="646b137d-3979-4998-b31d-b7ce0bbecd5a" providerId="ADAL" clId="{C792D1B1-E9C9-4FDA-9D87-99EF85D4E4DE}" dt="2022-06-07T07:46:11.773" v="137" actId="26606"/>
          <ac:spMkLst>
            <pc:docMk/>
            <pc:sldMk cId="1737094174" sldId="265"/>
            <ac:spMk id="13" creationId="{55D4142C-5077-457F-A6AD-3FECFDB39685}"/>
          </ac:spMkLst>
        </pc:spChg>
        <pc:spChg chg="add del">
          <ac:chgData name="Ofir Yehezkel" userId="646b137d-3979-4998-b31d-b7ce0bbecd5a" providerId="ADAL" clId="{C792D1B1-E9C9-4FDA-9D87-99EF85D4E4DE}" dt="2022-06-07T07:46:11.773" v="137" actId="26606"/>
          <ac:spMkLst>
            <pc:docMk/>
            <pc:sldMk cId="1737094174" sldId="265"/>
            <ac:spMk id="15" creationId="{7A5F0580-5EE9-419F-96EE-B6529EF6E7D0}"/>
          </ac:spMkLst>
        </pc:spChg>
        <pc:spChg chg="add del">
          <ac:chgData name="Ofir Yehezkel" userId="646b137d-3979-4998-b31d-b7ce0bbecd5a" providerId="ADAL" clId="{C792D1B1-E9C9-4FDA-9D87-99EF85D4E4DE}" dt="2022-06-07T07:46:57.251" v="151" actId="26606"/>
          <ac:spMkLst>
            <pc:docMk/>
            <pc:sldMk cId="1737094174" sldId="265"/>
            <ac:spMk id="17" creationId="{C13237C8-E62C-4F0D-A318-BD6FB6C2D138}"/>
          </ac:spMkLst>
        </pc:spChg>
        <pc:spChg chg="add del">
          <ac:chgData name="Ofir Yehezkel" userId="646b137d-3979-4998-b31d-b7ce0bbecd5a" providerId="ADAL" clId="{C792D1B1-E9C9-4FDA-9D87-99EF85D4E4DE}" dt="2022-06-07T07:46:57.251" v="151" actId="26606"/>
          <ac:spMkLst>
            <pc:docMk/>
            <pc:sldMk cId="1737094174" sldId="265"/>
            <ac:spMk id="19" creationId="{19C9EAEA-39D0-4B0E-A0EB-51E7B26740B1}"/>
          </ac:spMkLst>
        </pc:spChg>
        <pc:spChg chg="add del">
          <ac:chgData name="Ofir Yehezkel" userId="646b137d-3979-4998-b31d-b7ce0bbecd5a" providerId="ADAL" clId="{C792D1B1-E9C9-4FDA-9D87-99EF85D4E4DE}" dt="2022-06-07T07:46:13.902" v="139" actId="26606"/>
          <ac:spMkLst>
            <pc:docMk/>
            <pc:sldMk cId="1737094174" sldId="265"/>
            <ac:spMk id="36" creationId="{A81E7530-396C-45F0-92F4-A885648D1631}"/>
          </ac:spMkLst>
        </pc:spChg>
        <pc:spChg chg="add del">
          <ac:chgData name="Ofir Yehezkel" userId="646b137d-3979-4998-b31d-b7ce0bbecd5a" providerId="ADAL" clId="{C792D1B1-E9C9-4FDA-9D87-99EF85D4E4DE}" dt="2022-06-07T07:46:13.902" v="139" actId="26606"/>
          <ac:spMkLst>
            <pc:docMk/>
            <pc:sldMk cId="1737094174" sldId="265"/>
            <ac:spMk id="37" creationId="{D9F5512A-48E1-4C07-B75E-3CCC517B6804}"/>
          </ac:spMkLst>
        </pc:spChg>
        <pc:spChg chg="add del">
          <ac:chgData name="Ofir Yehezkel" userId="646b137d-3979-4998-b31d-b7ce0bbecd5a" providerId="ADAL" clId="{C792D1B1-E9C9-4FDA-9D87-99EF85D4E4DE}" dt="2022-06-07T07:46:13.902" v="139" actId="26606"/>
          <ac:spMkLst>
            <pc:docMk/>
            <pc:sldMk cId="1737094174" sldId="265"/>
            <ac:spMk id="38" creationId="{7316481C-0A49-4796-812B-0D64F063B720}"/>
          </ac:spMkLst>
        </pc:spChg>
        <pc:spChg chg="add del">
          <ac:chgData name="Ofir Yehezkel" userId="646b137d-3979-4998-b31d-b7ce0bbecd5a" providerId="ADAL" clId="{C792D1B1-E9C9-4FDA-9D87-99EF85D4E4DE}" dt="2022-06-07T07:46:13.902" v="139" actId="26606"/>
          <ac:spMkLst>
            <pc:docMk/>
            <pc:sldMk cId="1737094174" sldId="265"/>
            <ac:spMk id="39" creationId="{A5271697-90F1-4A23-8EF2-0179F2EAFACB}"/>
          </ac:spMkLst>
        </pc:spChg>
        <pc:spChg chg="add del">
          <ac:chgData name="Ofir Yehezkel" userId="646b137d-3979-4998-b31d-b7ce0bbecd5a" providerId="ADAL" clId="{C792D1B1-E9C9-4FDA-9D87-99EF85D4E4DE}" dt="2022-06-07T07:46:20.707" v="141" actId="26606"/>
          <ac:spMkLst>
            <pc:docMk/>
            <pc:sldMk cId="1737094174" sldId="265"/>
            <ac:spMk id="42" creationId="{9AA72BD9-2C5A-4EDC-931F-5AA08EACA0F3}"/>
          </ac:spMkLst>
        </pc:spChg>
        <pc:spChg chg="add del">
          <ac:chgData name="Ofir Yehezkel" userId="646b137d-3979-4998-b31d-b7ce0bbecd5a" providerId="ADAL" clId="{C792D1B1-E9C9-4FDA-9D87-99EF85D4E4DE}" dt="2022-06-07T07:46:20.707" v="141" actId="26606"/>
          <ac:spMkLst>
            <pc:docMk/>
            <pc:sldMk cId="1737094174" sldId="265"/>
            <ac:spMk id="43" creationId="{DD3981AC-7B61-4947-BCF3-F7AA7FA385B9}"/>
          </ac:spMkLst>
        </pc:spChg>
        <pc:spChg chg="add del">
          <ac:chgData name="Ofir Yehezkel" userId="646b137d-3979-4998-b31d-b7ce0bbecd5a" providerId="ADAL" clId="{C792D1B1-E9C9-4FDA-9D87-99EF85D4E4DE}" dt="2022-06-07T07:46:20.707" v="141" actId="26606"/>
          <ac:spMkLst>
            <pc:docMk/>
            <pc:sldMk cId="1737094174" sldId="265"/>
            <ac:spMk id="44" creationId="{55D4142C-5077-457F-A6AD-3FECFDB39685}"/>
          </ac:spMkLst>
        </pc:spChg>
        <pc:spChg chg="add del">
          <ac:chgData name="Ofir Yehezkel" userId="646b137d-3979-4998-b31d-b7ce0bbecd5a" providerId="ADAL" clId="{C792D1B1-E9C9-4FDA-9D87-99EF85D4E4DE}" dt="2022-06-07T07:46:20.707" v="141" actId="26606"/>
          <ac:spMkLst>
            <pc:docMk/>
            <pc:sldMk cId="1737094174" sldId="265"/>
            <ac:spMk id="45" creationId="{7A5F0580-5EE9-419F-96EE-B6529EF6E7D0}"/>
          </ac:spMkLst>
        </pc:spChg>
        <pc:spChg chg="add del">
          <ac:chgData name="Ofir Yehezkel" userId="646b137d-3979-4998-b31d-b7ce0bbecd5a" providerId="ADAL" clId="{C792D1B1-E9C9-4FDA-9D87-99EF85D4E4DE}" dt="2022-06-07T07:46:23.880" v="143" actId="26606"/>
          <ac:spMkLst>
            <pc:docMk/>
            <pc:sldMk cId="1737094174" sldId="265"/>
            <ac:spMk id="47" creationId="{04812C46-200A-4DEB-A05E-3ED6C68C2387}"/>
          </ac:spMkLst>
        </pc:spChg>
        <pc:spChg chg="add del">
          <ac:chgData name="Ofir Yehezkel" userId="646b137d-3979-4998-b31d-b7ce0bbecd5a" providerId="ADAL" clId="{C792D1B1-E9C9-4FDA-9D87-99EF85D4E4DE}" dt="2022-06-07T07:46:23.880" v="143" actId="26606"/>
          <ac:spMkLst>
            <pc:docMk/>
            <pc:sldMk cId="1737094174" sldId="265"/>
            <ac:spMk id="48" creationId="{D1EA859B-E555-4109-94F3-6700E046E008}"/>
          </ac:spMkLst>
        </pc:spChg>
        <pc:spChg chg="add del">
          <ac:chgData name="Ofir Yehezkel" userId="646b137d-3979-4998-b31d-b7ce0bbecd5a" providerId="ADAL" clId="{C792D1B1-E9C9-4FDA-9D87-99EF85D4E4DE}" dt="2022-06-07T07:46:25.876" v="145" actId="26606"/>
          <ac:spMkLst>
            <pc:docMk/>
            <pc:sldMk cId="1737094174" sldId="265"/>
            <ac:spMk id="50" creationId="{F13C74B1-5B17-4795-BED0-7140497B445A}"/>
          </ac:spMkLst>
        </pc:spChg>
        <pc:spChg chg="add del">
          <ac:chgData name="Ofir Yehezkel" userId="646b137d-3979-4998-b31d-b7ce0bbecd5a" providerId="ADAL" clId="{C792D1B1-E9C9-4FDA-9D87-99EF85D4E4DE}" dt="2022-06-07T07:46:25.876" v="145" actId="26606"/>
          <ac:spMkLst>
            <pc:docMk/>
            <pc:sldMk cId="1737094174" sldId="265"/>
            <ac:spMk id="51" creationId="{D4974D33-8DC5-464E-8C6D-BE58F0669C17}"/>
          </ac:spMkLst>
        </pc:spChg>
        <pc:spChg chg="add del">
          <ac:chgData name="Ofir Yehezkel" userId="646b137d-3979-4998-b31d-b7ce0bbecd5a" providerId="ADAL" clId="{C792D1B1-E9C9-4FDA-9D87-99EF85D4E4DE}" dt="2022-06-07T07:46:30.009" v="147" actId="26606"/>
          <ac:spMkLst>
            <pc:docMk/>
            <pc:sldMk cId="1737094174" sldId="265"/>
            <ac:spMk id="53" creationId="{3CD9DF72-87A3-404E-A828-84CBF11A8303}"/>
          </ac:spMkLst>
        </pc:spChg>
        <pc:spChg chg="add del">
          <ac:chgData name="Ofir Yehezkel" userId="646b137d-3979-4998-b31d-b7ce0bbecd5a" providerId="ADAL" clId="{C792D1B1-E9C9-4FDA-9D87-99EF85D4E4DE}" dt="2022-06-07T07:46:39.922" v="149" actId="26606"/>
          <ac:spMkLst>
            <pc:docMk/>
            <pc:sldMk cId="1737094174" sldId="265"/>
            <ac:spMk id="56" creationId="{F13C74B1-5B17-4795-BED0-7140497B445A}"/>
          </ac:spMkLst>
        </pc:spChg>
        <pc:spChg chg="add del">
          <ac:chgData name="Ofir Yehezkel" userId="646b137d-3979-4998-b31d-b7ce0bbecd5a" providerId="ADAL" clId="{C792D1B1-E9C9-4FDA-9D87-99EF85D4E4DE}" dt="2022-06-07T07:46:39.922" v="149" actId="26606"/>
          <ac:spMkLst>
            <pc:docMk/>
            <pc:sldMk cId="1737094174" sldId="265"/>
            <ac:spMk id="57" creationId="{D4974D33-8DC5-464E-8C6D-BE58F0669C17}"/>
          </ac:spMkLst>
        </pc:spChg>
        <pc:spChg chg="add del">
          <ac:chgData name="Ofir Yehezkel" userId="646b137d-3979-4998-b31d-b7ce0bbecd5a" providerId="ADAL" clId="{C792D1B1-E9C9-4FDA-9D87-99EF85D4E4DE}" dt="2022-06-07T07:46:57.251" v="151" actId="26606"/>
          <ac:spMkLst>
            <pc:docMk/>
            <pc:sldMk cId="1737094174" sldId="265"/>
            <ac:spMk id="59" creationId="{201CC55D-ED54-4C5C-95E6-10947BD1103B}"/>
          </ac:spMkLst>
        </pc:spChg>
        <pc:spChg chg="add del">
          <ac:chgData name="Ofir Yehezkel" userId="646b137d-3979-4998-b31d-b7ce0bbecd5a" providerId="ADAL" clId="{C792D1B1-E9C9-4FDA-9D87-99EF85D4E4DE}" dt="2022-06-07T07:46:57.251" v="151" actId="26606"/>
          <ac:spMkLst>
            <pc:docMk/>
            <pc:sldMk cId="1737094174" sldId="265"/>
            <ac:spMk id="62" creationId="{3873B707-463F-40B0-8227-E8CC6C67EB25}"/>
          </ac:spMkLst>
        </pc:spChg>
        <pc:spChg chg="add">
          <ac:chgData name="Ofir Yehezkel" userId="646b137d-3979-4998-b31d-b7ce0bbecd5a" providerId="ADAL" clId="{C792D1B1-E9C9-4FDA-9D87-99EF85D4E4DE}" dt="2022-06-07T07:46:57.261" v="152" actId="26606"/>
          <ac:spMkLst>
            <pc:docMk/>
            <pc:sldMk cId="1737094174" sldId="265"/>
            <ac:spMk id="64" creationId="{F13C74B1-5B17-4795-BED0-7140497B445A}"/>
          </ac:spMkLst>
        </pc:spChg>
        <pc:spChg chg="add">
          <ac:chgData name="Ofir Yehezkel" userId="646b137d-3979-4998-b31d-b7ce0bbecd5a" providerId="ADAL" clId="{C792D1B1-E9C9-4FDA-9D87-99EF85D4E4DE}" dt="2022-06-07T07:46:57.261" v="152" actId="26606"/>
          <ac:spMkLst>
            <pc:docMk/>
            <pc:sldMk cId="1737094174" sldId="265"/>
            <ac:spMk id="65" creationId="{D4974D33-8DC5-464E-8C6D-BE58F0669C17}"/>
          </ac:spMkLst>
        </pc:spChg>
        <pc:grpChg chg="add del">
          <ac:chgData name="Ofir Yehezkel" userId="646b137d-3979-4998-b31d-b7ce0bbecd5a" providerId="ADAL" clId="{C792D1B1-E9C9-4FDA-9D87-99EF85D4E4DE}" dt="2022-06-07T07:46:13.902" v="139" actId="26606"/>
          <ac:grpSpMkLst>
            <pc:docMk/>
            <pc:sldMk cId="1737094174" sldId="265"/>
            <ac:grpSpMk id="40" creationId="{81DE8B58-F373-409E-A253-4380A66091D4}"/>
          </ac:grpSpMkLst>
        </pc:grpChg>
        <pc:grpChg chg="add del">
          <ac:chgData name="Ofir Yehezkel" userId="646b137d-3979-4998-b31d-b7ce0bbecd5a" providerId="ADAL" clId="{C792D1B1-E9C9-4FDA-9D87-99EF85D4E4DE}" dt="2022-06-07T07:46:57.251" v="151" actId="26606"/>
          <ac:grpSpMkLst>
            <pc:docMk/>
            <pc:sldMk cId="1737094174" sldId="265"/>
            <ac:grpSpMk id="60" creationId="{1DE889C7-FAD6-4397-98E2-05D503484459}"/>
          </ac:grpSpMkLst>
        </pc:grpChg>
        <pc:picChg chg="add mod ord">
          <ac:chgData name="Ofir Yehezkel" userId="646b137d-3979-4998-b31d-b7ce0bbecd5a" providerId="ADAL" clId="{C792D1B1-E9C9-4FDA-9D87-99EF85D4E4DE}" dt="2022-06-07T09:47:51.220" v="791" actId="1076"/>
          <ac:picMkLst>
            <pc:docMk/>
            <pc:sldMk cId="1737094174" sldId="265"/>
            <ac:picMk id="4" creationId="{D70CADB7-EA51-5166-CBFE-FED5C3739F0A}"/>
          </ac:picMkLst>
        </pc:picChg>
        <pc:cxnChg chg="add del">
          <ac:chgData name="Ofir Yehezkel" userId="646b137d-3979-4998-b31d-b7ce0bbecd5a" providerId="ADAL" clId="{C792D1B1-E9C9-4FDA-9D87-99EF85D4E4DE}" dt="2022-06-07T07:46:30.009" v="147" actId="26606"/>
          <ac:cxnSpMkLst>
            <pc:docMk/>
            <pc:sldMk cId="1737094174" sldId="265"/>
            <ac:cxnSpMk id="54" creationId="{20E3A342-4D61-4E3F-AF90-1AB42AEB96CC}"/>
          </ac:cxnSpMkLst>
        </pc:cxnChg>
      </pc:sldChg>
      <pc:sldChg chg="addSp new mod">
        <pc:chgData name="Ofir Yehezkel" userId="646b137d-3979-4998-b31d-b7ce0bbecd5a" providerId="ADAL" clId="{C792D1B1-E9C9-4FDA-9D87-99EF85D4E4DE}" dt="2022-06-07T09:21:14.826" v="754" actId="22"/>
        <pc:sldMkLst>
          <pc:docMk/>
          <pc:sldMk cId="3541154842" sldId="266"/>
        </pc:sldMkLst>
        <pc:picChg chg="add">
          <ac:chgData name="Ofir Yehezkel" userId="646b137d-3979-4998-b31d-b7ce0bbecd5a" providerId="ADAL" clId="{C792D1B1-E9C9-4FDA-9D87-99EF85D4E4DE}" dt="2022-06-07T09:21:14.826" v="754" actId="22"/>
          <ac:picMkLst>
            <pc:docMk/>
            <pc:sldMk cId="3541154842" sldId="266"/>
            <ac:picMk id="3" creationId="{06ACC450-9E5B-D8EF-0C3C-59A5B9AED698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9:27:07.9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62 24575,'3'0'0,"4"0"0,13 0 0,11 0 0,19 0 0,10 0 0,1-2 0,1-2 0,-4 0 0,1-2 0,-4-3 0,-5 0 0,-9-2 0,-5 2 0,-8 1-8191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43C38EB8-BDC9-49B4-944D-5C9873CFB7FD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CC9887CF-165C-4B10-A9BC-8BE9F942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0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887CF-165C-4B10-A9BC-8BE9F942EF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9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A3B677-AC85-0DC9-77B8-CA94A993D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935E2CB-24AE-9847-3CE6-74254F30B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FEB474C-F315-0B42-C3A7-79B6AA55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3034-A00B-4AC2-B243-654EE6EC138B}" type="datetimeFigureOut">
              <a:rPr lang="he-IL" smtClean="0"/>
              <a:t>י"ט/סיון/תשפ"ב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7E89BBE-771E-B2B8-B566-B2FAAEBC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D5009C-6AA4-D343-1ABE-C7FF497B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B006-4470-44C1-A3C6-10A6CC1382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90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244CD2-E5CF-D006-A5F7-3C3F165F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F5C9F5A-7D8B-24B1-AEA3-75093B049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482B3F4-CC67-2AA6-6976-55C1EC14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3034-A00B-4AC2-B243-654EE6EC138B}" type="datetimeFigureOut">
              <a:rPr lang="he-IL" smtClean="0"/>
              <a:t>י"ט/סיון/תשפ"ב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86E13FA-0FC4-E64E-AC6E-5A53F4FB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2536B5D-3A40-B45E-86F1-2F6BAA4C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B006-4470-44C1-A3C6-10A6CC1382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300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EB9784E-800A-225B-0525-C63F52796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16F95B3-2324-19EE-162B-C7FAD4BD0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E59A6E7-8DF5-37A7-9038-23B8B643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3034-A00B-4AC2-B243-654EE6EC138B}" type="datetimeFigureOut">
              <a:rPr lang="he-IL" smtClean="0"/>
              <a:t>י"ט/סיון/תשפ"ב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E8D7A1D-E2E5-6701-77FC-40C2ECCF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DCABA2C-0E8D-2EC9-6118-91CDAA19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B006-4470-44C1-A3C6-10A6CC1382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702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FF8BC5-1201-B3D6-C66A-256BC84A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B77FD3-1F63-8B61-F8E4-2AACC9D8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5834E27-EAEF-4CAB-6C3F-DE407730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3034-A00B-4AC2-B243-654EE6EC138B}" type="datetimeFigureOut">
              <a:rPr lang="he-IL" smtClean="0"/>
              <a:t>י"ט/סיון/תשפ"ב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C49FFDA-1A98-1338-E4F2-A199F887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D069813-9250-3D3B-FBDE-58C6925F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B006-4470-44C1-A3C6-10A6CC1382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70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5EDDA0-F94E-DF12-4DDC-0BA569F1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BC6C0CB-89C9-8778-932F-E0BCB5AC7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A73471-6A06-1E33-3069-D4C14D24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3034-A00B-4AC2-B243-654EE6EC138B}" type="datetimeFigureOut">
              <a:rPr lang="he-IL" smtClean="0"/>
              <a:t>י"ט/סיון/תשפ"ב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377738A-FA43-B10A-9BF5-D40D29FC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7DCFCBD-7F85-31B6-E425-9BF97672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B006-4470-44C1-A3C6-10A6CC1382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257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5046C2-68ED-5A7D-98A4-1597E25C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8737EE1-A0B5-8645-ED43-76B320B32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984933B-52AB-F250-3261-CA89F615F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4697CD-9342-0EA1-A5D0-DF908402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3034-A00B-4AC2-B243-654EE6EC138B}" type="datetimeFigureOut">
              <a:rPr lang="he-IL" smtClean="0"/>
              <a:t>י"ט/סיון/תשפ"ב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94289CB-428B-E69E-4B9D-7848E8F2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7EDE36C-1B48-6974-2D04-BA5A7078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B006-4470-44C1-A3C6-10A6CC1382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432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7D8E38-E307-C625-EDA5-66CD78B7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2AB6B1B-EF21-91CB-1AEF-F118042AE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6598750-D30C-9083-343E-2E018745E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4FB1BD5-5C24-D037-3A6E-2327EE907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F9D3FC7-E2F4-CAA0-3A7B-45E014079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E2B4D60-D862-DC5A-550B-9A21BD5C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3034-A00B-4AC2-B243-654EE6EC138B}" type="datetimeFigureOut">
              <a:rPr lang="he-IL" smtClean="0"/>
              <a:t>י"ט/סיון/תשפ"ב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A9CEF3C-6744-7173-B3AD-E32214B8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E96EC28-B716-D071-BB0A-EECB3526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B006-4470-44C1-A3C6-10A6CC1382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004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A0301F-F515-40D7-737F-0EF81F2A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4EA4733-4668-830A-750D-C7E2A729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3034-A00B-4AC2-B243-654EE6EC138B}" type="datetimeFigureOut">
              <a:rPr lang="he-IL" smtClean="0"/>
              <a:t>י"ט/סיון/תשפ"ב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6B0CBA5-C8B1-6AD3-A9C8-500A7A9D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A5D67BB-49F0-91A0-FDC9-0641A347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B006-4470-44C1-A3C6-10A6CC1382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737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0E92AF2-CEE1-4D35-4D9A-F818E257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3034-A00B-4AC2-B243-654EE6EC138B}" type="datetimeFigureOut">
              <a:rPr lang="he-IL" smtClean="0"/>
              <a:t>י"ט/סיון/תשפ"ב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BBC42BB-070A-C5E4-F8D0-7A6CAA52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949136F-00EA-D8BB-D516-BBB17CC7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B006-4470-44C1-A3C6-10A6CC1382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107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03A31F-6D24-18D4-9757-790BC747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58106FA-E7FB-C5A4-8D60-CE047FF68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BD3C99A-4F62-CF58-530D-F00ED31D0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E76018E-2074-A7ED-3CA5-0AC8C0B5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3034-A00B-4AC2-B243-654EE6EC138B}" type="datetimeFigureOut">
              <a:rPr lang="he-IL" smtClean="0"/>
              <a:t>י"ט/סיון/תשפ"ב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C2BF440-AA17-2332-DA42-64D72558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CAD2D3C-668A-AD09-607E-D9C8FBFD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B006-4470-44C1-A3C6-10A6CC1382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554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F14604-935F-CC16-0535-3E2AA420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C678E2A-3D88-F56D-D94F-6B6DF3130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E10A1E9-C8BD-8B97-35B2-9731F0B61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B2D1A1E-3720-DD66-133B-4049D9E2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3034-A00B-4AC2-B243-654EE6EC138B}" type="datetimeFigureOut">
              <a:rPr lang="he-IL" smtClean="0"/>
              <a:t>י"ט/סיון/תשפ"ב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B5D5F51-CF8A-71AF-059A-AA431CA4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0B93A20-1D7F-7B4C-2EC6-5808AFF4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B006-4470-44C1-A3C6-10A6CC1382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34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B41AC2F-8B46-05CD-E443-2C37C30C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A2696A-532E-6F84-1BF1-26E0DB82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9D98785-994C-28D3-19EF-CFC538DAB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63034-A00B-4AC2-B243-654EE6EC138B}" type="datetimeFigureOut">
              <a:rPr lang="he-IL" smtClean="0"/>
              <a:t>י"ט/סיון/תשפ"ב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E2D537D-EFBE-2E93-E644-46B501290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E463BF0-4591-87AB-9DF7-FD524A3EF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B006-4470-44C1-A3C6-10A6CC1382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590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iri-world.monday.com/boards/2795269179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8CC309-5828-52B4-119B-659859C9A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0987" y="2220685"/>
            <a:ext cx="4534553" cy="1901881"/>
          </a:xfrm>
        </p:spPr>
        <p:txBody>
          <a:bodyPr anchor="b">
            <a:normAutofit/>
          </a:bodyPr>
          <a:lstStyle/>
          <a:p>
            <a:r>
              <a:rPr lang="he-IL" sz="5400">
                <a:latin typeface="Segoe UI" panose="020B0502040204020203" pitchFamily="34" charset="0"/>
                <a:cs typeface="Segoe UI" panose="020B0502040204020203" pitchFamily="34" charset="0"/>
              </a:rPr>
              <a:t>הנדסת תוכנה מטלה 3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0190857-F830-FCCE-2D63-B5B6E52E8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0" y="4321684"/>
            <a:ext cx="4087305" cy="1147863"/>
          </a:xfrm>
        </p:spPr>
        <p:txBody>
          <a:bodyPr anchor="t">
            <a:normAutofit/>
          </a:bodyPr>
          <a:lstStyle/>
          <a:p>
            <a:r>
              <a:rPr lang="he-IL" sz="2000">
                <a:latin typeface="Segoe UI" panose="020B0502040204020203" pitchFamily="34" charset="0"/>
                <a:cs typeface="Segoe UI" panose="020B0502040204020203" pitchFamily="34" charset="0"/>
              </a:rPr>
              <a:t>טל רוזנצוויג, לירי </a:t>
            </a:r>
            <a:r>
              <a:rPr lang="he-IL" sz="2000" err="1">
                <a:latin typeface="Segoe UI" panose="020B0502040204020203" pitchFamily="34" charset="0"/>
                <a:cs typeface="Segoe UI" panose="020B0502040204020203" pitchFamily="34" charset="0"/>
              </a:rPr>
              <a:t>בנזינו</a:t>
            </a:r>
            <a:r>
              <a:rPr lang="he-IL" sz="2000">
                <a:latin typeface="Segoe UI" panose="020B0502040204020203" pitchFamily="34" charset="0"/>
                <a:cs typeface="Segoe UI" panose="020B0502040204020203" pitchFamily="34" charset="0"/>
              </a:rPr>
              <a:t>, אשר לג'ימי, אליסה </a:t>
            </a:r>
            <a:r>
              <a:rPr lang="he-IL" sz="2000" err="1">
                <a:latin typeface="Segoe UI" panose="020B0502040204020203" pitchFamily="34" charset="0"/>
                <a:cs typeface="Segoe UI" panose="020B0502040204020203" pitchFamily="34" charset="0"/>
              </a:rPr>
              <a:t>נוביק</a:t>
            </a:r>
            <a:r>
              <a:rPr lang="he-IL" sz="2000">
                <a:latin typeface="Segoe UI" panose="020B0502040204020203" pitchFamily="34" charset="0"/>
                <a:cs typeface="Segoe UI" panose="020B0502040204020203" pitchFamily="34" charset="0"/>
              </a:rPr>
              <a:t> ואופיר יחזקאל</a:t>
            </a:r>
          </a:p>
        </p:txBody>
      </p: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Dev.java: The Destination for Java Developers">
            <a:extLst>
              <a:ext uri="{FF2B5EF4-FFF2-40B4-BE49-F238E27FC236}">
                <a16:creationId xmlns:a16="http://schemas.microsoft.com/office/drawing/2014/main" id="{9B4ED618-363F-12B7-E929-353C375A7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1" b="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188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99678D1-819A-46C1-74E6-1F7744B4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he-IL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תיאור המערכת</a:t>
            </a:r>
          </a:p>
        </p:txBody>
      </p:sp>
      <p:sp>
        <p:nvSpPr>
          <p:cNvPr id="7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72479A2-6562-A880-B92D-09F3E8E46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200">
                <a:latin typeface="Segoe UI" panose="020B0502040204020203" pitchFamily="34" charset="0"/>
                <a:cs typeface="Segoe UI" panose="020B0502040204020203" pitchFamily="34" charset="0"/>
              </a:rPr>
              <a:t>משחק הכולל ציפור (השחקן המרכזי) שצריכה לעבור מכשולים. הציפור תמיד מתקדמת קדימה, ולמשתמש האפשרות לגרום לה לקפוץ. במידה ולא נלחץ מקש הקפיצה, הציפור תחל ליפול כלפי מטה.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70CADB7-EA51-5166-CBFE-FED5C3739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94" r="31129" b="-1"/>
          <a:stretch/>
        </p:blipFill>
        <p:spPr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3709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טקסט, עץ, כביש, חוץ&#10;&#10;התיאור נוצר באופן אוטומטי">
            <a:extLst>
              <a:ext uri="{FF2B5EF4-FFF2-40B4-BE49-F238E27FC236}">
                <a16:creationId xmlns:a16="http://schemas.microsoft.com/office/drawing/2014/main" id="{278856E3-4441-F821-2AAB-01C9152EFA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13"/>
          <a:stretch/>
        </p:blipFill>
        <p:spPr>
          <a:xfrm>
            <a:off x="1" y="3426462"/>
            <a:ext cx="6095980" cy="3428990"/>
          </a:xfrm>
          <a:prstGeom prst="rect">
            <a:avLst/>
          </a:prstGeom>
        </p:spPr>
      </p:pic>
      <p:pic>
        <p:nvPicPr>
          <p:cNvPr id="4" name="Picture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97A9A571-66DD-B7D8-EAA2-715273555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6" r="9419"/>
          <a:stretch/>
        </p:blipFill>
        <p:spPr bwMode="auto">
          <a:xfrm>
            <a:off x="6096000" y="10"/>
            <a:ext cx="6096000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Why You Need Milestones in Project Management | Scoro">
            <a:extLst>
              <a:ext uri="{FF2B5EF4-FFF2-40B4-BE49-F238E27FC236}">
                <a16:creationId xmlns:a16="http://schemas.microsoft.com/office/drawing/2014/main" id="{AE07209C-EF70-8438-DE50-41BA13A2AB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4" b="1"/>
          <a:stretch/>
        </p:blipFill>
        <p:spPr bwMode="auto">
          <a:xfrm>
            <a:off x="6096020" y="3431538"/>
            <a:ext cx="609598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Planning Deliverables and Milestones in Horizon Europe - EMDESK">
            <a:extLst>
              <a:ext uri="{FF2B5EF4-FFF2-40B4-BE49-F238E27FC236}">
                <a16:creationId xmlns:a16="http://schemas.microsoft.com/office/drawing/2014/main" id="{EDA518FA-CA0B-3937-7047-8A87176338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9" y="2543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12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0C3D808-FFBE-FCA8-407D-05869BC9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858" y="2761554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2800" kern="120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תכנית</a:t>
            </a:r>
            <a: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עבודה</a:t>
            </a:r>
            <a: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(milestones) </a:t>
            </a:r>
            <a:r>
              <a:rPr lang="en-US" sz="2800" kern="120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ואילוצים</a:t>
            </a:r>
            <a:endParaRPr lang="en-US" sz="2800" kern="120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9813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F289F81C-3A39-9393-A9E1-3A7760549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11784"/>
            <a:ext cx="10905066" cy="5234430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5563606-B263-8047-54E9-6D9ECEE1FFA7}"/>
              </a:ext>
            </a:extLst>
          </p:cNvPr>
          <p:cNvSpPr txBox="1"/>
          <p:nvPr/>
        </p:nvSpPr>
        <p:spPr>
          <a:xfrm>
            <a:off x="3540125" y="6306234"/>
            <a:ext cx="5111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linkClick r:id="rId3"/>
              </a:rPr>
              <a:t>https://liri-world.monday.com/boards/2795269179/</a:t>
            </a:r>
            <a:r>
              <a:rPr lang="en-US" dirty="0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1276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3CB768EF-49BC-30C2-49B9-F71E79EEE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778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" name="כותרת 3">
            <a:extLst>
              <a:ext uri="{FF2B5EF4-FFF2-40B4-BE49-F238E27FC236}">
                <a16:creationId xmlns:a16="http://schemas.microsoft.com/office/drawing/2014/main" id="{D6FC9CBA-CF46-A951-17BA-D75F585C4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he-IL" sz="5000">
                <a:latin typeface="Segoe UI" panose="020B0502040204020203" pitchFamily="34" charset="0"/>
                <a:cs typeface="Segoe UI" panose="020B0502040204020203" pitchFamily="34" charset="0"/>
              </a:rPr>
              <a:t>פונקציונליות של הפרויקט</a:t>
            </a:r>
          </a:p>
        </p:txBody>
      </p:sp>
      <p:sp>
        <p:nvSpPr>
          <p:cNvPr id="117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8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61CE27A7-6C05-56BD-B16C-A0060A4E7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he-IL" sz="2000">
                <a:latin typeface="Segoe UI" panose="020B0502040204020203" pitchFamily="34" charset="0"/>
                <a:cs typeface="Segoe UI" panose="020B0502040204020203" pitchFamily="34" charset="0"/>
              </a:rPr>
              <a:t>ציור של הרקע (בסגנון שמיים כחולים) </a:t>
            </a:r>
          </a:p>
          <a:p>
            <a:r>
              <a:rPr lang="he-IL" sz="2000">
                <a:latin typeface="Segoe UI" panose="020B0502040204020203" pitchFamily="34" charset="0"/>
                <a:cs typeface="Segoe UI" panose="020B0502040204020203" pitchFamily="34" charset="0"/>
              </a:rPr>
              <a:t>עדכון האובייקטים בהתאם לתנאי המשחק ולקלט מהמשתמש</a:t>
            </a:r>
          </a:p>
          <a:p>
            <a:r>
              <a:rPr lang="he-IL" sz="2000">
                <a:latin typeface="Segoe UI" panose="020B0502040204020203" pitchFamily="34" charset="0"/>
                <a:cs typeface="Segoe UI" panose="020B0502040204020203" pitchFamily="34" charset="0"/>
              </a:rPr>
              <a:t>ציור האובייקטים במסך</a:t>
            </a:r>
          </a:p>
          <a:p>
            <a:r>
              <a:rPr lang="he-IL" sz="2000">
                <a:latin typeface="Segoe UI" panose="020B0502040204020203" pitchFamily="34" charset="0"/>
                <a:cs typeface="Segoe UI" panose="020B0502040204020203" pitchFamily="34" charset="0"/>
              </a:rPr>
              <a:t>זיהוי התנגשות בין הציפור לצינורות</a:t>
            </a:r>
          </a:p>
          <a:p>
            <a:r>
              <a:rPr lang="he-IL" sz="2000">
                <a:latin typeface="Segoe UI" panose="020B0502040204020203" pitchFamily="34" charset="0"/>
                <a:cs typeface="Segoe UI" panose="020B0502040204020203" pitchFamily="34" charset="0"/>
              </a:rPr>
              <a:t>ספירת ניקוד </a:t>
            </a:r>
          </a:p>
          <a:p>
            <a:r>
              <a:rPr lang="he-IL" sz="2000">
                <a:latin typeface="Segoe UI" panose="020B0502040204020203" pitchFamily="34" charset="0"/>
                <a:cs typeface="Segoe UI" panose="020B0502040204020203" pitchFamily="34" charset="0"/>
              </a:rPr>
              <a:t>שמירת שיאים</a:t>
            </a:r>
          </a:p>
        </p:txBody>
      </p:sp>
    </p:spTree>
    <p:extLst>
      <p:ext uri="{BB962C8B-B14F-4D97-AF65-F5344CB8AC3E}">
        <p14:creationId xmlns:p14="http://schemas.microsoft.com/office/powerpoint/2010/main" val="412214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F869D1B2-B7FC-331D-59AA-09E3FF41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681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UML</a:t>
            </a:r>
            <a:endParaRPr lang="he-IL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טבלה 6">
            <a:extLst>
              <a:ext uri="{FF2B5EF4-FFF2-40B4-BE49-F238E27FC236}">
                <a16:creationId xmlns:a16="http://schemas.microsoft.com/office/drawing/2014/main" id="{D87DB174-5315-41D3-3CD0-6429AA1DB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110865"/>
              </p:ext>
            </p:extLst>
          </p:nvPr>
        </p:nvGraphicFramePr>
        <p:xfrm>
          <a:off x="340068" y="1473481"/>
          <a:ext cx="215264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2649">
                  <a:extLst>
                    <a:ext uri="{9D8B030D-6E8A-4147-A177-3AD203B41FA5}">
                      <a16:colId xmlns:a16="http://schemas.microsoft.com/office/drawing/2014/main" val="2168023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8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 Frame : Jframe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42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 Window(Game, 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30610"/>
                  </a:ext>
                </a:extLst>
              </a:tr>
            </a:tbl>
          </a:graphicData>
        </a:graphic>
      </p:graphicFrame>
      <p:graphicFrame>
        <p:nvGraphicFramePr>
          <p:cNvPr id="9" name="טבלה 6">
            <a:extLst>
              <a:ext uri="{FF2B5EF4-FFF2-40B4-BE49-F238E27FC236}">
                <a16:creationId xmlns:a16="http://schemas.microsoft.com/office/drawing/2014/main" id="{DE7BB46F-A5F7-9CAB-483F-40CF293F4D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737206"/>
              </p:ext>
            </p:extLst>
          </p:nvPr>
        </p:nvGraphicFramePr>
        <p:xfrm>
          <a:off x="9330925" y="1690688"/>
          <a:ext cx="2391175" cy="3510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1175">
                  <a:extLst>
                    <a:ext uri="{9D8B030D-6E8A-4147-A177-3AD203B41FA5}">
                      <a16:colId xmlns:a16="http://schemas.microsoft.com/office/drawing/2014/main" val="2168023340"/>
                    </a:ext>
                  </a:extLst>
                </a:gridCol>
              </a:tblGrid>
              <a:tr h="295145">
                <a:tc>
                  <a:txBody>
                    <a:bodyPr/>
                    <a:lstStyle/>
                    <a:p>
                      <a:pPr algn="ctr" rtl="0"/>
                      <a:r>
                        <a:rPr lang="en-US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89504"/>
                  </a:ext>
                </a:extLst>
              </a:tr>
              <a:tr h="727754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maxScore : int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bird : Bird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pillars : Pillar 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42611"/>
                  </a:ext>
                </a:extLst>
              </a:tr>
              <a:tr h="2474364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 Game ()</a:t>
                      </a:r>
                    </a:p>
                    <a:p>
                      <a:pPr algn="l" rtl="0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 </a:t>
                      </a:r>
                      <a:r>
                        <a:rPr lang="en-US" sz="1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canvasSetup</a:t>
                      </a: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()</a:t>
                      </a:r>
                    </a:p>
                    <a:p>
                      <a:pPr algn="l" rtl="0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en-US" sz="1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init</a:t>
                      </a: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()</a:t>
                      </a:r>
                    </a:p>
                    <a:p>
                      <a:pPr algn="l" rtl="0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 start ()</a:t>
                      </a:r>
                    </a:p>
                    <a:p>
                      <a:pPr algn="l" rtl="0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 stop ()</a:t>
                      </a:r>
                    </a:p>
                    <a:p>
                      <a:pPr algn="l" rtl="0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 run ()</a:t>
                      </a:r>
                    </a:p>
                    <a:p>
                      <a:pPr algn="l" rtl="0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 draw ()</a:t>
                      </a:r>
                    </a:p>
                    <a:p>
                      <a:pPr algn="l" rtl="0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 update ()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en-US" sz="1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isGameOver</a:t>
                      </a: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() : Boolean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en-US" sz="1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drawBG</a:t>
                      </a: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()</a:t>
                      </a:r>
                    </a:p>
                    <a:p>
                      <a:pPr algn="l" rtl="0"/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30610"/>
                  </a:ext>
                </a:extLst>
              </a:tr>
            </a:tbl>
          </a:graphicData>
        </a:graphic>
      </p:graphicFrame>
      <p:graphicFrame>
        <p:nvGraphicFramePr>
          <p:cNvPr id="10" name="טבלה 6">
            <a:extLst>
              <a:ext uri="{FF2B5EF4-FFF2-40B4-BE49-F238E27FC236}">
                <a16:creationId xmlns:a16="http://schemas.microsoft.com/office/drawing/2014/main" id="{18CA7D8C-4228-98AF-3213-6C77C17E42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295346"/>
              </p:ext>
            </p:extLst>
          </p:nvPr>
        </p:nvGraphicFramePr>
        <p:xfrm>
          <a:off x="4916559" y="1031875"/>
          <a:ext cx="215264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2649">
                  <a:extLst>
                    <a:ext uri="{9D8B030D-6E8A-4147-A177-3AD203B41FA5}">
                      <a16:colId xmlns:a16="http://schemas.microsoft.com/office/drawing/2014/main" val="2168023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drawable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8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i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 draw (Graphics)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30610"/>
                  </a:ext>
                </a:extLst>
              </a:tr>
            </a:tbl>
          </a:graphicData>
        </a:graphic>
      </p:graphicFrame>
      <p:graphicFrame>
        <p:nvGraphicFramePr>
          <p:cNvPr id="11" name="טבלה 6">
            <a:extLst>
              <a:ext uri="{FF2B5EF4-FFF2-40B4-BE49-F238E27FC236}">
                <a16:creationId xmlns:a16="http://schemas.microsoft.com/office/drawing/2014/main" id="{4DF9D28C-9002-DD05-8049-CB83CA4329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4056970"/>
              </p:ext>
            </p:extLst>
          </p:nvPr>
        </p:nvGraphicFramePr>
        <p:xfrm>
          <a:off x="3847379" y="2762910"/>
          <a:ext cx="2152649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2649">
                  <a:extLst>
                    <a:ext uri="{9D8B030D-6E8A-4147-A177-3AD203B41FA5}">
                      <a16:colId xmlns:a16="http://schemas.microsoft.com/office/drawing/2014/main" val="2168023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8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 VELOCITY_FALL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 VELOCITY_JUMP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 VELOCITY_X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 x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42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 Bird ()</a:t>
                      </a:r>
                    </a:p>
                    <a:p>
                      <a:pPr algn="l" rtl="0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en-US" sz="1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init</a:t>
                      </a: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()</a:t>
                      </a:r>
                    </a:p>
                    <a:p>
                      <a:pPr algn="l" rtl="0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 draw (Graphics)</a:t>
                      </a:r>
                    </a:p>
                    <a:p>
                      <a:pPr algn="l" rtl="0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 update()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30610"/>
                  </a:ext>
                </a:extLst>
              </a:tr>
            </a:tbl>
          </a:graphicData>
        </a:graphic>
      </p:graphicFrame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4FF6DB0C-3D16-BD21-A40B-04EC68AE37AF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923703" y="1762922"/>
            <a:ext cx="736923" cy="999988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דיו 18">
                <a:extLst>
                  <a:ext uri="{FF2B5EF4-FFF2-40B4-BE49-F238E27FC236}">
                    <a16:creationId xmlns:a16="http://schemas.microsoft.com/office/drawing/2014/main" id="{132FBECB-8779-43B6-5E9B-7ED0E0AAD8CE}"/>
                  </a:ext>
                </a:extLst>
              </p14:cNvPr>
              <p14:cNvContentPartPr/>
              <p14:nvPr/>
            </p14:nvContentPartPr>
            <p14:xfrm>
              <a:off x="6522122" y="3396428"/>
              <a:ext cx="223560" cy="22680"/>
            </p14:xfrm>
          </p:contentPart>
        </mc:Choice>
        <mc:Fallback xmlns="">
          <p:pic>
            <p:nvPicPr>
              <p:cNvPr id="19" name="דיו 18">
                <a:extLst>
                  <a:ext uri="{FF2B5EF4-FFF2-40B4-BE49-F238E27FC236}">
                    <a16:creationId xmlns:a16="http://schemas.microsoft.com/office/drawing/2014/main" id="{132FBECB-8779-43B6-5E9B-7ED0E0AAD8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7809" y="3392108"/>
                <a:ext cx="232186" cy="313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79FC95EA-5D82-FCC9-A2DF-034F6AE0308C}"/>
              </a:ext>
            </a:extLst>
          </p:cNvPr>
          <p:cNvSpPr/>
          <p:nvPr/>
        </p:nvSpPr>
        <p:spPr>
          <a:xfrm>
            <a:off x="1416393" y="100346"/>
            <a:ext cx="1217777" cy="444511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bg2">
                    <a:lumMod val="75000"/>
                  </a:schemeClr>
                </a:solidFill>
              </a:rPr>
              <a:t>Java.awt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18" name="טבלה 6">
            <a:extLst>
              <a:ext uri="{FF2B5EF4-FFF2-40B4-BE49-F238E27FC236}">
                <a16:creationId xmlns:a16="http://schemas.microsoft.com/office/drawing/2014/main" id="{51E7FEC3-7933-EA8D-725A-B31B464BF4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1217409"/>
              </p:ext>
            </p:extLst>
          </p:nvPr>
        </p:nvGraphicFramePr>
        <p:xfrm>
          <a:off x="6249352" y="2021569"/>
          <a:ext cx="2152649" cy="226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2649">
                  <a:extLst>
                    <a:ext uri="{9D8B030D-6E8A-4147-A177-3AD203B41FA5}">
                      <a16:colId xmlns:a16="http://schemas.microsoft.com/office/drawing/2014/main" val="2168023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Pillar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8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 SPACE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 x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 y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42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 Pillar ()</a:t>
                      </a:r>
                    </a:p>
                    <a:p>
                      <a:pPr algn="l" rtl="0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 </a:t>
                      </a:r>
                      <a:r>
                        <a:rPr lang="en-US" sz="1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init</a:t>
                      </a: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()</a:t>
                      </a:r>
                    </a:p>
                    <a:p>
                      <a:pPr algn="l" rtl="0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 draw (Graphics)</a:t>
                      </a:r>
                    </a:p>
                    <a:p>
                      <a:pPr algn="l" rtl="0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 update()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30610"/>
                  </a:ext>
                </a:extLst>
              </a:tr>
            </a:tbl>
          </a:graphicData>
        </a:graphic>
      </p:graphicFrame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3187A4C8-DC65-97FF-317A-9A32A59CB2C0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522122" y="1773055"/>
            <a:ext cx="803554" cy="24851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5B35A85B-2717-392A-7E8A-EB0E4097FBE8}"/>
              </a:ext>
            </a:extLst>
          </p:cNvPr>
          <p:cNvGrpSpPr/>
          <p:nvPr/>
        </p:nvGrpSpPr>
        <p:grpSpPr>
          <a:xfrm>
            <a:off x="363682" y="2798800"/>
            <a:ext cx="3508622" cy="1473200"/>
            <a:chOff x="402670" y="3535400"/>
            <a:chExt cx="3508622" cy="1473200"/>
          </a:xfrm>
        </p:grpSpPr>
        <p:grpSp>
          <p:nvGrpSpPr>
            <p:cNvPr id="29" name="קבוצה 28">
              <a:extLst>
                <a:ext uri="{FF2B5EF4-FFF2-40B4-BE49-F238E27FC236}">
                  <a16:creationId xmlns:a16="http://schemas.microsoft.com/office/drawing/2014/main" id="{5EFF3A01-5B11-AA48-F898-490E048812B0}"/>
                </a:ext>
              </a:extLst>
            </p:cNvPr>
            <p:cNvGrpSpPr/>
            <p:nvPr/>
          </p:nvGrpSpPr>
          <p:grpSpPr>
            <a:xfrm rot="10955192">
              <a:off x="2685772" y="3881931"/>
              <a:ext cx="1225520" cy="398802"/>
              <a:chOff x="4745836" y="3838757"/>
              <a:chExt cx="1225520" cy="398802"/>
            </a:xfrm>
          </p:grpSpPr>
          <p:cxnSp>
            <p:nvCxnSpPr>
              <p:cNvPr id="27" name="מחבר ישר 26">
                <a:extLst>
                  <a:ext uri="{FF2B5EF4-FFF2-40B4-BE49-F238E27FC236}">
                    <a16:creationId xmlns:a16="http://schemas.microsoft.com/office/drawing/2014/main" id="{A580D2FD-3FF5-D613-71D1-CAFB24F0F492}"/>
                  </a:ext>
                </a:extLst>
              </p:cNvPr>
              <p:cNvCxnSpPr>
                <a:cxnSpLocks/>
                <a:stCxn id="14" idx="3"/>
                <a:endCxn id="28" idx="3"/>
              </p:cNvCxnSpPr>
              <p:nvPr/>
            </p:nvCxnSpPr>
            <p:spPr>
              <a:xfrm rot="10644808" flipV="1">
                <a:off x="5128818" y="3838757"/>
                <a:ext cx="842538" cy="21938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יהלום 27">
                <a:extLst>
                  <a:ext uri="{FF2B5EF4-FFF2-40B4-BE49-F238E27FC236}">
                    <a16:creationId xmlns:a16="http://schemas.microsoft.com/office/drawing/2014/main" id="{25D0EFBD-4F03-0FEA-3D02-7B7B9E1BAED8}"/>
                  </a:ext>
                </a:extLst>
              </p:cNvPr>
              <p:cNvSpPr>
                <a:spLocks/>
              </p:cNvSpPr>
              <p:nvPr/>
            </p:nvSpPr>
            <p:spPr>
              <a:xfrm rot="20671094">
                <a:off x="4745836" y="4022099"/>
                <a:ext cx="395537" cy="21546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aphicFrame>
          <p:nvGraphicFramePr>
            <p:cNvPr id="14" name="טבלה 6">
              <a:extLst>
                <a:ext uri="{FF2B5EF4-FFF2-40B4-BE49-F238E27FC236}">
                  <a16:creationId xmlns:a16="http://schemas.microsoft.com/office/drawing/2014/main" id="{4EAC913C-848A-4CAA-37DA-EAEC2A0924E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70869808"/>
                </p:ext>
              </p:extLst>
            </p:nvPr>
          </p:nvGraphicFramePr>
          <p:xfrm>
            <a:off x="402670" y="3535400"/>
            <a:ext cx="2279249" cy="14732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2279249">
                    <a:extLst>
                      <a:ext uri="{9D8B030D-6E8A-4147-A177-3AD203B41FA5}">
                        <a16:colId xmlns:a16="http://schemas.microsoft.com/office/drawing/2014/main" val="2168023340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 rtl="0"/>
                        <a:r>
                          <a:rPr lang="en-US" sz="1400" err="1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keyListener</a:t>
                        </a:r>
                        <a:endParaRPr lang="en-US" sz="14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3658950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 rtl="0"/>
                        <a:r>
                          <a:rPr lang="en-US" sz="140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- bird : Bird</a:t>
                        </a:r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28194261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 rtl="0"/>
                        <a:r>
                          <a:rPr lang="en-US" sz="140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+ </a:t>
                        </a:r>
                        <a:r>
                          <a:rPr lang="en-US" sz="1400" err="1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keyListener</a:t>
                        </a:r>
                        <a:r>
                          <a:rPr lang="en-US" sz="140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(Bird)</a:t>
                        </a:r>
                      </a:p>
                      <a:p>
                        <a:pPr algn="l" rtl="0"/>
                        <a:r>
                          <a:rPr lang="en-US" sz="140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+ </a:t>
                        </a:r>
                        <a:r>
                          <a:rPr lang="en-US" sz="1400" err="1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keyPressed</a:t>
                        </a:r>
                        <a:r>
                          <a:rPr lang="en-US" sz="140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(</a:t>
                        </a:r>
                        <a:r>
                          <a:rPr lang="en-US" sz="1400" err="1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keyEvent</a:t>
                        </a:r>
                        <a:r>
                          <a:rPr lang="en-US" sz="140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)</a:t>
                        </a:r>
                      </a:p>
                      <a:p>
                        <a:pPr algn="l" rtl="0"/>
                        <a:r>
                          <a:rPr lang="en-US" sz="140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+ </a:t>
                        </a:r>
                        <a:r>
                          <a:rPr lang="en-US" sz="1400" err="1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keyReleased</a:t>
                        </a:r>
                        <a:r>
                          <a:rPr lang="en-US" sz="140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(</a:t>
                        </a:r>
                        <a:r>
                          <a:rPr lang="en-US" sz="1400" err="1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keyEvent</a:t>
                        </a:r>
                        <a:r>
                          <a:rPr lang="en-US" sz="140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)</a:t>
                        </a:r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164930610"/>
                    </a:ext>
                  </a:extLst>
                </a:tr>
              </a:tbl>
            </a:graphicData>
          </a:graphic>
        </p:graphicFrame>
      </p:grpSp>
      <p:grpSp>
        <p:nvGrpSpPr>
          <p:cNvPr id="40" name="קבוצה 39">
            <a:extLst>
              <a:ext uri="{FF2B5EF4-FFF2-40B4-BE49-F238E27FC236}">
                <a16:creationId xmlns:a16="http://schemas.microsoft.com/office/drawing/2014/main" id="{4AA53505-5086-89C5-EBDD-868B869B05DE}"/>
              </a:ext>
            </a:extLst>
          </p:cNvPr>
          <p:cNvGrpSpPr/>
          <p:nvPr/>
        </p:nvGrpSpPr>
        <p:grpSpPr>
          <a:xfrm rot="19584856">
            <a:off x="8316820" y="2626773"/>
            <a:ext cx="1023146" cy="543594"/>
            <a:chOff x="4537273" y="3934895"/>
            <a:chExt cx="1468320" cy="539238"/>
          </a:xfrm>
        </p:grpSpPr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3259AC5F-246C-5AE9-9539-A5FFE4F7122D}"/>
                </a:ext>
              </a:extLst>
            </p:cNvPr>
            <p:cNvCxnSpPr>
              <a:cxnSpLocks/>
            </p:cNvCxnSpPr>
            <p:nvPr/>
          </p:nvCxnSpPr>
          <p:spPr>
            <a:xfrm rot="2015144" flipH="1">
              <a:off x="4692670" y="3934895"/>
              <a:ext cx="1312923" cy="53923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יהלום 41">
              <a:extLst>
                <a:ext uri="{FF2B5EF4-FFF2-40B4-BE49-F238E27FC236}">
                  <a16:creationId xmlns:a16="http://schemas.microsoft.com/office/drawing/2014/main" id="{C15C5536-9A86-8AAF-805A-3C0318D2B7FF}"/>
                </a:ext>
              </a:extLst>
            </p:cNvPr>
            <p:cNvSpPr>
              <a:spLocks/>
            </p:cNvSpPr>
            <p:nvPr/>
          </p:nvSpPr>
          <p:spPr>
            <a:xfrm rot="21145035">
              <a:off x="4537273" y="4093551"/>
              <a:ext cx="395537" cy="2154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5" name="יהלום 44">
            <a:extLst>
              <a:ext uri="{FF2B5EF4-FFF2-40B4-BE49-F238E27FC236}">
                <a16:creationId xmlns:a16="http://schemas.microsoft.com/office/drawing/2014/main" id="{F08B83CB-5F21-6224-51BD-AEEDE6A55357}"/>
              </a:ext>
            </a:extLst>
          </p:cNvPr>
          <p:cNvSpPr>
            <a:spLocks/>
          </p:cNvSpPr>
          <p:nvPr/>
        </p:nvSpPr>
        <p:spPr>
          <a:xfrm rot="5400000">
            <a:off x="4725935" y="5304425"/>
            <a:ext cx="395537" cy="2154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7" name="מחבר: מרפקי 46">
            <a:extLst>
              <a:ext uri="{FF2B5EF4-FFF2-40B4-BE49-F238E27FC236}">
                <a16:creationId xmlns:a16="http://schemas.microsoft.com/office/drawing/2014/main" id="{4B4F11D5-3A6E-C69D-6964-35ACD3C02A0E}"/>
              </a:ext>
            </a:extLst>
          </p:cNvPr>
          <p:cNvCxnSpPr>
            <a:cxnSpLocks/>
            <a:endCxn id="11" idx="2"/>
          </p:cNvCxnSpPr>
          <p:nvPr/>
        </p:nvCxnSpPr>
        <p:spPr>
          <a:xfrm rot="10800000" flipV="1">
            <a:off x="4923704" y="5201370"/>
            <a:ext cx="4984039" cy="35500"/>
          </a:xfrm>
          <a:prstGeom prst="bentConnector4">
            <a:avLst>
              <a:gd name="adj1" fmla="val 162"/>
              <a:gd name="adj2" fmla="val 425003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טבלה 6">
            <a:extLst>
              <a:ext uri="{FF2B5EF4-FFF2-40B4-BE49-F238E27FC236}">
                <a16:creationId xmlns:a16="http://schemas.microsoft.com/office/drawing/2014/main" id="{2C884D73-01AE-B269-4C67-7AF822D821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069808"/>
              </p:ext>
            </p:extLst>
          </p:nvPr>
        </p:nvGraphicFramePr>
        <p:xfrm>
          <a:off x="6745682" y="4649944"/>
          <a:ext cx="2152649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2649">
                  <a:extLst>
                    <a:ext uri="{9D8B030D-6E8A-4147-A177-3AD203B41FA5}">
                      <a16:colId xmlns:a16="http://schemas.microsoft.com/office/drawing/2014/main" val="2168023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SpecialPillar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8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 SPACE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 x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 y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42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 draw() </a:t>
                      </a:r>
                    </a:p>
                    <a:p>
                      <a:pPr algn="l" rtl="0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en-US" sz="1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specialPower</a:t>
                      </a: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30610"/>
                  </a:ext>
                </a:extLst>
              </a:tr>
            </a:tbl>
          </a:graphicData>
        </a:graphic>
      </p:graphicFrame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C4D67781-6952-D6B9-97E9-63EBFC2A8049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7611106" y="4282169"/>
            <a:ext cx="210900" cy="3677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" name="קבוצה 29">
            <a:extLst>
              <a:ext uri="{FF2B5EF4-FFF2-40B4-BE49-F238E27FC236}">
                <a16:creationId xmlns:a16="http://schemas.microsoft.com/office/drawing/2014/main" id="{2658A201-25DE-0F8C-9255-4EAFEBBDE150}"/>
              </a:ext>
            </a:extLst>
          </p:cNvPr>
          <p:cNvGrpSpPr/>
          <p:nvPr/>
        </p:nvGrpSpPr>
        <p:grpSpPr>
          <a:xfrm rot="19584856">
            <a:off x="8395014" y="3979075"/>
            <a:ext cx="976877" cy="711808"/>
            <a:chOff x="4070880" y="3639097"/>
            <a:chExt cx="1678656" cy="978282"/>
          </a:xfrm>
        </p:grpSpPr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B6AE351A-1F12-9440-3D04-739EA3CC9DC0}"/>
                </a:ext>
              </a:extLst>
            </p:cNvPr>
            <p:cNvCxnSpPr>
              <a:cxnSpLocks/>
            </p:cNvCxnSpPr>
            <p:nvPr/>
          </p:nvCxnSpPr>
          <p:spPr>
            <a:xfrm rot="2015144" flipH="1">
              <a:off x="4401720" y="3639097"/>
              <a:ext cx="1347816" cy="97828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יהלום 32">
              <a:extLst>
                <a:ext uri="{FF2B5EF4-FFF2-40B4-BE49-F238E27FC236}">
                  <a16:creationId xmlns:a16="http://schemas.microsoft.com/office/drawing/2014/main" id="{10A10777-432A-B560-C2A6-E69D86075D13}"/>
                </a:ext>
              </a:extLst>
            </p:cNvPr>
            <p:cNvSpPr>
              <a:spLocks/>
            </p:cNvSpPr>
            <p:nvPr/>
          </p:nvSpPr>
          <p:spPr>
            <a:xfrm rot="21145035">
              <a:off x="4070880" y="4101954"/>
              <a:ext cx="395537" cy="2154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F25CD3E9-3614-645D-E923-43B2C998A543}"/>
              </a:ext>
            </a:extLst>
          </p:cNvPr>
          <p:cNvSpPr txBox="1"/>
          <p:nvPr/>
        </p:nvSpPr>
        <p:spPr>
          <a:xfrm rot="19659547">
            <a:off x="8279652" y="2670549"/>
            <a:ext cx="59183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0…1</a:t>
            </a:r>
            <a:endParaRPr lang="he-IL" dirty="0"/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85B75669-0919-7F51-194B-48B524FDBC6F}"/>
              </a:ext>
            </a:extLst>
          </p:cNvPr>
          <p:cNvSpPr txBox="1"/>
          <p:nvPr/>
        </p:nvSpPr>
        <p:spPr>
          <a:xfrm>
            <a:off x="4869423" y="5603630"/>
            <a:ext cx="59183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0…1</a:t>
            </a:r>
            <a:endParaRPr lang="he-IL" dirty="0"/>
          </a:p>
        </p:txBody>
      </p: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49085A12-CF17-ADA7-2C0B-8EBDC35EEED6}"/>
              </a:ext>
            </a:extLst>
          </p:cNvPr>
          <p:cNvSpPr txBox="1"/>
          <p:nvPr/>
        </p:nvSpPr>
        <p:spPr>
          <a:xfrm>
            <a:off x="3045381" y="2967203"/>
            <a:ext cx="59183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0…1</a:t>
            </a:r>
            <a:endParaRPr lang="he-IL" dirty="0"/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EB616136-2F15-0CD1-374B-9727FF915960}"/>
              </a:ext>
            </a:extLst>
          </p:cNvPr>
          <p:cNvSpPr txBox="1"/>
          <p:nvPr/>
        </p:nvSpPr>
        <p:spPr>
          <a:xfrm rot="19765302">
            <a:off x="8856815" y="2378509"/>
            <a:ext cx="5758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1…*</a:t>
            </a:r>
            <a:endParaRPr lang="he-IL" dirty="0"/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6D564598-BE69-0464-08B9-38194BC5D455}"/>
              </a:ext>
            </a:extLst>
          </p:cNvPr>
          <p:cNvSpPr txBox="1"/>
          <p:nvPr/>
        </p:nvSpPr>
        <p:spPr>
          <a:xfrm>
            <a:off x="9633060" y="5167312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8C0EDE02-BB86-97BF-075A-62A2949E4B0D}"/>
              </a:ext>
            </a:extLst>
          </p:cNvPr>
          <p:cNvSpPr txBox="1"/>
          <p:nvPr/>
        </p:nvSpPr>
        <p:spPr>
          <a:xfrm>
            <a:off x="2611672" y="3102616"/>
            <a:ext cx="30168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3339AB56-83AA-AB10-7A0B-F967F25C16D1}"/>
              </a:ext>
            </a:extLst>
          </p:cNvPr>
          <p:cNvSpPr txBox="1"/>
          <p:nvPr/>
        </p:nvSpPr>
        <p:spPr>
          <a:xfrm rot="18927784">
            <a:off x="8844109" y="3753368"/>
            <a:ext cx="5758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1…*</a:t>
            </a:r>
            <a:endParaRPr lang="he-IL" dirty="0"/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B11B7134-733A-0286-E63C-D488760F9AE0}"/>
              </a:ext>
            </a:extLst>
          </p:cNvPr>
          <p:cNvSpPr txBox="1"/>
          <p:nvPr/>
        </p:nvSpPr>
        <p:spPr>
          <a:xfrm rot="18985008">
            <a:off x="8434420" y="4144799"/>
            <a:ext cx="59183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0…1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812288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מסך רחב</PresentationFormat>
  <Paragraphs>74</Paragraphs>
  <Slides>6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ערכת נושא Office</vt:lpstr>
      <vt:lpstr>הנדסת תוכנה מטלה 3</vt:lpstr>
      <vt:lpstr>תיאור המערכת</vt:lpstr>
      <vt:lpstr>תכנית עבודה (milestones) ואילוצים</vt:lpstr>
      <vt:lpstr>מצגת של PowerPoint‏</vt:lpstr>
      <vt:lpstr>פונקציונליות של הפרויקט</vt:lpstr>
      <vt:lpstr>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Ofir Yehezkel</dc:creator>
  <cp:lastModifiedBy>Liri Benzinou</cp:lastModifiedBy>
  <cp:revision>1</cp:revision>
  <dcterms:created xsi:type="dcterms:W3CDTF">2022-06-07T07:28:52Z</dcterms:created>
  <dcterms:modified xsi:type="dcterms:W3CDTF">2022-06-18T20:37:00Z</dcterms:modified>
</cp:coreProperties>
</file>