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65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5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47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89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57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48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53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86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62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5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8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22DD-28B9-2C47-A738-48C916FC675F}" type="datetimeFigureOut">
              <a:rPr kumimoji="1" lang="zh-CN" altLang="en-US" smtClean="0"/>
              <a:t>16/12/6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4BA4-786A-C144-8C38-9D42C0FC0B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53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消息集成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04375" y="5191352"/>
            <a:ext cx="205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融链移动团体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86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en-US" altLang="en-US" dirty="0" smtClean="0"/>
              <a:t>及时通讯功能（支持图片，聊天)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smtClean="0"/>
              <a:t>业务推送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34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集成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消息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项目目录（</a:t>
            </a:r>
            <a:r>
              <a:rPr kumimoji="1" lang="en-US" altLang="zh-CN" dirty="0" smtClean="0"/>
              <a:t>SVN</a:t>
            </a:r>
            <a:r>
              <a:rPr kumimoji="1" lang="zh-CN" altLang="en-US" dirty="0" smtClean="0"/>
              <a:t>路径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Ronglian</a:t>
            </a:r>
            <a:r>
              <a:rPr kumimoji="1" lang="en-US" altLang="zh-CN" dirty="0" smtClean="0"/>
              <a:t>/code/app/middleware/</a:t>
            </a:r>
            <a:r>
              <a:rPr kumimoji="1" lang="en-US" altLang="zh-CN" dirty="0" err="1" smtClean="0"/>
              <a:t>ios-ms-sdk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导入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(1</a:t>
            </a:r>
            <a:r>
              <a:rPr kumimoji="1" lang="en-US" altLang="zh-CN" dirty="0"/>
              <a:t>)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拷贝（</a:t>
            </a:r>
            <a:r>
              <a:rPr kumimoji="1" lang="en-US" altLang="zh-CN" dirty="0" err="1" smtClean="0"/>
              <a:t>NewtonMessage,NewtonMessageLib</a:t>
            </a:r>
            <a:r>
              <a:rPr kumimoji="1" lang="en-US" altLang="zh-CN" dirty="0" smtClean="0"/>
              <a:t>）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(2)</a:t>
            </a:r>
            <a:r>
              <a:rPr kumimoji="1" lang="zh-CN" altLang="en-US" dirty="0" smtClean="0"/>
              <a:t>导入内库</a:t>
            </a:r>
            <a:r>
              <a:rPr kumimoji="1" lang="en-US" altLang="zh-CN" dirty="0" smtClean="0"/>
              <a:t>(AssetsLibrary.framework,libsqlite3.tbd,libmp3lame.a)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08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导入</a:t>
            </a:r>
            <a:r>
              <a:rPr lang="en-US" altLang="zh-CN" dirty="0" smtClean="0"/>
              <a:t> </a:t>
            </a:r>
            <a:r>
              <a:rPr lang="en-US" altLang="zh-CN" dirty="0"/>
              <a:t>#import "</a:t>
            </a:r>
            <a:r>
              <a:rPr lang="en-US" altLang="zh-CN" dirty="0" err="1" smtClean="0"/>
              <a:t>MessageViewController.h</a:t>
            </a:r>
            <a:r>
              <a:rPr lang="en-US" altLang="zh-CN" dirty="0" smtClean="0"/>
              <a:t>”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初始化创建</a:t>
            </a:r>
            <a:r>
              <a:rPr lang="en-US" altLang="zh-CN" dirty="0" smtClean="0"/>
              <a:t> </a:t>
            </a:r>
            <a:r>
              <a:rPr lang="en-US" altLang="zh-CN" dirty="0" err="1"/>
              <a:t>MessageViewController</a:t>
            </a:r>
            <a:r>
              <a:rPr lang="en-US" altLang="zh-CN" dirty="0"/>
              <a:t> *</a:t>
            </a:r>
            <a:r>
              <a:rPr lang="en-US" altLang="zh-CN" dirty="0" err="1"/>
              <a:t>messageVC</a:t>
            </a:r>
            <a:r>
              <a:rPr lang="en-US" altLang="zh-CN" dirty="0"/>
              <a:t>=[[</a:t>
            </a:r>
            <a:r>
              <a:rPr lang="en-US" altLang="zh-CN" dirty="0" err="1"/>
              <a:t>MessageViewController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6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102</Words>
  <Application>Microsoft Macintosh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消息集成</vt:lpstr>
      <vt:lpstr>消息sdk简介</vt:lpstr>
      <vt:lpstr>消息sdk集成</vt:lpstr>
      <vt:lpstr>消息sdk使用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消息集成</dc:title>
  <dc:creator>欧阳</dc:creator>
  <cp:lastModifiedBy>欧阳</cp:lastModifiedBy>
  <cp:revision>5</cp:revision>
  <dcterms:created xsi:type="dcterms:W3CDTF">2016-12-05T01:21:20Z</dcterms:created>
  <dcterms:modified xsi:type="dcterms:W3CDTF">2016-12-06T10:43:36Z</dcterms:modified>
</cp:coreProperties>
</file>