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4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9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36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51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1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3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35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8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BA7F-9AC7-4472-894F-8C1A78F7A9C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25BA-2F28-4D6E-9CC1-D57863AEB8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397457"/>
              </p:ext>
            </p:extLst>
          </p:nvPr>
        </p:nvGraphicFramePr>
        <p:xfrm>
          <a:off x="2103549" y="210579"/>
          <a:ext cx="7984901" cy="6492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 of sequences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Total Fails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Subtest 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Fail #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Frequency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Frequency Test within a Block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Runs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Longest-Run-of-Ones in a Block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Rank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DFT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Non-overlapping Template Matching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148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Overlapping Template Matching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Universal Statistical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Linear Complexity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Serial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Approximate Entropy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Cumulative Sums (Cusums)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Random Excursions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Random Excursions Variant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1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Tests for the Longest-Run-of-Ones in a Block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948966" cy="443171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n :</a:t>
            </a:r>
            <a:r>
              <a:rPr lang="zh-TW" altLang="en-US" sz="2000" dirty="0"/>
              <a:t> </a:t>
            </a:r>
            <a:r>
              <a:rPr lang="en-US" altLang="zh-TW" sz="2000" dirty="0"/>
              <a:t>The length of the bit string. (128)</a:t>
            </a:r>
          </a:p>
          <a:p>
            <a:r>
              <a:rPr lang="en-US" altLang="zh-TW" sz="2000" dirty="0"/>
              <a:t>M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The length of each block. (8)</a:t>
            </a:r>
          </a:p>
          <a:p>
            <a:r>
              <a:rPr lang="en-US" altLang="zh-TW" sz="2000" dirty="0"/>
              <a:t>N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The number of blocks. (16)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input = 11001100000101010110110001001100111000000000001001001101010100010001001111010110100000001101011111001100111001101101100010110010</a:t>
            </a:r>
          </a:p>
          <a:p>
            <a:endParaRPr lang="en-US" altLang="zh-TW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398836"/>
                  </p:ext>
                </p:extLst>
              </p:nvPr>
            </p:nvGraphicFramePr>
            <p:xfrm>
              <a:off x="6967470" y="1822450"/>
              <a:ext cx="4734276" cy="445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5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Subblock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Max-run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/>
                            <a:t>Subblock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Max-run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00010101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01101100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11100000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00000010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01001101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01010001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00010011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10000000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11010111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11100110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11011000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10110010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4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9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0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= 4.882457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P = 0.180609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rgbClr val="FFFF00"/>
                              </a:solidFill>
                            </a:rPr>
                            <a:t>P-value ≥ 0.01, accept the sequence as random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398836"/>
                  </p:ext>
                </p:extLst>
              </p:nvPr>
            </p:nvGraphicFramePr>
            <p:xfrm>
              <a:off x="6967470" y="1822450"/>
              <a:ext cx="4734276" cy="445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569"/>
                    <a:gridCol w="1183569"/>
                    <a:gridCol w="1183569"/>
                    <a:gridCol w="11835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Subblock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Max-run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Subblock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Max-run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00010101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01101100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11100000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00000010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01001101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01010001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00010011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11010110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10000000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11010111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11100110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11011000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10110010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3" t="-908197" r="-3010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031" t="-908197" r="-20257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908197" r="-10153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546" t="-908197" r="-2062" b="-222951"/>
                          </a:stretch>
                        </a:blipFill>
                      </a:tcPr>
                    </a:tc>
                  </a:tr>
                  <a:tr h="371920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7" t="-1008197" r="-101028" b="-1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chemeClr val="bg1"/>
                              </a:solidFill>
                            </a:rPr>
                            <a:t>P = 0.180609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 smtClean="0">
                              <a:solidFill>
                                <a:srgbClr val="FFFF00"/>
                              </a:solidFill>
                            </a:rPr>
                            <a:t>P-value ≥ 0.01, accept the sequence as random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7711" t="39056" r="32289" b="32010"/>
          <a:stretch/>
        </p:blipFill>
        <p:spPr>
          <a:xfrm>
            <a:off x="3902298" y="4644763"/>
            <a:ext cx="2884868" cy="15643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23134" t="50517" r="32711" b="29192"/>
          <a:stretch/>
        </p:blipFill>
        <p:spPr>
          <a:xfrm>
            <a:off x="838200" y="4735594"/>
            <a:ext cx="2675718" cy="6913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27464" t="39619" r="13803" b="35956"/>
          <a:stretch/>
        </p:blipFill>
        <p:spPr>
          <a:xfrm>
            <a:off x="838200" y="5561865"/>
            <a:ext cx="2974483" cy="6954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/>
          <a:srcRect l="12148" t="59157" r="16338" b="37460"/>
          <a:stretch/>
        </p:blipFill>
        <p:spPr>
          <a:xfrm>
            <a:off x="2982748" y="672149"/>
            <a:ext cx="8718998" cy="23182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7"/>
          <a:srcRect l="12043" t="57280" r="15916" b="39150"/>
          <a:stretch/>
        </p:blipFill>
        <p:spPr>
          <a:xfrm>
            <a:off x="2982748" y="1087347"/>
            <a:ext cx="8783391" cy="2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217</Words>
  <Application>Microsoft Office PowerPoint</Application>
  <PresentationFormat>寬螢幕</PresentationFormat>
  <Paragraphs>119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Tests for the Longest-Run-of-Ones in a Block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for the Longest-Run-of-Ones in a Block</dc:title>
  <dc:creator>均容 林</dc:creator>
  <cp:lastModifiedBy>沈永聖</cp:lastModifiedBy>
  <cp:revision>14</cp:revision>
  <dcterms:created xsi:type="dcterms:W3CDTF">2021-01-02T13:56:30Z</dcterms:created>
  <dcterms:modified xsi:type="dcterms:W3CDTF">2021-01-05T14:47:00Z</dcterms:modified>
</cp:coreProperties>
</file>