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3003849" cy="325409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>
                <a:solidFill>
                  <a:schemeClr val="tx1"/>
                </a:solidFill>
                <a:latin typeface="Calibri"/>
                <a:cs typeface="Calibri"/>
              </a:rPr>
              <a:t>OZ SAJITH ZAHIRASAN</a:t>
            </a:r>
            <a:r>
              <a:rPr sz="42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US" sz="42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</a:t>
            </a:r>
            <a:r>
              <a:rPr lang="en-US" sz="4200" dirty="0">
                <a:latin typeface="Calibri"/>
                <a:cs typeface="Calibri"/>
              </a:rPr>
              <a:t>BCA</a:t>
            </a:r>
            <a:r>
              <a:rPr sz="4200" dirty="0">
                <a:latin typeface="Calibri"/>
                <a:cs typeface="Calibri"/>
              </a:rPr>
              <a:t>0</a:t>
            </a:r>
            <a:r>
              <a:rPr lang="en-US" sz="4200" dirty="0">
                <a:latin typeface="Calibri"/>
                <a:cs typeface="Calibri"/>
              </a:rPr>
              <a:t>11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200" dirty="0">
                <a:latin typeface="Calibri"/>
                <a:cs typeface="Calibri"/>
              </a:rPr>
              <a:t>26CA4085BC3AE959D6E45E734C64A8CE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45" dirty="0">
                <a:solidFill>
                  <a:schemeClr val="tx1"/>
                </a:solidFill>
                <a:latin typeface="Calibri"/>
                <a:cs typeface="Calibri"/>
              </a:rPr>
              <a:t>B.C.A</a:t>
            </a:r>
            <a:endParaRPr sz="42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433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Sajith Oz</cp:lastModifiedBy>
  <cp:revision>1</cp:revision>
  <dcterms:created xsi:type="dcterms:W3CDTF">2025-09-10T07:28:47Z</dcterms:created>
  <dcterms:modified xsi:type="dcterms:W3CDTF">2025-09-12T04:46:56Z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