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7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6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9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1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6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4D0F-2813-4084-A1B4-D0BE7FAF33F8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86CB-2A13-4073-B349-0E796A258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138023" y="95250"/>
            <a:ext cx="4081003" cy="4074655"/>
            <a:chOff x="138023" y="95250"/>
            <a:chExt cx="4081003" cy="40746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023" y="95250"/>
              <a:ext cx="4081003" cy="8773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023" y="972589"/>
              <a:ext cx="4081003" cy="16712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023" y="2647086"/>
              <a:ext cx="4081003" cy="15228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5" name="그룹 24"/>
          <p:cNvGrpSpPr/>
          <p:nvPr/>
        </p:nvGrpSpPr>
        <p:grpSpPr>
          <a:xfrm>
            <a:off x="138023" y="4719602"/>
            <a:ext cx="4081003" cy="2010797"/>
            <a:chOff x="138023" y="4290977"/>
            <a:chExt cx="5103933" cy="251481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023" y="4290977"/>
              <a:ext cx="2537678" cy="2497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5701" y="4290977"/>
              <a:ext cx="2566255" cy="25148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5574" y="862362"/>
            <a:ext cx="5072063" cy="323117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844176" y="5981631"/>
            <a:ext cx="1352001" cy="203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20277" y="5319712"/>
            <a:ext cx="1257265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rgbClr val="C00000"/>
                </a:solidFill>
              </a:rPr>
              <a:t>인스턴스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퍼블릭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DNS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주소 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44176" y="6199166"/>
            <a:ext cx="1257265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err="1" smtClean="0">
                <a:solidFill>
                  <a:srgbClr val="C00000"/>
                </a:solidFill>
              </a:rPr>
              <a:t>PuTTYgen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으로 만든 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key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22347" y="160988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rgbClr val="C00000"/>
                </a:solidFill>
              </a:rPr>
              <a:t>다운로드 마켓 업데이트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2347" y="373934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JAVA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다운로드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22347" y="591143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JAVA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환경변수 지정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파일 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vi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로 열기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2347" y="802615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JAVA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환경변수 지정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vi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파일에 환경변수 저장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22347" y="1620693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JAVA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환경변수 지정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저장한 환경변수 적용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22347" y="1849377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JAVA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환경변수 지정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적용된 환경변수 확인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22347" y="2182066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Apache Tomcat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설치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</a:t>
            </a:r>
            <a:r>
              <a:rPr lang="en-US" altLang="ko-KR" sz="700" b="1" dirty="0" err="1" smtClean="0">
                <a:solidFill>
                  <a:srgbClr val="C00000"/>
                </a:solidFill>
              </a:rPr>
              <a:t>wget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 (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명령어</a:t>
            </a:r>
            <a:r>
              <a:rPr lang="en-US" altLang="ko-KR" sz="700" b="1" dirty="0">
                <a:solidFill>
                  <a:srgbClr val="C00000"/>
                </a:solidFill>
              </a:rPr>
              <a:t>)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 +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다운로드링크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웹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)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22347" y="2488191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Apache Tomcat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설치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다운된 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tomcat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확인 및 압축해제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22347" y="2888424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Apache Tomcat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실행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디렉토리 이동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22347" y="3561250"/>
            <a:ext cx="2809720" cy="20005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Apache Tomcat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실행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디렉토리 이동 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2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22347" y="5052895"/>
            <a:ext cx="2809720" cy="415498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C00000"/>
                </a:solidFill>
              </a:rPr>
              <a:t>Apache Tomcat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실행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ko-KR" altLang="en-US" sz="700" b="1" dirty="0" smtClean="0">
                <a:solidFill>
                  <a:srgbClr val="C00000"/>
                </a:solidFill>
              </a:rPr>
              <a:t>실행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startup.sh (./ startup.sh)</a:t>
            </a:r>
          </a:p>
          <a:p>
            <a:pPr marL="171450" indent="-171450">
              <a:buFontTx/>
              <a:buChar char="-"/>
            </a:pPr>
            <a:r>
              <a:rPr lang="ko-KR" altLang="en-US" sz="700" b="1" dirty="0" smtClean="0">
                <a:solidFill>
                  <a:srgbClr val="C00000"/>
                </a:solidFill>
              </a:rPr>
              <a:t>종료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: shutdown.sh (./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 shutdown.sh)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556267" y="200776"/>
            <a:ext cx="3706241" cy="6515913"/>
            <a:chOff x="4556267" y="200776"/>
            <a:chExt cx="3706241" cy="6515913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56267" y="200776"/>
              <a:ext cx="3666080" cy="120481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56267" y="427327"/>
              <a:ext cx="3694766" cy="10327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6267" y="636667"/>
              <a:ext cx="3689029" cy="10327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56267" y="1679823"/>
              <a:ext cx="3694766" cy="97533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56267" y="1883426"/>
              <a:ext cx="3700503" cy="212277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56267" y="2201773"/>
              <a:ext cx="3694766" cy="189328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56267" y="2497171"/>
              <a:ext cx="3694766" cy="292598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56267" y="2895839"/>
              <a:ext cx="3706241" cy="56224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56267" y="3564156"/>
              <a:ext cx="3694766" cy="1382669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556267" y="5052897"/>
              <a:ext cx="3700503" cy="1663792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4556267" y="846007"/>
              <a:ext cx="3689029" cy="727746"/>
              <a:chOff x="5178567" y="-201728"/>
              <a:chExt cx="3689029" cy="727746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18"/>
              <a:srcRect b="79580"/>
              <a:stretch/>
            </p:blipFill>
            <p:spPr>
              <a:xfrm>
                <a:off x="5178567" y="-201728"/>
                <a:ext cx="3689029" cy="455728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 rotWithShape="1">
              <a:blip r:embed="rId18"/>
              <a:srcRect t="87271"/>
              <a:stretch/>
            </p:blipFill>
            <p:spPr>
              <a:xfrm>
                <a:off x="5178567" y="241938"/>
                <a:ext cx="3689029" cy="284080"/>
              </a:xfrm>
              <a:prstGeom prst="rect">
                <a:avLst/>
              </a:prstGeom>
            </p:spPr>
          </p:pic>
        </p:grpSp>
      </p:grpSp>
      <p:sp>
        <p:nvSpPr>
          <p:cNvPr id="60" name="직사각형 59"/>
          <p:cNvSpPr/>
          <p:nvPr/>
        </p:nvSpPr>
        <p:spPr>
          <a:xfrm>
            <a:off x="820277" y="5113995"/>
            <a:ext cx="1294274" cy="2057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31519" y="107203"/>
            <a:ext cx="480814" cy="1467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04986" y="2128374"/>
            <a:ext cx="480814" cy="1467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666426" y="1728588"/>
            <a:ext cx="480814" cy="3208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34733" y="3137244"/>
            <a:ext cx="4098600" cy="1308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474993" y="3892252"/>
            <a:ext cx="1191433" cy="201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5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tjoeun709</dc:creator>
  <cp:lastModifiedBy>tjoeun709</cp:lastModifiedBy>
  <cp:revision>4</cp:revision>
  <dcterms:created xsi:type="dcterms:W3CDTF">2021-08-31T01:23:31Z</dcterms:created>
  <dcterms:modified xsi:type="dcterms:W3CDTF">2021-08-31T01:49:03Z</dcterms:modified>
</cp:coreProperties>
</file>