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CC"/>
    <a:srgbClr val="F0F3C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38" y="102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82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5B4D8983-B814-E051-E455-D39A36316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034197"/>
                  </p:ext>
                </p:extLst>
              </p:nvPr>
            </p:nvGraphicFramePr>
            <p:xfrm>
              <a:off x="1" y="0"/>
              <a:ext cx="1649506" cy="2483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9952">
                      <a:extLst>
                        <a:ext uri="{9D8B030D-6E8A-4147-A177-3AD203B41FA5}">
                          <a16:colId xmlns:a16="http://schemas.microsoft.com/office/drawing/2014/main" val="3836955326"/>
                        </a:ext>
                      </a:extLst>
                    </a:gridCol>
                    <a:gridCol w="1129554">
                      <a:extLst>
                        <a:ext uri="{9D8B030D-6E8A-4147-A177-3AD203B41FA5}">
                          <a16:colId xmlns:a16="http://schemas.microsoft.com/office/drawing/2014/main" val="3050203237"/>
                        </a:ext>
                      </a:extLst>
                    </a:gridCol>
                  </a:tblGrid>
                  <a:tr h="2557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Helvetica" pitchFamily="2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en-US" sz="1200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915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  <a:cs typeface="Calibri" panose="020F0502020204030204" pitchFamily="34" charset="0"/>
                            </a:rPr>
                            <a:t>Policy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388978"/>
                      </a:ext>
                    </a:extLst>
                  </a:tr>
                  <a:tr h="255786">
                    <a:tc>
                      <a:txBody>
                        <a:bodyPr/>
                        <a:lstStyle/>
                        <a:p>
                          <a:pPr marL="0" marR="0" lvl="0" indent="0" algn="ctr" defTabSz="8915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Action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4333145"/>
                      </a:ext>
                    </a:extLst>
                  </a:tr>
                  <a:tr h="262374">
                    <a:tc>
                      <a:txBody>
                        <a:bodyPr/>
                        <a:lstStyle/>
                        <a:p>
                          <a:pPr marL="0" marR="0" lvl="0" indent="0" algn="ctr" defTabSz="8915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Velocity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3926875"/>
                      </a:ext>
                    </a:extLst>
                  </a:tr>
                  <a:tr h="255786">
                    <a:tc>
                      <a:txBody>
                        <a:bodyPr/>
                        <a:lstStyle/>
                        <a:p>
                          <a:pPr marL="0" marR="0" lvl="0" indent="0" algn="ctr" defTabSz="8915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State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0280108"/>
                      </a:ext>
                    </a:extLst>
                  </a:tr>
                  <a:tr h="255786">
                    <a:tc>
                      <a:txBody>
                        <a:bodyPr/>
                        <a:lstStyle/>
                        <a:p>
                          <a:pPr marL="0" marR="0" lvl="0" indent="0" algn="ctr" defTabSz="8915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Modal Data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3669787"/>
                      </a:ext>
                    </a:extLst>
                  </a:tr>
                  <a:tr h="2557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Cell Positions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5020304"/>
                      </a:ext>
                    </a:extLst>
                  </a:tr>
                  <a:tr h="2557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Discrepancy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5455232"/>
                      </a:ext>
                    </a:extLst>
                  </a:tr>
                  <a:tr h="2557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Reward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348433"/>
                      </a:ext>
                    </a:extLst>
                  </a:tr>
                  <a:tr h="260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Helvetica" pitchFamily="2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Advantage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65510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9" name="Table 78">
                <a:extLst>
                  <a:ext uri="{FF2B5EF4-FFF2-40B4-BE49-F238E27FC236}">
                    <a16:creationId xmlns:a16="http://schemas.microsoft.com/office/drawing/2014/main" id="{5B4D8983-B814-E051-E455-D39A36316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8034197"/>
                  </p:ext>
                </p:extLst>
              </p:nvPr>
            </p:nvGraphicFramePr>
            <p:xfrm>
              <a:off x="1" y="0"/>
              <a:ext cx="1649506" cy="24837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9952">
                      <a:extLst>
                        <a:ext uri="{9D8B030D-6E8A-4147-A177-3AD203B41FA5}">
                          <a16:colId xmlns:a16="http://schemas.microsoft.com/office/drawing/2014/main" val="3836955326"/>
                        </a:ext>
                      </a:extLst>
                    </a:gridCol>
                    <a:gridCol w="1129554">
                      <a:extLst>
                        <a:ext uri="{9D8B030D-6E8A-4147-A177-3AD203B41FA5}">
                          <a16:colId xmlns:a16="http://schemas.microsoft.com/office/drawing/2014/main" val="305020323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3" t="-4444" r="-22117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915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  <a:cs typeface="Calibri" panose="020F0502020204030204" pitchFamily="34" charset="0"/>
                            </a:rPr>
                            <a:t>Policy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738897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3" t="-104444" r="-221176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Action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4333145"/>
                      </a:ext>
                    </a:extLst>
                  </a:tr>
                  <a:tr h="283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3" t="-195745" r="-221176" b="-5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Velocity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39268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3" t="-308889" r="-221176" b="-5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State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02801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3" t="-408889" r="-221176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Modal Data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366978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3" t="-508889" r="-221176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Cell Positions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50203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3" t="-608889" r="-221176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Discrepancy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54552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3" t="-708889" r="-221176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Reward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348433"/>
                      </a:ext>
                    </a:extLst>
                  </a:tr>
                  <a:tr h="280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3" t="-791304" r="-221176" b="-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latin typeface="Helvetica" pitchFamily="2" charset="0"/>
                            </a:rPr>
                            <a:t>Advantage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lg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6551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20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Noah Cohen Kalafut</cp:lastModifiedBy>
  <cp:revision>23</cp:revision>
  <dcterms:created xsi:type="dcterms:W3CDTF">2024-05-30T14:23:26Z</dcterms:created>
  <dcterms:modified xsi:type="dcterms:W3CDTF">2024-09-11T22:48:29Z</dcterms:modified>
</cp:coreProperties>
</file>