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CCCC"/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2" y="90"/>
      </p:cViewPr>
      <p:guideLst>
        <p:guide orient="horz" pos="2160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FF89109-552C-ACD4-34ED-AD3E13B594F7}"/>
              </a:ext>
            </a:extLst>
          </p:cNvPr>
          <p:cNvCxnSpPr>
            <a:cxnSpLocks/>
            <a:stCxn id="73" idx="3"/>
            <a:endCxn id="43" idx="7"/>
          </p:cNvCxnSpPr>
          <p:nvPr/>
        </p:nvCxnSpPr>
        <p:spPr>
          <a:xfrm flipH="1">
            <a:off x="5072535" y="2056682"/>
            <a:ext cx="167812" cy="179502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699E11-81EF-F59B-AFFE-13AE021D11A2}"/>
              </a:ext>
            </a:extLst>
          </p:cNvPr>
          <p:cNvCxnSpPr>
            <a:cxnSpLocks/>
            <a:stCxn id="36" idx="5"/>
            <a:endCxn id="43" idx="1"/>
          </p:cNvCxnSpPr>
          <p:nvPr/>
        </p:nvCxnSpPr>
        <p:spPr>
          <a:xfrm>
            <a:off x="4944700" y="2185199"/>
            <a:ext cx="41919" cy="50985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318A944-01B0-E9E8-8457-5FEA8AD89DD4}"/>
              </a:ext>
            </a:extLst>
          </p:cNvPr>
          <p:cNvCxnSpPr>
            <a:cxnSpLocks/>
            <a:stCxn id="32" idx="7"/>
            <a:endCxn id="90" idx="2"/>
          </p:cNvCxnSpPr>
          <p:nvPr/>
        </p:nvCxnSpPr>
        <p:spPr>
          <a:xfrm flipV="1">
            <a:off x="4460049" y="1593958"/>
            <a:ext cx="58841" cy="799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3044EE8-A9A5-D8F6-B42A-C1DCDD54CE0C}"/>
              </a:ext>
            </a:extLst>
          </p:cNvPr>
          <p:cNvCxnSpPr>
            <a:cxnSpLocks/>
            <a:stCxn id="30" idx="6"/>
            <a:endCxn id="34" idx="3"/>
          </p:cNvCxnSpPr>
          <p:nvPr/>
        </p:nvCxnSpPr>
        <p:spPr>
          <a:xfrm flipV="1">
            <a:off x="4420648" y="1265619"/>
            <a:ext cx="148579" cy="103125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76A4302-FEC9-7889-B52A-989FE1DB6028}"/>
              </a:ext>
            </a:extLst>
          </p:cNvPr>
          <p:cNvCxnSpPr>
            <a:cxnSpLocks/>
            <a:stCxn id="32" idx="0"/>
            <a:endCxn id="30" idx="4"/>
          </p:cNvCxnSpPr>
          <p:nvPr/>
        </p:nvCxnSpPr>
        <p:spPr>
          <a:xfrm flipH="1" flipV="1">
            <a:off x="4359896" y="1429496"/>
            <a:ext cx="57195" cy="154666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2EE6BA-286A-A7FD-3BF5-2AF3F7D475F0}"/>
              </a:ext>
            </a:extLst>
          </p:cNvPr>
          <p:cNvCxnSpPr>
            <a:cxnSpLocks/>
            <a:endCxn id="34" idx="6"/>
          </p:cNvCxnSpPr>
          <p:nvPr/>
        </p:nvCxnSpPr>
        <p:spPr>
          <a:xfrm flipH="1" flipV="1">
            <a:off x="4672937" y="1222661"/>
            <a:ext cx="1088504" cy="306781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B7B4E4E-A499-C331-11A3-97B318F63F69}"/>
              </a:ext>
            </a:extLst>
          </p:cNvPr>
          <p:cNvCxnSpPr>
            <a:cxnSpLocks/>
            <a:stCxn id="25" idx="5"/>
            <a:endCxn id="91" idx="1"/>
          </p:cNvCxnSpPr>
          <p:nvPr/>
        </p:nvCxnSpPr>
        <p:spPr>
          <a:xfrm>
            <a:off x="5828689" y="2224301"/>
            <a:ext cx="58803" cy="36106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764DB0-BC85-14DD-B20B-F21069720E15}"/>
              </a:ext>
            </a:extLst>
          </p:cNvPr>
          <p:cNvCxnSpPr>
            <a:cxnSpLocks/>
            <a:stCxn id="17" idx="1"/>
            <a:endCxn id="23" idx="4"/>
          </p:cNvCxnSpPr>
          <p:nvPr/>
        </p:nvCxnSpPr>
        <p:spPr>
          <a:xfrm flipH="1" flipV="1">
            <a:off x="5754886" y="2486140"/>
            <a:ext cx="48690" cy="48170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F3C0B1D-593C-FDC5-9445-DF80B5F6C7F7}"/>
              </a:ext>
            </a:extLst>
          </p:cNvPr>
          <p:cNvCxnSpPr>
            <a:cxnSpLocks/>
            <a:stCxn id="45" idx="7"/>
            <a:endCxn id="36" idx="3"/>
          </p:cNvCxnSpPr>
          <p:nvPr/>
        </p:nvCxnSpPr>
        <p:spPr>
          <a:xfrm flipV="1">
            <a:off x="4814556" y="2185199"/>
            <a:ext cx="44228" cy="29039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D8778C0-990B-5515-02B0-3402A96B010B}"/>
              </a:ext>
            </a:extLst>
          </p:cNvPr>
          <p:cNvCxnSpPr>
            <a:cxnSpLocks/>
            <a:stCxn id="12" idx="6"/>
            <a:endCxn id="10" idx="3"/>
          </p:cNvCxnSpPr>
          <p:nvPr/>
        </p:nvCxnSpPr>
        <p:spPr>
          <a:xfrm flipV="1">
            <a:off x="5865151" y="1795513"/>
            <a:ext cx="67845" cy="7556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17642AA-FA8E-EC2C-3ED2-9D8B31EB761C}"/>
              </a:ext>
            </a:extLst>
          </p:cNvPr>
          <p:cNvCxnSpPr>
            <a:cxnSpLocks/>
            <a:stCxn id="70" idx="6"/>
            <a:endCxn id="12" idx="3"/>
          </p:cNvCxnSpPr>
          <p:nvPr/>
        </p:nvCxnSpPr>
        <p:spPr>
          <a:xfrm flipV="1">
            <a:off x="5533909" y="1914037"/>
            <a:ext cx="227532" cy="7854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8FDBA5-6DC9-DED2-E71F-5DF01BF288BE}"/>
              </a:ext>
            </a:extLst>
          </p:cNvPr>
          <p:cNvCxnSpPr>
            <a:cxnSpLocks/>
            <a:stCxn id="28" idx="0"/>
            <a:endCxn id="34" idx="4"/>
          </p:cNvCxnSpPr>
          <p:nvPr/>
        </p:nvCxnSpPr>
        <p:spPr>
          <a:xfrm flipV="1">
            <a:off x="4589934" y="1283413"/>
            <a:ext cx="22251" cy="77333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6C84A58-2926-434A-3C01-2076A0B5F613}"/>
              </a:ext>
            </a:extLst>
          </p:cNvPr>
          <p:cNvCxnSpPr>
            <a:cxnSpLocks/>
            <a:stCxn id="47" idx="6"/>
            <a:endCxn id="7" idx="2"/>
          </p:cNvCxnSpPr>
          <p:nvPr/>
        </p:nvCxnSpPr>
        <p:spPr>
          <a:xfrm flipV="1">
            <a:off x="4836670" y="1684707"/>
            <a:ext cx="859556" cy="346807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387F10F-59C5-A806-2063-C3C57429A8E6}"/>
              </a:ext>
            </a:extLst>
          </p:cNvPr>
          <p:cNvCxnSpPr>
            <a:cxnSpLocks/>
            <a:stCxn id="43" idx="5"/>
            <a:endCxn id="17" idx="2"/>
          </p:cNvCxnSpPr>
          <p:nvPr/>
        </p:nvCxnSpPr>
        <p:spPr>
          <a:xfrm>
            <a:off x="5072535" y="2322100"/>
            <a:ext cx="713247" cy="255168"/>
          </a:xfrm>
          <a:prstGeom prst="line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945F56B4-A038-1387-156A-B9D60F4E4D91}"/>
              </a:ext>
            </a:extLst>
          </p:cNvPr>
          <p:cNvCxnSpPr>
            <a:cxnSpLocks/>
            <a:stCxn id="14" idx="1"/>
            <a:endCxn id="91" idx="5"/>
          </p:cNvCxnSpPr>
          <p:nvPr/>
        </p:nvCxnSpPr>
        <p:spPr>
          <a:xfrm flipH="1" flipV="1">
            <a:off x="5973408" y="2346323"/>
            <a:ext cx="66484" cy="66484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0141F2B-C1CD-FDD9-26A0-51D878BC8C4B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>
          <a:xfrm flipH="1">
            <a:off x="5799936" y="1591774"/>
            <a:ext cx="25761" cy="49975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A7C89A1-422B-D5B0-262C-157DE8417795}"/>
              </a:ext>
            </a:extLst>
          </p:cNvPr>
          <p:cNvCxnSpPr>
            <a:cxnSpLocks/>
            <a:stCxn id="73" idx="1"/>
            <a:endCxn id="75" idx="5"/>
          </p:cNvCxnSpPr>
          <p:nvPr/>
        </p:nvCxnSpPr>
        <p:spPr>
          <a:xfrm flipH="1" flipV="1">
            <a:off x="5215460" y="1940580"/>
            <a:ext cx="24887" cy="30186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B15FC0-CFA7-8BE9-ABC6-A1CC2CD88EB0}"/>
              </a:ext>
            </a:extLst>
          </p:cNvPr>
          <p:cNvCxnSpPr>
            <a:cxnSpLocks/>
            <a:stCxn id="70" idx="2"/>
            <a:endCxn id="73" idx="6"/>
          </p:cNvCxnSpPr>
          <p:nvPr/>
        </p:nvCxnSpPr>
        <p:spPr>
          <a:xfrm flipH="1">
            <a:off x="5344057" y="1992583"/>
            <a:ext cx="68348" cy="21141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7858138E-E92A-1ACE-D9EB-1DB5176EAE6F}"/>
              </a:ext>
            </a:extLst>
          </p:cNvPr>
          <p:cNvCxnSpPr>
            <a:cxnSpLocks/>
            <a:stCxn id="25" idx="4"/>
            <a:endCxn id="23" idx="0"/>
          </p:cNvCxnSpPr>
          <p:nvPr/>
        </p:nvCxnSpPr>
        <p:spPr>
          <a:xfrm flipH="1">
            <a:off x="5754886" y="2242095"/>
            <a:ext cx="30845" cy="122541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1BDC93F-2DE9-F499-3FE7-01689DD78E9A}"/>
              </a:ext>
            </a:extLst>
          </p:cNvPr>
          <p:cNvCxnSpPr>
            <a:cxnSpLocks/>
            <a:stCxn id="28" idx="3"/>
            <a:endCxn id="32" idx="7"/>
          </p:cNvCxnSpPr>
          <p:nvPr/>
        </p:nvCxnSpPr>
        <p:spPr>
          <a:xfrm flipH="1">
            <a:off x="4460049" y="1464456"/>
            <a:ext cx="86927" cy="137500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C83DE64D-CC7C-4B85-7E7F-E0F0A52E7872}"/>
              </a:ext>
            </a:extLst>
          </p:cNvPr>
          <p:cNvCxnSpPr>
            <a:cxnSpLocks/>
            <a:stCxn id="14" idx="0"/>
            <a:endCxn id="10" idx="4"/>
          </p:cNvCxnSpPr>
          <p:nvPr/>
        </p:nvCxnSpPr>
        <p:spPr>
          <a:xfrm flipH="1" flipV="1">
            <a:off x="5975954" y="1813307"/>
            <a:ext cx="106896" cy="581706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1DFD375-7210-E802-D526-252673A69B45}"/>
              </a:ext>
            </a:extLst>
          </p:cNvPr>
          <p:cNvCxnSpPr>
            <a:cxnSpLocks/>
            <a:stCxn id="45" idx="1"/>
            <a:endCxn id="32" idx="4"/>
          </p:cNvCxnSpPr>
          <p:nvPr/>
        </p:nvCxnSpPr>
        <p:spPr>
          <a:xfrm flipH="1" flipV="1">
            <a:off x="4417091" y="1705666"/>
            <a:ext cx="311549" cy="508572"/>
          </a:xfrm>
          <a:prstGeom prst="line">
            <a:avLst/>
          </a:prstGeom>
          <a:ln w="127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59D5B09-173A-9E47-0778-FEAFA50E8500}"/>
              </a:ext>
            </a:extLst>
          </p:cNvPr>
          <p:cNvCxnSpPr>
            <a:cxnSpLocks/>
            <a:stCxn id="25" idx="1"/>
            <a:endCxn id="70" idx="5"/>
          </p:cNvCxnSpPr>
          <p:nvPr/>
        </p:nvCxnSpPr>
        <p:spPr>
          <a:xfrm flipH="1" flipV="1">
            <a:off x="5516115" y="2035541"/>
            <a:ext cx="226658" cy="102844"/>
          </a:xfrm>
          <a:prstGeom prst="line">
            <a:avLst/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3F9B53A-5132-C74F-CC05-ACF93A2F27D7}"/>
              </a:ext>
            </a:extLst>
          </p:cNvPr>
          <p:cNvCxnSpPr>
            <a:cxnSpLocks/>
            <a:stCxn id="75" idx="1"/>
            <a:endCxn id="90" idx="6"/>
          </p:cNvCxnSpPr>
          <p:nvPr/>
        </p:nvCxnSpPr>
        <p:spPr>
          <a:xfrm flipH="1" flipV="1">
            <a:off x="4640394" y="1593958"/>
            <a:ext cx="489150" cy="260706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3BC407A-A676-CE59-AD22-FF35F08516BA}"/>
              </a:ext>
            </a:extLst>
          </p:cNvPr>
          <p:cNvCxnSpPr>
            <a:cxnSpLocks/>
            <a:stCxn id="90" idx="5"/>
          </p:cNvCxnSpPr>
          <p:nvPr/>
        </p:nvCxnSpPr>
        <p:spPr>
          <a:xfrm>
            <a:off x="4622600" y="1636916"/>
            <a:ext cx="84868" cy="109808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05BDD2-4836-458A-18BD-A6CFB5BCEBF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602394" y="1582106"/>
            <a:ext cx="111626" cy="59643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2E166-7FFC-1173-E39D-70B65773112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23209" y="1635284"/>
            <a:ext cx="109787" cy="74313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246F-D887-3EC6-F0AB-1FEB1E69EDB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654394" y="1755809"/>
            <a:ext cx="107047" cy="72312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DC5E58-1666-74D6-9C0B-D61F9B1EA6E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850861" y="2455765"/>
            <a:ext cx="171237" cy="0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06D651-8CB7-521F-56EF-6F27ED608B7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5522897" y="2425388"/>
            <a:ext cx="171237" cy="0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7B10D7-3DB8-713B-635F-9988CF834CD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553742" y="2181343"/>
            <a:ext cx="171237" cy="0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C0988A-F6E0-FC64-4C72-A7937485283C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32892" y="1464456"/>
            <a:ext cx="116036" cy="88341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511F9-3E41-082B-9ADF-E9DF0834288B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4460049" y="1687872"/>
            <a:ext cx="121504" cy="86734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7BD2DE-1EB5-4685-45BC-7F6644E781E2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4655143" y="1265619"/>
            <a:ext cx="104498" cy="101913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00B8EC-8763-BBE1-F166-C0E4931EC10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4962494" y="2142241"/>
            <a:ext cx="155605" cy="39102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BB575C-CCBB-B50F-665F-F0B1A41CB0F8}"/>
              </a:ext>
            </a:extLst>
          </p:cNvPr>
          <p:cNvCxnSpPr>
            <a:cxnSpLocks/>
            <a:stCxn id="43" idx="6"/>
          </p:cNvCxnSpPr>
          <p:nvPr/>
        </p:nvCxnSpPr>
        <p:spPr>
          <a:xfrm flipV="1">
            <a:off x="5090329" y="2257196"/>
            <a:ext cx="119845" cy="21946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54FC84-25EB-9400-BD30-4D852F2B4872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4832350" y="2242095"/>
            <a:ext cx="130144" cy="15101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73B2B-DFC8-598D-58FF-BCF0B1EBE78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631903" y="1488064"/>
            <a:ext cx="150836" cy="20277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F768A7-C0EF-5E01-6694-CC08A4D7812C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4836670" y="2031514"/>
            <a:ext cx="253659" cy="49975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8463948-1FF1-D9BF-6A79-263C2A6E1449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5296147" y="1705666"/>
            <a:ext cx="60752" cy="110701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CBFAF4-917F-69E1-495B-E7DAA74AE029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5445124" y="1810327"/>
            <a:ext cx="28033" cy="121504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89ED18-B23A-3750-B046-A405D12D5292}"/>
              </a:ext>
            </a:extLst>
          </p:cNvPr>
          <p:cNvCxnSpPr>
            <a:cxnSpLocks/>
            <a:stCxn id="73" idx="0"/>
          </p:cNvCxnSpPr>
          <p:nvPr/>
        </p:nvCxnSpPr>
        <p:spPr>
          <a:xfrm flipH="1" flipV="1">
            <a:off x="5257799" y="1774606"/>
            <a:ext cx="25506" cy="178366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D3E1DD1-2E56-C245-0B8B-55C9E7AD5E02}"/>
              </a:ext>
            </a:extLst>
          </p:cNvPr>
          <p:cNvCxnSpPr>
            <a:cxnSpLocks/>
            <a:stCxn id="75" idx="0"/>
          </p:cNvCxnSpPr>
          <p:nvPr/>
        </p:nvCxnSpPr>
        <p:spPr>
          <a:xfrm flipV="1">
            <a:off x="5172502" y="1745459"/>
            <a:ext cx="50051" cy="91411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3912AA-CEC2-A73D-FB93-03E00086E11D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614545" y="2577268"/>
            <a:ext cx="171237" cy="0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57A2BA2-76E3-174C-3625-3BD59CB3A6A7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5698461" y="2303365"/>
            <a:ext cx="171237" cy="0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E1B349-E4B9-E517-806A-0B7AF3A4E332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4402854" y="1411702"/>
            <a:ext cx="104498" cy="101913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62866CA-450A-E63E-A7DC-81FA9D978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172385"/>
              </p:ext>
            </p:extLst>
          </p:nvPr>
        </p:nvGraphicFramePr>
        <p:xfrm>
          <a:off x="4232833" y="1127029"/>
          <a:ext cx="1994223" cy="1615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615741">
                <a:tc>
                  <a:txBody>
                    <a:bodyPr/>
                    <a:lstStyle/>
                    <a:p>
                      <a:pPr algn="ctr"/>
                      <a:endParaRPr lang="en-US" sz="11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5034" marR="65034" marT="32518" marB="325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AEC9CA8-A63F-8123-31A3-C78D3073B0D7}"/>
              </a:ext>
            </a:extLst>
          </p:cNvPr>
          <p:cNvCxnSpPr>
            <a:cxnSpLocks/>
            <a:stCxn id="45" idx="0"/>
            <a:endCxn id="47" idx="4"/>
          </p:cNvCxnSpPr>
          <p:nvPr/>
        </p:nvCxnSpPr>
        <p:spPr>
          <a:xfrm flipV="1">
            <a:off x="4771598" y="2092266"/>
            <a:ext cx="4320" cy="104178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1AEA76B-E892-7C7D-E742-4CCB9465B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580595"/>
              </p:ext>
            </p:extLst>
          </p:nvPr>
        </p:nvGraphicFramePr>
        <p:xfrm>
          <a:off x="1175178" y="839594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Grid">
                      <a:fgClr>
                        <a:schemeClr val="accent3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F1715B-2539-3E5C-1394-AB08AE235924}"/>
                  </a:ext>
                </a:extLst>
              </p:cNvPr>
              <p:cNvSpPr txBox="1"/>
              <p:nvPr/>
            </p:nvSpPr>
            <p:spPr>
              <a:xfrm>
                <a:off x="1173000" y="759756"/>
                <a:ext cx="360650" cy="29379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EF1715B-2539-3E5C-1394-AB08AE235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00" y="759756"/>
                <a:ext cx="360650" cy="293798"/>
              </a:xfrm>
              <a:prstGeom prst="rect">
                <a:avLst/>
              </a:prstGeom>
              <a:blipFill>
                <a:blip r:embed="rId2"/>
                <a:stretch>
                  <a:fillRect l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0E9380-0D4E-3A49-81DD-EF11962FB63B}"/>
              </a:ext>
            </a:extLst>
          </p:cNvPr>
          <p:cNvCxnSpPr>
            <a:cxnSpLocks/>
            <a:stCxn id="94" idx="7"/>
          </p:cNvCxnSpPr>
          <p:nvPr/>
        </p:nvCxnSpPr>
        <p:spPr>
          <a:xfrm flipV="1">
            <a:off x="4639452" y="2359754"/>
            <a:ext cx="161629" cy="171712"/>
          </a:xfrm>
          <a:prstGeom prst="straightConnector1">
            <a:avLst/>
          </a:prstGeom>
          <a:ln>
            <a:solidFill>
              <a:srgbClr val="FF99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85C71415-A13E-3506-76DF-87F40316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3" t="26" r="54528" b="56716"/>
          <a:stretch/>
        </p:blipFill>
        <p:spPr>
          <a:xfrm rot="1307620">
            <a:off x="7368243" y="2228980"/>
            <a:ext cx="436757" cy="824564"/>
          </a:xfrm>
          <a:prstGeom prst="rect">
            <a:avLst/>
          </a:prstGeom>
        </p:spPr>
      </p:pic>
      <p:pic>
        <p:nvPicPr>
          <p:cNvPr id="53" name="Picture 52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D4732B45-3BDB-BFA7-B48F-15C7FBA2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3" t="26" r="54528" b="56716"/>
          <a:stretch/>
        </p:blipFill>
        <p:spPr>
          <a:xfrm rot="231023">
            <a:off x="7848188" y="2252062"/>
            <a:ext cx="417269" cy="787772"/>
          </a:xfrm>
          <a:prstGeom prst="rect">
            <a:avLst/>
          </a:prstGeom>
        </p:spPr>
      </p:pic>
      <p:pic>
        <p:nvPicPr>
          <p:cNvPr id="41" name="Picture 40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835F3639-7751-8466-CB80-0EF299A1E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3" t="26" r="54528" b="56716"/>
          <a:stretch/>
        </p:blipFill>
        <p:spPr>
          <a:xfrm rot="1166365">
            <a:off x="10096025" y="922320"/>
            <a:ext cx="428500" cy="80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15D58C-5B5B-E47A-5A73-7DFA2556B8AC}"/>
                  </a:ext>
                </a:extLst>
              </p:cNvPr>
              <p:cNvSpPr txBox="1"/>
              <p:nvPr/>
            </p:nvSpPr>
            <p:spPr>
              <a:xfrm rot="16200000">
                <a:off x="-262619" y="1992287"/>
                <a:ext cx="1961189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200" dirty="0">
                    <a:latin typeface="Helvetica" pitchFamily="2" charset="0"/>
                    <a:cs typeface="Calibri" panose="020F0502020204030204" pitchFamily="34" charset="0"/>
                  </a:rPr>
                  <a:t> Cells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15D58C-5B5B-E47A-5A73-7DFA2556B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62619" y="1992287"/>
                <a:ext cx="1961189" cy="276999"/>
              </a:xfrm>
              <a:prstGeom prst="rect">
                <a:avLst/>
              </a:prstGeom>
              <a:blipFill>
                <a:blip r:embed="rId4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269B0D-07E7-05C1-8F8F-B1C1C97D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19007"/>
              </p:ext>
            </p:extLst>
          </p:nvPr>
        </p:nvGraphicFramePr>
        <p:xfrm>
          <a:off x="1022778" y="998668"/>
          <a:ext cx="1994223" cy="1961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223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196118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gCheck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D1B7C-B4AD-123A-13EF-0E3DECDB8C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731198"/>
              </p:ext>
            </p:extLst>
          </p:nvPr>
        </p:nvGraphicFramePr>
        <p:xfrm>
          <a:off x="870377" y="1150192"/>
          <a:ext cx="1994224" cy="1961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556">
                  <a:extLst>
                    <a:ext uri="{9D8B030D-6E8A-4147-A177-3AD203B41FA5}">
                      <a16:colId xmlns:a16="http://schemas.microsoft.com/office/drawing/2014/main" val="3705272387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2989541669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572636424"/>
                    </a:ext>
                  </a:extLst>
                </a:gridCol>
                <a:gridCol w="498556">
                  <a:extLst>
                    <a:ext uri="{9D8B030D-6E8A-4147-A177-3AD203B41FA5}">
                      <a16:colId xmlns:a16="http://schemas.microsoft.com/office/drawing/2014/main" val="3649797680"/>
                    </a:ext>
                  </a:extLst>
                </a:gridCol>
              </a:tblGrid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96001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79224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24019"/>
                  </a:ext>
                </a:extLst>
              </a:tr>
              <a:tr h="490297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7293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F541D-9BB2-8402-ADC8-FA937A9FF663}"/>
                  </a:ext>
                </a:extLst>
              </p:cNvPr>
              <p:cNvSpPr txBox="1"/>
              <p:nvPr/>
            </p:nvSpPr>
            <p:spPr>
              <a:xfrm>
                <a:off x="565577" y="3280932"/>
                <a:ext cx="2603824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𝑚𝑖</m:t>
                        </m:r>
                      </m:sub>
                    </m:sSub>
                  </m:oMath>
                </a14:m>
                <a:r>
                  <a:rPr lang="en-US" sz="1200" dirty="0">
                    <a:latin typeface="Helvetica" pitchFamily="2" charset="0"/>
                    <a:cs typeface="Calibri" panose="020F0502020204030204" pitchFamily="34" charset="0"/>
                  </a:rPr>
                  <a:t> Features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C8F541D-9BB2-8402-ADC8-FA937A9F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77" y="3280932"/>
                <a:ext cx="2603824" cy="276999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EEA15DE8-8455-1052-EF3B-E96184463FD6}"/>
              </a:ext>
            </a:extLst>
          </p:cNvPr>
          <p:cNvSpPr/>
          <p:nvPr/>
        </p:nvSpPr>
        <p:spPr>
          <a:xfrm rot="2700000">
            <a:off x="925955" y="718577"/>
            <a:ext cx="60006" cy="42019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ACB36-2D75-1AE2-EC2E-B2648EBC6D09}"/>
                  </a:ext>
                </a:extLst>
              </p:cNvPr>
              <p:cNvSpPr txBox="1"/>
              <p:nvPr/>
            </p:nvSpPr>
            <p:spPr>
              <a:xfrm>
                <a:off x="172016" y="285916"/>
                <a:ext cx="3461890" cy="461665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200" dirty="0">
                    <a:latin typeface="Helvetica" pitchFamily="2" charset="0"/>
                    <a:cs typeface="Calibri" panose="020F0502020204030204" pitchFamily="34" charset="0"/>
                  </a:rPr>
                  <a:t> Modalities</a:t>
                </a:r>
              </a:p>
              <a:p>
                <a:pPr algn="ctr"/>
                <a:r>
                  <a:rPr lang="en-US" sz="1200" dirty="0">
                    <a:latin typeface="Helvetica" pitchFamily="2" charset="0"/>
                    <a:cs typeface="Calibri" panose="020F0502020204030204" pitchFamily="34" charset="0"/>
                  </a:rPr>
                  <a:t>(Gene Expression, Chromatin Accessibility, etc.)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BACB36-2D75-1AE2-EC2E-B2648EBC6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16" y="285916"/>
                <a:ext cx="3461890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A4402EED-AD5A-CEEB-DFC2-8B2E133572CF}"/>
              </a:ext>
            </a:extLst>
          </p:cNvPr>
          <p:cNvSpPr txBox="1"/>
          <p:nvPr/>
        </p:nvSpPr>
        <p:spPr>
          <a:xfrm>
            <a:off x="4109815" y="285915"/>
            <a:ext cx="2225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Collaborative Reinforcement Learning Environment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A2F8347-D77E-C60F-06AE-3339D9F89E58}"/>
              </a:ext>
            </a:extLst>
          </p:cNvPr>
          <p:cNvSpPr/>
          <p:nvPr/>
        </p:nvSpPr>
        <p:spPr>
          <a:xfrm>
            <a:off x="4518890" y="1533206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C0478B7-FDAA-07EA-868E-4A8127918263}"/>
              </a:ext>
            </a:extLst>
          </p:cNvPr>
          <p:cNvSpPr/>
          <p:nvPr/>
        </p:nvSpPr>
        <p:spPr>
          <a:xfrm>
            <a:off x="5869698" y="2242613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BAA064F-2668-8BA6-0079-063A9F480342}"/>
              </a:ext>
            </a:extLst>
          </p:cNvPr>
          <p:cNvSpPr/>
          <p:nvPr/>
        </p:nvSpPr>
        <p:spPr>
          <a:xfrm>
            <a:off x="4535742" y="2513672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4ED246-5BB8-0E3D-08ED-F13BE2CF6B47}"/>
              </a:ext>
            </a:extLst>
          </p:cNvPr>
          <p:cNvSpPr/>
          <p:nvPr/>
        </p:nvSpPr>
        <p:spPr>
          <a:xfrm>
            <a:off x="5915202" y="1691803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D0C78A-59B5-C10C-6910-506E67056F0E}"/>
              </a:ext>
            </a:extLst>
          </p:cNvPr>
          <p:cNvSpPr/>
          <p:nvPr/>
        </p:nvSpPr>
        <p:spPr>
          <a:xfrm>
            <a:off x="5743647" y="1810327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4E8792-928D-0C69-FE17-EE05C881B5C4}"/>
              </a:ext>
            </a:extLst>
          </p:cNvPr>
          <p:cNvSpPr/>
          <p:nvPr/>
        </p:nvSpPr>
        <p:spPr>
          <a:xfrm>
            <a:off x="6022098" y="2395013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21ED373-7148-2DAD-0C6C-04715937710D}"/>
              </a:ext>
            </a:extLst>
          </p:cNvPr>
          <p:cNvSpPr/>
          <p:nvPr/>
        </p:nvSpPr>
        <p:spPr>
          <a:xfrm>
            <a:off x="4840990" y="2081489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6E2EA04-6EB1-6FE3-DE74-8FE1EB163EC5}"/>
              </a:ext>
            </a:extLst>
          </p:cNvPr>
          <p:cNvCxnSpPr>
            <a:cxnSpLocks/>
          </p:cNvCxnSpPr>
          <p:nvPr/>
        </p:nvCxnSpPr>
        <p:spPr>
          <a:xfrm>
            <a:off x="3471668" y="193613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9EC3177-1B56-E1A6-2958-DB93EE73BBD4}"/>
              </a:ext>
            </a:extLst>
          </p:cNvPr>
          <p:cNvCxnSpPr>
            <a:cxnSpLocks/>
          </p:cNvCxnSpPr>
          <p:nvPr/>
        </p:nvCxnSpPr>
        <p:spPr>
          <a:xfrm>
            <a:off x="6454898" y="1261354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909F1D-A46C-9458-6C13-F120A8E974E3}"/>
              </a:ext>
            </a:extLst>
          </p:cNvPr>
          <p:cNvCxnSpPr>
            <a:cxnSpLocks/>
          </p:cNvCxnSpPr>
          <p:nvPr/>
        </p:nvCxnSpPr>
        <p:spPr>
          <a:xfrm>
            <a:off x="6454898" y="258533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EA8D6AB-C80B-9936-281E-FD7E0B8E0027}"/>
              </a:ext>
            </a:extLst>
          </p:cNvPr>
          <p:cNvSpPr/>
          <p:nvPr/>
        </p:nvSpPr>
        <p:spPr>
          <a:xfrm>
            <a:off x="7223537" y="704443"/>
            <a:ext cx="3901085" cy="10979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68AF224-3376-8AFC-2719-CC50D40A5ED5}"/>
              </a:ext>
            </a:extLst>
          </p:cNvPr>
          <p:cNvSpPr/>
          <p:nvPr/>
        </p:nvSpPr>
        <p:spPr>
          <a:xfrm>
            <a:off x="7223537" y="1981876"/>
            <a:ext cx="3901085" cy="1097968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C1463E2-3DA4-7842-96A6-B75894B8E64F}"/>
              </a:ext>
            </a:extLst>
          </p:cNvPr>
          <p:cNvSpPr txBox="1"/>
          <p:nvPr/>
        </p:nvSpPr>
        <p:spPr>
          <a:xfrm>
            <a:off x="7223537" y="690500"/>
            <a:ext cx="390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Development and Disease Trajectory Reconstruction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75929EB-A4E8-AA16-282A-1EB5178B7C4C}"/>
              </a:ext>
            </a:extLst>
          </p:cNvPr>
          <p:cNvCxnSpPr>
            <a:cxnSpLocks/>
          </p:cNvCxnSpPr>
          <p:nvPr/>
        </p:nvCxnSpPr>
        <p:spPr>
          <a:xfrm>
            <a:off x="8336081" y="1311197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AEF37A3-F01E-0BA2-90C9-F4EDAFC3AB45}"/>
              </a:ext>
            </a:extLst>
          </p:cNvPr>
          <p:cNvCxnSpPr>
            <a:cxnSpLocks/>
          </p:cNvCxnSpPr>
          <p:nvPr/>
        </p:nvCxnSpPr>
        <p:spPr>
          <a:xfrm>
            <a:off x="9593389" y="1315960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79AD0CB-2684-56EF-E21A-B5B67345452B}"/>
              </a:ext>
            </a:extLst>
          </p:cNvPr>
          <p:cNvSpPr txBox="1"/>
          <p:nvPr/>
        </p:nvSpPr>
        <p:spPr>
          <a:xfrm>
            <a:off x="8890233" y="988735"/>
            <a:ext cx="6650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noFill/>
                <a:latin typeface="Helvetica" pitchFamily="2" charset="0"/>
              </a:rPr>
              <a:t>?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9C16C28-1E61-4F7A-9E9B-5CE8A13B75EA}"/>
              </a:ext>
            </a:extLst>
          </p:cNvPr>
          <p:cNvSpPr txBox="1"/>
          <p:nvPr/>
        </p:nvSpPr>
        <p:spPr>
          <a:xfrm>
            <a:off x="7223536" y="1971403"/>
            <a:ext cx="3901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Perturbation Analysis and Feature Prioritization</a:t>
            </a:r>
          </a:p>
        </p:txBody>
      </p:sp>
      <p:pic>
        <p:nvPicPr>
          <p:cNvPr id="39" name="Picture 38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612892AB-1872-18BF-C784-2D4036CA9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" t="1363" r="72068" b="63558"/>
          <a:stretch/>
        </p:blipFill>
        <p:spPr>
          <a:xfrm>
            <a:off x="7365480" y="955418"/>
            <a:ext cx="875954" cy="790041"/>
          </a:xfrm>
          <a:prstGeom prst="rect">
            <a:avLst/>
          </a:prstGeom>
        </p:spPr>
      </p:pic>
      <p:pic>
        <p:nvPicPr>
          <p:cNvPr id="40" name="Picture 39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68510469-FEDA-4A94-7896-AAE7993C4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3" t="26" r="54528" b="56716"/>
          <a:stretch/>
        </p:blipFill>
        <p:spPr>
          <a:xfrm>
            <a:off x="10564097" y="944197"/>
            <a:ext cx="436757" cy="824564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9E7ACEA-8346-C808-D5CE-1CC4974271FC}"/>
              </a:ext>
            </a:extLst>
          </p:cNvPr>
          <p:cNvCxnSpPr>
            <a:cxnSpLocks/>
          </p:cNvCxnSpPr>
          <p:nvPr/>
        </p:nvCxnSpPr>
        <p:spPr>
          <a:xfrm>
            <a:off x="8336081" y="2601503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823DE3-73DD-1151-643A-FEA4955AA149}"/>
              </a:ext>
            </a:extLst>
          </p:cNvPr>
          <p:cNvCxnSpPr>
            <a:cxnSpLocks/>
          </p:cNvCxnSpPr>
          <p:nvPr/>
        </p:nvCxnSpPr>
        <p:spPr>
          <a:xfrm>
            <a:off x="9593389" y="2606266"/>
            <a:ext cx="51604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84ABE59-B591-7706-A54E-3196F3EC6DA6}"/>
              </a:ext>
            </a:extLst>
          </p:cNvPr>
          <p:cNvSpPr txBox="1"/>
          <p:nvPr/>
        </p:nvSpPr>
        <p:spPr>
          <a:xfrm>
            <a:off x="8890233" y="2279041"/>
            <a:ext cx="6650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ln>
                  <a:solidFill>
                    <a:schemeClr val="tx1"/>
                  </a:solidFill>
                </a:ln>
                <a:noFill/>
                <a:latin typeface="Helvetica" pitchFamily="2" charset="0"/>
              </a:rPr>
              <a:t>?</a:t>
            </a:r>
          </a:p>
        </p:txBody>
      </p:sp>
      <p:pic>
        <p:nvPicPr>
          <p:cNvPr id="55" name="Picture 54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0B7954AB-B36B-EC96-D8E9-1E36E8798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54" t="-407" r="41298" b="57149"/>
          <a:stretch/>
        </p:blipFill>
        <p:spPr>
          <a:xfrm rot="21388160">
            <a:off x="10194517" y="2222894"/>
            <a:ext cx="371628" cy="824564"/>
          </a:xfrm>
          <a:prstGeom prst="rect">
            <a:avLst/>
          </a:prstGeom>
        </p:spPr>
      </p:pic>
      <p:pic>
        <p:nvPicPr>
          <p:cNvPr id="56" name="Picture 55" descr="Several neurons in different directions&#10;&#10;Description automatically generated with medium confidence">
            <a:extLst>
              <a:ext uri="{FF2B5EF4-FFF2-40B4-BE49-F238E27FC236}">
                <a16:creationId xmlns:a16="http://schemas.microsoft.com/office/drawing/2014/main" id="{0F5F34D5-0262-2AE9-3034-C28870BA6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41" t="-357" r="28459" b="57099"/>
          <a:stretch/>
        </p:blipFill>
        <p:spPr>
          <a:xfrm rot="329966">
            <a:off x="10598359" y="2217927"/>
            <a:ext cx="351266" cy="8245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423-1E67-1204-F061-908F2F27EF23}"/>
                  </a:ext>
                </a:extLst>
              </p:cNvPr>
              <p:cNvSpPr txBox="1"/>
              <p:nvPr/>
            </p:nvSpPr>
            <p:spPr>
              <a:xfrm>
                <a:off x="4425308" y="2676982"/>
                <a:ext cx="3655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423-1E67-1204-F061-908F2F27E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308" y="2676982"/>
                <a:ext cx="36554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B4A22C-6360-A97C-4150-FF22B950E412}"/>
                  </a:ext>
                </a:extLst>
              </p:cNvPr>
              <p:cNvSpPr txBox="1"/>
              <p:nvPr/>
            </p:nvSpPr>
            <p:spPr>
              <a:xfrm>
                <a:off x="3947597" y="2419909"/>
                <a:ext cx="3691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B4A22C-6360-A97C-4150-FF22B950E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597" y="2419909"/>
                <a:ext cx="3691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DDDE8E5-420F-E4D4-4E84-8FF99401F6F5}"/>
              </a:ext>
            </a:extLst>
          </p:cNvPr>
          <p:cNvCxnSpPr>
            <a:stCxn id="94" idx="2"/>
          </p:cNvCxnSpPr>
          <p:nvPr/>
        </p:nvCxnSpPr>
        <p:spPr>
          <a:xfrm flipH="1">
            <a:off x="4232833" y="2574424"/>
            <a:ext cx="3029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8FCD77-8C42-9BC3-CE6C-72220DCBA032}"/>
              </a:ext>
            </a:extLst>
          </p:cNvPr>
          <p:cNvCxnSpPr>
            <a:cxnSpLocks/>
            <a:stCxn id="94" idx="4"/>
          </p:cNvCxnSpPr>
          <p:nvPr/>
        </p:nvCxnSpPr>
        <p:spPr>
          <a:xfrm>
            <a:off x="4596494" y="2635176"/>
            <a:ext cx="0" cy="1038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590977-638B-EB9B-00B4-42B04E18EAC2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4596494" y="2359754"/>
            <a:ext cx="0" cy="153918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D86DC3-E8EF-A40A-D24E-76B8C0D2E1C2}"/>
              </a:ext>
            </a:extLst>
          </p:cNvPr>
          <p:cNvCxnSpPr>
            <a:cxnSpLocks/>
            <a:stCxn id="94" idx="6"/>
          </p:cNvCxnSpPr>
          <p:nvPr/>
        </p:nvCxnSpPr>
        <p:spPr>
          <a:xfrm flipV="1">
            <a:off x="4657246" y="2573089"/>
            <a:ext cx="147974" cy="1335"/>
          </a:xfrm>
          <a:prstGeom prst="straightConnector1">
            <a:avLst/>
          </a:prstGeom>
          <a:ln w="12700">
            <a:solidFill>
              <a:srgbClr val="FF0000"/>
            </a:solidFill>
            <a:prstDash val="sysDot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D62F79-B8C8-B424-FB96-FDDB3642B470}"/>
                  </a:ext>
                </a:extLst>
              </p:cNvPr>
              <p:cNvSpPr txBox="1"/>
              <p:nvPr/>
            </p:nvSpPr>
            <p:spPr>
              <a:xfrm>
                <a:off x="4567031" y="2513672"/>
                <a:ext cx="30572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DD62F79-B8C8-B424-FB96-FDDB3642B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031" y="2513672"/>
                <a:ext cx="305725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6FA8229-5C89-EF01-24B4-09458AF27C5E}"/>
                  </a:ext>
                </a:extLst>
              </p:cNvPr>
              <p:cNvSpPr txBox="1"/>
              <p:nvPr/>
            </p:nvSpPr>
            <p:spPr>
              <a:xfrm>
                <a:off x="4372184" y="2335449"/>
                <a:ext cx="30809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6FA8229-5C89-EF01-24B4-09458AF27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184" y="2335449"/>
                <a:ext cx="308097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63541C-5F8B-F2EF-952B-3DD021F9DB59}"/>
                  </a:ext>
                </a:extLst>
              </p:cNvPr>
              <p:cNvSpPr txBox="1"/>
              <p:nvPr/>
            </p:nvSpPr>
            <p:spPr>
              <a:xfrm>
                <a:off x="1009773" y="3042167"/>
                <a:ext cx="303015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63541C-5F8B-F2EF-952B-3DD021F9D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73" y="3042167"/>
                <a:ext cx="303015" cy="276999"/>
              </a:xfrm>
              <a:prstGeom prst="rect">
                <a:avLst/>
              </a:prstGeom>
              <a:blipFill>
                <a:blip r:embed="rId11"/>
                <a:stretch>
                  <a:fillRect l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AF29556-5B39-2F5C-B674-9799DCC5FD16}"/>
                  </a:ext>
                </a:extLst>
              </p:cNvPr>
              <p:cNvSpPr txBox="1"/>
              <p:nvPr/>
            </p:nvSpPr>
            <p:spPr>
              <a:xfrm>
                <a:off x="1524313" y="3048450"/>
                <a:ext cx="303015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AF29556-5B39-2F5C-B674-9799DCC5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313" y="3048450"/>
                <a:ext cx="303015" cy="276999"/>
              </a:xfrm>
              <a:prstGeom prst="rect">
                <a:avLst/>
              </a:prstGeom>
              <a:blipFill>
                <a:blip r:embed="rId1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021923-3499-35A1-8F51-058C57A3E728}"/>
                  </a:ext>
                </a:extLst>
              </p:cNvPr>
              <p:cNvSpPr txBox="1"/>
              <p:nvPr/>
            </p:nvSpPr>
            <p:spPr>
              <a:xfrm>
                <a:off x="1980854" y="3061150"/>
                <a:ext cx="303015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021923-3499-35A1-8F51-058C57A3E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854" y="3061150"/>
                <a:ext cx="303015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314A4C9-56A9-F1D4-E39C-26AACC0488DE}"/>
                  </a:ext>
                </a:extLst>
              </p:cNvPr>
              <p:cNvSpPr txBox="1"/>
              <p:nvPr/>
            </p:nvSpPr>
            <p:spPr>
              <a:xfrm>
                <a:off x="2508452" y="3057762"/>
                <a:ext cx="303015" cy="295081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314A4C9-56A9-F1D4-E39C-26AACC048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452" y="3057762"/>
                <a:ext cx="303015" cy="295081"/>
              </a:xfrm>
              <a:prstGeom prst="rect">
                <a:avLst/>
              </a:prstGeom>
              <a:blipFill>
                <a:blip r:embed="rId14"/>
                <a:stretch>
                  <a:fillRect l="-28000"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EB075B-C435-6FC6-EDE8-1382358AC0FF}"/>
                  </a:ext>
                </a:extLst>
              </p:cNvPr>
              <p:cNvSpPr txBox="1"/>
              <p:nvPr/>
            </p:nvSpPr>
            <p:spPr>
              <a:xfrm>
                <a:off x="812091" y="1068658"/>
                <a:ext cx="360650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DEB075B-C435-6FC6-EDE8-1382358AC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91" y="1068658"/>
                <a:ext cx="36065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CD321A-D9CB-102B-B310-B4C8CF46C21D}"/>
                  </a:ext>
                </a:extLst>
              </p:cNvPr>
              <p:cNvSpPr txBox="1"/>
              <p:nvPr/>
            </p:nvSpPr>
            <p:spPr>
              <a:xfrm>
                <a:off x="1008120" y="917342"/>
                <a:ext cx="303015" cy="276999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⋯</m:t>
                      </m:r>
                    </m:oMath>
                  </m:oMathPara>
                </a14:m>
                <a:endParaRPr lang="en-US" sz="1200" dirty="0">
                  <a:latin typeface="Helvetica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CD321A-D9CB-102B-B310-B4C8CF46C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120" y="917342"/>
                <a:ext cx="303015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76C22B80-F671-3298-51C3-DE87F3E91AC5}"/>
              </a:ext>
            </a:extLst>
          </p:cNvPr>
          <p:cNvSpPr/>
          <p:nvPr/>
        </p:nvSpPr>
        <p:spPr>
          <a:xfrm>
            <a:off x="5764945" y="1470270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8D20770-7A58-0542-77AE-66CBA861458B}"/>
              </a:ext>
            </a:extLst>
          </p:cNvPr>
          <p:cNvSpPr/>
          <p:nvPr/>
        </p:nvSpPr>
        <p:spPr>
          <a:xfrm>
            <a:off x="4551433" y="1161909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5A4F34-D959-7FC0-F600-CA2A0325348E}"/>
              </a:ext>
            </a:extLst>
          </p:cNvPr>
          <p:cNvSpPr/>
          <p:nvPr/>
        </p:nvSpPr>
        <p:spPr>
          <a:xfrm>
            <a:off x="5696226" y="1623955"/>
            <a:ext cx="121504" cy="121504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F9E7AE6-8D4B-083A-630E-0355129F2F6B}"/>
              </a:ext>
            </a:extLst>
          </p:cNvPr>
          <p:cNvSpPr/>
          <p:nvPr/>
        </p:nvSpPr>
        <p:spPr>
          <a:xfrm>
            <a:off x="4715166" y="1970762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B12BFD0-74BD-C0CB-915F-35856749CAFF}"/>
              </a:ext>
            </a:extLst>
          </p:cNvPr>
          <p:cNvSpPr/>
          <p:nvPr/>
        </p:nvSpPr>
        <p:spPr>
          <a:xfrm>
            <a:off x="5296147" y="1816367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26FD1F-16C2-1AF5-011A-0A9145AAEDF8}"/>
              </a:ext>
            </a:extLst>
          </p:cNvPr>
          <p:cNvSpPr/>
          <p:nvPr/>
        </p:nvSpPr>
        <p:spPr>
          <a:xfrm>
            <a:off x="5412405" y="1931831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D82CC9C-3E32-3CDC-2C9D-1C4AADEE60A1}"/>
              </a:ext>
            </a:extLst>
          </p:cNvPr>
          <p:cNvSpPr/>
          <p:nvPr/>
        </p:nvSpPr>
        <p:spPr>
          <a:xfrm>
            <a:off x="5222553" y="1952972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C28244-E8BA-F31A-9F35-672FF79308BC}"/>
              </a:ext>
            </a:extLst>
          </p:cNvPr>
          <p:cNvSpPr/>
          <p:nvPr/>
        </p:nvSpPr>
        <p:spPr>
          <a:xfrm>
            <a:off x="5111750" y="1836870"/>
            <a:ext cx="121504" cy="121504"/>
          </a:xfrm>
          <a:prstGeom prst="ellipse">
            <a:avLst/>
          </a:prstGeom>
          <a:solidFill>
            <a:srgbClr val="C000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1A7B1D-72F8-16F1-6A69-012C1A855F35}"/>
              </a:ext>
            </a:extLst>
          </p:cNvPr>
          <p:cNvSpPr/>
          <p:nvPr/>
        </p:nvSpPr>
        <p:spPr>
          <a:xfrm>
            <a:off x="5785782" y="2516516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75E2245-6B65-DFDD-13D7-5EB72CA43341}"/>
              </a:ext>
            </a:extLst>
          </p:cNvPr>
          <p:cNvSpPr/>
          <p:nvPr/>
        </p:nvSpPr>
        <p:spPr>
          <a:xfrm>
            <a:off x="4968825" y="2218390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D3E7CD-F0A5-EC0C-6ADF-D291D2DB6397}"/>
              </a:ext>
            </a:extLst>
          </p:cNvPr>
          <p:cNvSpPr/>
          <p:nvPr/>
        </p:nvSpPr>
        <p:spPr>
          <a:xfrm>
            <a:off x="5694134" y="2364636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5309A0-DD1F-5E0C-1C1A-BBFD057E8456}"/>
              </a:ext>
            </a:extLst>
          </p:cNvPr>
          <p:cNvSpPr/>
          <p:nvPr/>
        </p:nvSpPr>
        <p:spPr>
          <a:xfrm>
            <a:off x="5724979" y="2120591"/>
            <a:ext cx="121504" cy="121504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E2D42D-C9D4-B95E-747C-AD5FC23F87AD}"/>
              </a:ext>
            </a:extLst>
          </p:cNvPr>
          <p:cNvSpPr/>
          <p:nvPr/>
        </p:nvSpPr>
        <p:spPr>
          <a:xfrm>
            <a:off x="4529182" y="1360746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33C7F6-5813-3EE5-370C-86EEE06D01D1}"/>
              </a:ext>
            </a:extLst>
          </p:cNvPr>
          <p:cNvSpPr/>
          <p:nvPr/>
        </p:nvSpPr>
        <p:spPr>
          <a:xfrm>
            <a:off x="4299144" y="1307992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58867BF-04C0-862E-72C7-09B0F4158CCF}"/>
              </a:ext>
            </a:extLst>
          </p:cNvPr>
          <p:cNvSpPr/>
          <p:nvPr/>
        </p:nvSpPr>
        <p:spPr>
          <a:xfrm>
            <a:off x="4710846" y="2196444"/>
            <a:ext cx="121504" cy="121504"/>
          </a:xfrm>
          <a:prstGeom prst="ellipse">
            <a:avLst/>
          </a:prstGeom>
          <a:solidFill>
            <a:srgbClr val="00B0F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C78F4E3-6140-E487-6B96-C9D45C9C1515}"/>
              </a:ext>
            </a:extLst>
          </p:cNvPr>
          <p:cNvSpPr/>
          <p:nvPr/>
        </p:nvSpPr>
        <p:spPr>
          <a:xfrm>
            <a:off x="4356339" y="1584162"/>
            <a:ext cx="121504" cy="121504"/>
          </a:xfrm>
          <a:prstGeom prst="ellipse">
            <a:avLst/>
          </a:prstGeom>
          <a:solidFill>
            <a:srgbClr val="7030A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42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21</cp:revision>
  <dcterms:created xsi:type="dcterms:W3CDTF">2024-05-30T14:23:26Z</dcterms:created>
  <dcterms:modified xsi:type="dcterms:W3CDTF">2024-09-11T22:39:14Z</dcterms:modified>
</cp:coreProperties>
</file>