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7" r:id="rId5"/>
  </p:sldIdLst>
  <p:sldSz cx="11887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3CF"/>
    <a:srgbClr val="00C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122363"/>
            <a:ext cx="8915400" cy="2387600"/>
          </a:xfrm>
        </p:spPr>
        <p:txBody>
          <a:bodyPr anchor="b"/>
          <a:lstStyle>
            <a:lvl1pPr algn="ctr"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602038"/>
            <a:ext cx="8915400" cy="1655762"/>
          </a:xfrm>
        </p:spPr>
        <p:txBody>
          <a:bodyPr/>
          <a:lstStyle>
            <a:lvl1pPr marL="0" indent="0" algn="ctr">
              <a:buNone/>
              <a:defRPr sz="2340"/>
            </a:lvl1pPr>
            <a:lvl2pPr marL="445770" indent="0" algn="ctr">
              <a:buNone/>
              <a:defRPr sz="1950"/>
            </a:lvl2pPr>
            <a:lvl3pPr marL="891540" indent="0" algn="ctr">
              <a:buNone/>
              <a:defRPr sz="1755"/>
            </a:lvl3pPr>
            <a:lvl4pPr marL="1337310" indent="0" algn="ctr">
              <a:buNone/>
              <a:defRPr sz="1560"/>
            </a:lvl4pPr>
            <a:lvl5pPr marL="1783080" indent="0" algn="ctr">
              <a:buNone/>
              <a:defRPr sz="1560"/>
            </a:lvl5pPr>
            <a:lvl6pPr marL="2228850" indent="0" algn="ctr">
              <a:buNone/>
              <a:defRPr sz="1560"/>
            </a:lvl6pPr>
            <a:lvl7pPr marL="2674620" indent="0" algn="ctr">
              <a:buNone/>
              <a:defRPr sz="1560"/>
            </a:lvl7pPr>
            <a:lvl8pPr marL="3120390" indent="0" algn="ctr">
              <a:buNone/>
              <a:defRPr sz="1560"/>
            </a:lvl8pPr>
            <a:lvl9pPr marL="3566160" indent="0" algn="ctr">
              <a:buNone/>
              <a:defRPr sz="1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2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2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365125"/>
            <a:ext cx="25631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365125"/>
            <a:ext cx="754094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2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0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709739"/>
            <a:ext cx="10252710" cy="2852737"/>
          </a:xfrm>
        </p:spPr>
        <p:txBody>
          <a:bodyPr anchor="b"/>
          <a:lstStyle>
            <a:lvl1pPr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4589464"/>
            <a:ext cx="10252710" cy="1500187"/>
          </a:xfrm>
        </p:spPr>
        <p:txBody>
          <a:bodyPr/>
          <a:lstStyle>
            <a:lvl1pPr marL="0" indent="0">
              <a:buNone/>
              <a:defRPr sz="2340">
                <a:solidFill>
                  <a:schemeClr val="tx1">
                    <a:tint val="82000"/>
                  </a:schemeClr>
                </a:solidFill>
              </a:defRPr>
            </a:lvl1pPr>
            <a:lvl2pPr marL="445770" indent="0">
              <a:buNone/>
              <a:defRPr sz="1950">
                <a:solidFill>
                  <a:schemeClr val="tx1">
                    <a:tint val="82000"/>
                  </a:schemeClr>
                </a:solidFill>
              </a:defRPr>
            </a:lvl2pPr>
            <a:lvl3pPr marL="891540" indent="0">
              <a:buNone/>
              <a:defRPr sz="1755">
                <a:solidFill>
                  <a:schemeClr val="tx1">
                    <a:tint val="82000"/>
                  </a:schemeClr>
                </a:solidFill>
              </a:defRPr>
            </a:lvl3pPr>
            <a:lvl4pPr marL="133731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4pPr>
            <a:lvl5pPr marL="178308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5pPr>
            <a:lvl6pPr marL="222885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6pPr>
            <a:lvl7pPr marL="267462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7pPr>
            <a:lvl8pPr marL="312039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8pPr>
            <a:lvl9pPr marL="356616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4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9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365126"/>
            <a:ext cx="102527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681163"/>
            <a:ext cx="5028842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2505075"/>
            <a:ext cx="502884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681163"/>
            <a:ext cx="5053608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2505075"/>
            <a:ext cx="50536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3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5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1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987426"/>
            <a:ext cx="6017895" cy="4873625"/>
          </a:xfrm>
        </p:spPr>
        <p:txBody>
          <a:bodyPr/>
          <a:lstStyle>
            <a:lvl1pPr>
              <a:defRPr sz="3120"/>
            </a:lvl1pPr>
            <a:lvl2pPr>
              <a:defRPr sz="2730"/>
            </a:lvl2pPr>
            <a:lvl3pPr>
              <a:defRPr sz="2340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1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987426"/>
            <a:ext cx="6017895" cy="4873625"/>
          </a:xfrm>
        </p:spPr>
        <p:txBody>
          <a:bodyPr anchor="t"/>
          <a:lstStyle>
            <a:lvl1pPr marL="0" indent="0">
              <a:buNone/>
              <a:defRPr sz="3120"/>
            </a:lvl1pPr>
            <a:lvl2pPr marL="445770" indent="0">
              <a:buNone/>
              <a:defRPr sz="2730"/>
            </a:lvl2pPr>
            <a:lvl3pPr marL="891540" indent="0">
              <a:buNone/>
              <a:defRPr sz="2340"/>
            </a:lvl3pPr>
            <a:lvl4pPr marL="1337310" indent="0">
              <a:buNone/>
              <a:defRPr sz="1950"/>
            </a:lvl4pPr>
            <a:lvl5pPr marL="1783080" indent="0">
              <a:buNone/>
              <a:defRPr sz="1950"/>
            </a:lvl5pPr>
            <a:lvl6pPr marL="2228850" indent="0">
              <a:buNone/>
              <a:defRPr sz="1950"/>
            </a:lvl6pPr>
            <a:lvl7pPr marL="2674620" indent="0">
              <a:buNone/>
              <a:defRPr sz="1950"/>
            </a:lvl7pPr>
            <a:lvl8pPr marL="3120390" indent="0">
              <a:buNone/>
              <a:defRPr sz="1950"/>
            </a:lvl8pPr>
            <a:lvl9pPr marL="3566160" indent="0">
              <a:buNone/>
              <a:defRPr sz="1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365126"/>
            <a:ext cx="10252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825625"/>
            <a:ext cx="102527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D9B48A-4DDE-4515-A7B7-36377E7345FC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6356351"/>
            <a:ext cx="40119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0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1540" rtl="0" eaLnBrk="1" latinLnBrk="0" hangingPunct="1">
        <a:lnSpc>
          <a:spcPct val="90000"/>
        </a:lnSpc>
        <a:spcBef>
          <a:spcPct val="0"/>
        </a:spcBef>
        <a:buNone/>
        <a:defRPr sz="4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885" indent="-222885" algn="l" defTabSz="89154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1442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56019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200596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45173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89750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34327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78904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731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885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2039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CD1B7C-B4AD-123A-13EF-0E3DECDB8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911804"/>
              </p:ext>
            </p:extLst>
          </p:nvPr>
        </p:nvGraphicFramePr>
        <p:xfrm>
          <a:off x="455679" y="117779"/>
          <a:ext cx="956662" cy="3172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662">
                  <a:extLst>
                    <a:ext uri="{9D8B030D-6E8A-4147-A177-3AD203B41FA5}">
                      <a16:colId xmlns:a16="http://schemas.microsoft.com/office/drawing/2014/main" val="104739130"/>
                    </a:ext>
                  </a:extLst>
                </a:gridCol>
              </a:tblGrid>
              <a:tr h="3172086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072939"/>
                  </a:ext>
                </a:extLst>
              </a:tr>
            </a:tbl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71BA0853-88FC-46C5-B49D-BE0BA6200DA2}"/>
              </a:ext>
            </a:extLst>
          </p:cNvPr>
          <p:cNvSpPr/>
          <p:nvPr/>
        </p:nvSpPr>
        <p:spPr>
          <a:xfrm>
            <a:off x="6340950" y="1118444"/>
            <a:ext cx="363071" cy="36307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470AE-CBA7-B4F1-ECA3-8CB570D437EE}"/>
              </a:ext>
            </a:extLst>
          </p:cNvPr>
          <p:cNvSpPr txBox="1"/>
          <p:nvPr/>
        </p:nvSpPr>
        <p:spPr>
          <a:xfrm>
            <a:off x="333989" y="3393857"/>
            <a:ext cx="120004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15D58C-5B5B-E47A-5A73-7DFA2556B8AC}"/>
              </a:ext>
            </a:extLst>
          </p:cNvPr>
          <p:cNvSpPr txBox="1"/>
          <p:nvPr/>
        </p:nvSpPr>
        <p:spPr>
          <a:xfrm rot="16200000">
            <a:off x="-576061" y="1549934"/>
            <a:ext cx="1634012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Cells</a:t>
            </a:r>
          </a:p>
        </p:txBody>
      </p:sp>
    </p:spTree>
    <p:extLst>
      <p:ext uri="{BB962C8B-B14F-4D97-AF65-F5344CB8AC3E}">
        <p14:creationId xmlns:p14="http://schemas.microsoft.com/office/powerpoint/2010/main" val="416491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AFE5E761040749B816BCBABD0F1A36" ma:contentTypeVersion="12" ma:contentTypeDescription="Create a new document." ma:contentTypeScope="" ma:versionID="8219d58a53aab32ce0ca3993e9505c35">
  <xsd:schema xmlns:xsd="http://www.w3.org/2001/XMLSchema" xmlns:xs="http://www.w3.org/2001/XMLSchema" xmlns:p="http://schemas.microsoft.com/office/2006/metadata/properties" xmlns:ns3="637ccb0b-288c-434d-af1c-71f4d903312c" xmlns:ns4="5e8f39fa-4f8b-44cb-8e1f-1c954f0a3048" targetNamespace="http://schemas.microsoft.com/office/2006/metadata/properties" ma:root="true" ma:fieldsID="eef4df4bbff9c9cdd424bbc6b48de7a7" ns3:_="" ns4:_="">
    <xsd:import namespace="637ccb0b-288c-434d-af1c-71f4d903312c"/>
    <xsd:import namespace="5e8f39fa-4f8b-44cb-8e1f-1c954f0a304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SearchProperties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7ccb0b-288c-434d-af1c-71f4d903312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8f39fa-4f8b-44cb-8e1f-1c954f0a30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e8f39fa-4f8b-44cb-8e1f-1c954f0a3048" xsi:nil="true"/>
  </documentManagement>
</p:properties>
</file>

<file path=customXml/itemProps1.xml><?xml version="1.0" encoding="utf-8"?>
<ds:datastoreItem xmlns:ds="http://schemas.openxmlformats.org/officeDocument/2006/customXml" ds:itemID="{D385171B-403C-4A1B-92C1-58AE27C4A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7ccb0b-288c-434d-af1c-71f4d903312c"/>
    <ds:schemaRef ds:uri="5e8f39fa-4f8b-44cb-8e1f-1c954f0a30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58FF40-91BF-429C-9CDC-CA4DE9B50B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6835EC-A495-4B61-869B-03E8D890926D}">
  <ds:schemaRefs>
    <ds:schemaRef ds:uri="http://purl.org/dc/terms/"/>
    <ds:schemaRef ds:uri="637ccb0b-288c-434d-af1c-71f4d903312c"/>
    <ds:schemaRef ds:uri="5e8f39fa-4f8b-44cb-8e1f-1c954f0a3048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Bobson</dc:creator>
  <cp:lastModifiedBy>Noah Cohen Kalafut</cp:lastModifiedBy>
  <cp:revision>12</cp:revision>
  <dcterms:created xsi:type="dcterms:W3CDTF">2024-05-30T14:23:26Z</dcterms:created>
  <dcterms:modified xsi:type="dcterms:W3CDTF">2024-08-07T23:00:24Z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0x010100A0AFE5E761040749B816BCBABD0F1A36</vt:lpwstr>
  </property>
</Properties>
</file>