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1887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CF"/>
    <a:srgbClr val="00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2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82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82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82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9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1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0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CD1B7C-B4AD-123A-13EF-0E3DECDB8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323594"/>
              </p:ext>
            </p:extLst>
          </p:nvPr>
        </p:nvGraphicFramePr>
        <p:xfrm>
          <a:off x="455679" y="117779"/>
          <a:ext cx="2692961" cy="3172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76">
                  <a:extLst>
                    <a:ext uri="{9D8B030D-6E8A-4147-A177-3AD203B41FA5}">
                      <a16:colId xmlns:a16="http://schemas.microsoft.com/office/drawing/2014/main" val="3649797680"/>
                    </a:ext>
                  </a:extLst>
                </a:gridCol>
                <a:gridCol w="570424">
                  <a:extLst>
                    <a:ext uri="{9D8B030D-6E8A-4147-A177-3AD203B41FA5}">
                      <a16:colId xmlns:a16="http://schemas.microsoft.com/office/drawing/2014/main" val="104739130"/>
                    </a:ext>
                  </a:extLst>
                </a:gridCol>
                <a:gridCol w="536620">
                  <a:extLst>
                    <a:ext uri="{9D8B030D-6E8A-4147-A177-3AD203B41FA5}">
                      <a16:colId xmlns:a16="http://schemas.microsoft.com/office/drawing/2014/main" val="1930929694"/>
                    </a:ext>
                  </a:extLst>
                </a:gridCol>
                <a:gridCol w="536621">
                  <a:extLst>
                    <a:ext uri="{9D8B030D-6E8A-4147-A177-3AD203B41FA5}">
                      <a16:colId xmlns:a16="http://schemas.microsoft.com/office/drawing/2014/main" val="456323031"/>
                    </a:ext>
                  </a:extLst>
                </a:gridCol>
                <a:gridCol w="536620">
                  <a:extLst>
                    <a:ext uri="{9D8B030D-6E8A-4147-A177-3AD203B41FA5}">
                      <a16:colId xmlns:a16="http://schemas.microsoft.com/office/drawing/2014/main" val="4254683417"/>
                    </a:ext>
                  </a:extLst>
                </a:gridCol>
              </a:tblGrid>
              <a:tr h="317208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Up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072939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71BA0853-88FC-46C5-B49D-BE0BA6200DA2}"/>
              </a:ext>
            </a:extLst>
          </p:cNvPr>
          <p:cNvSpPr/>
          <p:nvPr/>
        </p:nvSpPr>
        <p:spPr>
          <a:xfrm>
            <a:off x="6340950" y="1118444"/>
            <a:ext cx="363071" cy="3630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470AE-CBA7-B4F1-ECA3-8CB570D437EE}"/>
              </a:ext>
            </a:extLst>
          </p:cNvPr>
          <p:cNvSpPr txBox="1"/>
          <p:nvPr/>
        </p:nvSpPr>
        <p:spPr>
          <a:xfrm rot="18000000">
            <a:off x="-16715" y="3732550"/>
            <a:ext cx="120004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33C7B-A178-55F7-FC2E-6E80F87FF7B8}"/>
              </a:ext>
            </a:extLst>
          </p:cNvPr>
          <p:cNvSpPr txBox="1"/>
          <p:nvPr/>
        </p:nvSpPr>
        <p:spPr>
          <a:xfrm rot="18000000">
            <a:off x="515565" y="3732551"/>
            <a:ext cx="120004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Velocity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9F6DF7-94CB-9016-F5B9-4B5C657120E8}"/>
              </a:ext>
            </a:extLst>
          </p:cNvPr>
          <p:cNvSpPr txBox="1"/>
          <p:nvPr/>
        </p:nvSpPr>
        <p:spPr>
          <a:xfrm rot="18000000">
            <a:off x="1129426" y="3732549"/>
            <a:ext cx="120004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Modality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DD967B-F284-F583-DCE6-E66B8804177B}"/>
                  </a:ext>
                </a:extLst>
              </p:cNvPr>
              <p:cNvSpPr txBox="1"/>
              <p:nvPr/>
            </p:nvSpPr>
            <p:spPr>
              <a:xfrm rot="18000000">
                <a:off x="2185975" y="3732547"/>
                <a:ext cx="1200042" cy="307777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Modality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DD967B-F284-F583-DCE6-E66B88041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0">
                <a:off x="2185975" y="3732547"/>
                <a:ext cx="1200042" cy="307777"/>
              </a:xfrm>
              <a:prstGeom prst="rect">
                <a:avLst/>
              </a:prstGeom>
              <a:blipFill>
                <a:blip r:embed="rId2"/>
                <a:stretch>
                  <a:fillRect r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443719C-6C98-77CC-D029-E74E3A44DB76}"/>
              </a:ext>
            </a:extLst>
          </p:cNvPr>
          <p:cNvSpPr txBox="1"/>
          <p:nvPr/>
        </p:nvSpPr>
        <p:spPr>
          <a:xfrm rot="18000000">
            <a:off x="1662935" y="3732545"/>
            <a:ext cx="120004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Modality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15D58C-5B5B-E47A-5A73-7DFA2556B8AC}"/>
              </a:ext>
            </a:extLst>
          </p:cNvPr>
          <p:cNvSpPr txBox="1"/>
          <p:nvPr/>
        </p:nvSpPr>
        <p:spPr>
          <a:xfrm rot="16200000">
            <a:off x="-585853" y="1549934"/>
            <a:ext cx="163401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416491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9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Bobson</dc:creator>
  <cp:lastModifiedBy>Noah Cohen Kalafut</cp:lastModifiedBy>
  <cp:revision>10</cp:revision>
  <dcterms:created xsi:type="dcterms:W3CDTF">2024-05-30T14:23:26Z</dcterms:created>
  <dcterms:modified xsi:type="dcterms:W3CDTF">2024-08-07T22:48:01Z</dcterms:modified>
</cp:coreProperties>
</file>