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CD1B7C-B4AD-123A-13EF-0E3DECDB8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893488"/>
                  </p:ext>
                </p:extLst>
              </p:nvPr>
            </p:nvGraphicFramePr>
            <p:xfrm>
              <a:off x="990518" y="1118442"/>
              <a:ext cx="571350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716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10235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15552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CD1B7C-B4AD-123A-13EF-0E3DECDB8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893488"/>
                  </p:ext>
                </p:extLst>
              </p:nvPr>
            </p:nvGraphicFramePr>
            <p:xfrm>
              <a:off x="990518" y="1118442"/>
              <a:ext cx="571350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716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10235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15552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7" t="-2941" r="-426816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414" t="-2941" r="-285859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558" t="-2941" r="-891" b="-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6225159-5A63-9B3E-E981-B8609719A94B}"/>
              </a:ext>
            </a:extLst>
          </p:cNvPr>
          <p:cNvCxnSpPr>
            <a:cxnSpLocks/>
            <a:stCxn id="13" idx="0"/>
            <a:endCxn id="13" idx="6"/>
          </p:cNvCxnSpPr>
          <p:nvPr/>
        </p:nvCxnSpPr>
        <p:spPr>
          <a:xfrm rot="16200000" flipH="1">
            <a:off x="6522483" y="1118445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BA0853-88FC-46C5-B49D-BE0BA6200DA2}"/>
              </a:ext>
            </a:extLst>
          </p:cNvPr>
          <p:cNvSpPr/>
          <p:nvPr/>
        </p:nvSpPr>
        <p:spPr>
          <a:xfrm>
            <a:off x="6340950" y="1118444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02C937-15DF-471E-214A-F248A8327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290821"/>
                  </p:ext>
                </p:extLst>
              </p:nvPr>
            </p:nvGraphicFramePr>
            <p:xfrm>
              <a:off x="990517" y="2265924"/>
              <a:ext cx="910216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4511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06670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704311989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Cell Embedding</a:t>
                          </a: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02C937-15DF-471E-214A-F248A8327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290821"/>
                  </p:ext>
                </p:extLst>
              </p:nvPr>
            </p:nvGraphicFramePr>
            <p:xfrm>
              <a:off x="990517" y="2265924"/>
              <a:ext cx="910216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4511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06670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704311989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4" t="-2941" r="-742135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909" t="-2941" r="-567172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7621" t="-2941" r="-100894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Cell Embedding</a:t>
                          </a: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9C4EB81-72D4-EDDA-3D33-D72FF290DACB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>
          <a:xfrm rot="16200000" flipH="1">
            <a:off x="6522483" y="2265927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3FC53A0-ADFD-67CF-79CB-9871773B9CCB}"/>
              </a:ext>
            </a:extLst>
          </p:cNvPr>
          <p:cNvSpPr/>
          <p:nvPr/>
        </p:nvSpPr>
        <p:spPr>
          <a:xfrm>
            <a:off x="6340950" y="2265926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D522B7-60A3-AC2F-2E1D-BD96E0A36FA9}"/>
              </a:ext>
            </a:extLst>
          </p:cNvPr>
          <p:cNvSpPr/>
          <p:nvPr/>
        </p:nvSpPr>
        <p:spPr>
          <a:xfrm>
            <a:off x="8216813" y="2267295"/>
            <a:ext cx="363071" cy="4085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0D9BEAD-4A81-41C1-A025-C248B49CBD9D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16200000" flipH="1">
            <a:off x="5753328" y="-377729"/>
            <a:ext cx="738963" cy="455108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F179AF-CAFE-236F-D184-E45D0EAC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6664"/>
              </p:ext>
            </p:extLst>
          </p:nvPr>
        </p:nvGraphicFramePr>
        <p:xfrm>
          <a:off x="6704019" y="3529029"/>
          <a:ext cx="3388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58">
                  <a:extLst>
                    <a:ext uri="{9D8B030D-6E8A-4147-A177-3AD203B41FA5}">
                      <a16:colId xmlns:a16="http://schemas.microsoft.com/office/drawing/2014/main" val="2670502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3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1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48628"/>
                  </a:ext>
                </a:extLst>
              </a:tr>
            </a:tbl>
          </a:graphicData>
        </a:graphic>
      </p:graphicFrame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86B0AD9-3859-3C38-9CEF-D4D11E6EB126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16200000" flipH="1">
            <a:off x="6543365" y="1674045"/>
            <a:ext cx="853217" cy="285675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E5DB7-D9B9-7729-860F-9E5BA7F43D2B}"/>
              </a:ext>
            </a:extLst>
          </p:cNvPr>
          <p:cNvCxnSpPr>
            <a:cxnSpLocks/>
          </p:cNvCxnSpPr>
          <p:nvPr/>
        </p:nvCxnSpPr>
        <p:spPr>
          <a:xfrm>
            <a:off x="7475141" y="1239141"/>
            <a:ext cx="1136525" cy="1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C0DF63-72F9-E0D7-58DC-AFE6397B6CE8}"/>
              </a:ext>
            </a:extLst>
          </p:cNvPr>
          <p:cNvSpPr txBox="1"/>
          <p:nvPr/>
        </p:nvSpPr>
        <p:spPr>
          <a:xfrm>
            <a:off x="7475141" y="927049"/>
            <a:ext cx="113652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FCL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15F917-2A93-6286-1638-4D0F32015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80437"/>
              </p:ext>
            </p:extLst>
          </p:nvPr>
        </p:nvGraphicFramePr>
        <p:xfrm>
          <a:off x="990515" y="3511099"/>
          <a:ext cx="4936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34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4127380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367173774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462418130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59117179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035391106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75299143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9069821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76663155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036449838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90375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E667BA-D48C-74DD-ABBB-5CF8E425F1C9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8398348" y="2675811"/>
            <a:ext cx="0" cy="85321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41FE90-66B0-C221-8AD8-DBE1BDF6CDE5}"/>
              </a:ext>
            </a:extLst>
          </p:cNvPr>
          <p:cNvCxnSpPr>
            <a:cxnSpLocks/>
          </p:cNvCxnSpPr>
          <p:nvPr/>
        </p:nvCxnSpPr>
        <p:spPr>
          <a:xfrm>
            <a:off x="7475141" y="1645093"/>
            <a:ext cx="1136525" cy="10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6AFF69-DDDF-6134-8194-036A8BCF698D}"/>
              </a:ext>
            </a:extLst>
          </p:cNvPr>
          <p:cNvSpPr txBox="1"/>
          <p:nvPr/>
        </p:nvSpPr>
        <p:spPr>
          <a:xfrm>
            <a:off x="7321481" y="1333001"/>
            <a:ext cx="14438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8811A-C9EA-3063-ACD1-8537A5AB9248}"/>
              </a:ext>
            </a:extLst>
          </p:cNvPr>
          <p:cNvCxnSpPr>
            <a:cxnSpLocks/>
          </p:cNvCxnSpPr>
          <p:nvPr/>
        </p:nvCxnSpPr>
        <p:spPr>
          <a:xfrm>
            <a:off x="8858461" y="1233249"/>
            <a:ext cx="1136525" cy="1083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40D6F2-B468-9455-E9D5-24C428D71F21}"/>
              </a:ext>
            </a:extLst>
          </p:cNvPr>
          <p:cNvSpPr txBox="1"/>
          <p:nvPr/>
        </p:nvSpPr>
        <p:spPr>
          <a:xfrm>
            <a:off x="8858461" y="921157"/>
            <a:ext cx="113652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DEA59C5-CB8A-07BF-51E4-E6D8B73E8F17}"/>
              </a:ext>
            </a:extLst>
          </p:cNvPr>
          <p:cNvCxnSpPr>
            <a:cxnSpLocks/>
            <a:stCxn id="32" idx="1"/>
            <a:endCxn id="9" idx="3"/>
          </p:cNvCxnSpPr>
          <p:nvPr/>
        </p:nvCxnSpPr>
        <p:spPr>
          <a:xfrm rot="10800000">
            <a:off x="5926589" y="3696519"/>
            <a:ext cx="777430" cy="574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3153733B-43DA-3126-6340-FDA518171465}"/>
              </a:ext>
            </a:extLst>
          </p:cNvPr>
          <p:cNvSpPr/>
          <p:nvPr/>
        </p:nvSpPr>
        <p:spPr>
          <a:xfrm rot="5400000">
            <a:off x="3353861" y="897708"/>
            <a:ext cx="190454" cy="493607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6F52625-A82B-4AF6-0F73-19A70C25B658}"/>
              </a:ext>
            </a:extLst>
          </p:cNvPr>
          <p:cNvSpPr/>
          <p:nvPr/>
        </p:nvSpPr>
        <p:spPr>
          <a:xfrm rot="10800000">
            <a:off x="10178693" y="3529031"/>
            <a:ext cx="191043" cy="148336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3BA689-28EB-C95D-C103-AF48F9ADF547}"/>
              </a:ext>
            </a:extLst>
          </p:cNvPr>
          <p:cNvSpPr txBox="1"/>
          <p:nvPr/>
        </p:nvSpPr>
        <p:spPr>
          <a:xfrm>
            <a:off x="10369735" y="4101433"/>
            <a:ext cx="11732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#Cells - 1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BAB8D-BDE6-949A-EAF0-892D9DE89922}"/>
              </a:ext>
            </a:extLst>
          </p:cNvPr>
          <p:cNvSpPr txBox="1"/>
          <p:nvPr/>
        </p:nvSpPr>
        <p:spPr>
          <a:xfrm>
            <a:off x="2880827" y="2962743"/>
            <a:ext cx="113652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#Cells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5F4E3F-76EC-80DF-37E2-24FEBB8D347D}"/>
              </a:ext>
            </a:extLst>
          </p:cNvPr>
          <p:cNvSpPr/>
          <p:nvPr/>
        </p:nvSpPr>
        <p:spPr>
          <a:xfrm>
            <a:off x="1003962" y="3511100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262D4B-CDB1-5444-710B-C6ADF204190E}"/>
              </a:ext>
            </a:extLst>
          </p:cNvPr>
          <p:cNvSpPr/>
          <p:nvPr/>
        </p:nvSpPr>
        <p:spPr>
          <a:xfrm>
            <a:off x="2796544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DE7B9F-D76E-05BA-F0B8-1D7971661EBF}"/>
              </a:ext>
            </a:extLst>
          </p:cNvPr>
          <p:cNvSpPr/>
          <p:nvPr/>
        </p:nvSpPr>
        <p:spPr>
          <a:xfrm>
            <a:off x="1894951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EDA720-D71E-34E9-671B-F3F80FBC7514}"/>
              </a:ext>
            </a:extLst>
          </p:cNvPr>
          <p:cNvSpPr/>
          <p:nvPr/>
        </p:nvSpPr>
        <p:spPr>
          <a:xfrm>
            <a:off x="2347169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EF62DF-C654-1737-58C9-E5C8B2680511}"/>
              </a:ext>
            </a:extLst>
          </p:cNvPr>
          <p:cNvSpPr/>
          <p:nvPr/>
        </p:nvSpPr>
        <p:spPr>
          <a:xfrm>
            <a:off x="1442733" y="3520064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161EA6-5C32-F0AB-1970-D49AB6B10C0F}"/>
              </a:ext>
            </a:extLst>
          </p:cNvPr>
          <p:cNvSpPr/>
          <p:nvPr/>
        </p:nvSpPr>
        <p:spPr>
          <a:xfrm>
            <a:off x="3245890" y="3502134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13A0EA-C8F8-7B1E-4E50-4FC5D64C6089}"/>
              </a:ext>
            </a:extLst>
          </p:cNvPr>
          <p:cNvSpPr/>
          <p:nvPr/>
        </p:nvSpPr>
        <p:spPr>
          <a:xfrm>
            <a:off x="3695236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CA167-6C7D-11F4-89BD-43313362850B}"/>
              </a:ext>
            </a:extLst>
          </p:cNvPr>
          <p:cNvSpPr/>
          <p:nvPr/>
        </p:nvSpPr>
        <p:spPr>
          <a:xfrm>
            <a:off x="4143522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7CC9E8-33C6-1831-681D-1AF7D4118F4D}"/>
              </a:ext>
            </a:extLst>
          </p:cNvPr>
          <p:cNvSpPr/>
          <p:nvPr/>
        </p:nvSpPr>
        <p:spPr>
          <a:xfrm>
            <a:off x="4583381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3F7ED3-7CE3-510F-29AE-DB79570FE327}"/>
              </a:ext>
            </a:extLst>
          </p:cNvPr>
          <p:cNvSpPr/>
          <p:nvPr/>
        </p:nvSpPr>
        <p:spPr>
          <a:xfrm>
            <a:off x="5041053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959D8B-9C05-8AD5-2705-059CFE93E995}"/>
              </a:ext>
            </a:extLst>
          </p:cNvPr>
          <p:cNvSpPr/>
          <p:nvPr/>
        </p:nvSpPr>
        <p:spPr>
          <a:xfrm>
            <a:off x="5490428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52721FC-B7FB-0F8A-B586-824B31323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54786"/>
              </p:ext>
            </p:extLst>
          </p:nvPr>
        </p:nvGraphicFramePr>
        <p:xfrm>
          <a:off x="990515" y="5035251"/>
          <a:ext cx="4936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34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4127380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367173774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462418130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59117179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035391106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75299143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9069821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76663155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036449838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90375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CA4A1457-D502-1FC5-FFC7-FE31CF691B6B}"/>
              </a:ext>
            </a:extLst>
          </p:cNvPr>
          <p:cNvSpPr/>
          <p:nvPr/>
        </p:nvSpPr>
        <p:spPr>
          <a:xfrm>
            <a:off x="1003962" y="5035252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14AE64-6AC3-5404-D204-A59CAF8A2BA2}"/>
              </a:ext>
            </a:extLst>
          </p:cNvPr>
          <p:cNvSpPr/>
          <p:nvPr/>
        </p:nvSpPr>
        <p:spPr>
          <a:xfrm>
            <a:off x="2796544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01D190-81C2-28E2-FEFC-D88E4AA98674}"/>
              </a:ext>
            </a:extLst>
          </p:cNvPr>
          <p:cNvSpPr/>
          <p:nvPr/>
        </p:nvSpPr>
        <p:spPr>
          <a:xfrm>
            <a:off x="1894951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979B878-3BE3-E7C8-4F2E-FCF07B5436D8}"/>
              </a:ext>
            </a:extLst>
          </p:cNvPr>
          <p:cNvSpPr/>
          <p:nvPr/>
        </p:nvSpPr>
        <p:spPr>
          <a:xfrm>
            <a:off x="2347169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153A65-A4DE-98AF-84E2-52EE8BF1D1F2}"/>
              </a:ext>
            </a:extLst>
          </p:cNvPr>
          <p:cNvSpPr/>
          <p:nvPr/>
        </p:nvSpPr>
        <p:spPr>
          <a:xfrm>
            <a:off x="1442733" y="5044216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2123BB-EBD4-8925-1BC7-BC815DA5E207}"/>
              </a:ext>
            </a:extLst>
          </p:cNvPr>
          <p:cNvSpPr/>
          <p:nvPr/>
        </p:nvSpPr>
        <p:spPr>
          <a:xfrm>
            <a:off x="3245890" y="5026286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60903C-4896-B236-A367-F1385F9AE207}"/>
              </a:ext>
            </a:extLst>
          </p:cNvPr>
          <p:cNvSpPr/>
          <p:nvPr/>
        </p:nvSpPr>
        <p:spPr>
          <a:xfrm>
            <a:off x="3695236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8EF353-D0E1-4C14-39AD-E45CAA0E0B6E}"/>
              </a:ext>
            </a:extLst>
          </p:cNvPr>
          <p:cNvSpPr/>
          <p:nvPr/>
        </p:nvSpPr>
        <p:spPr>
          <a:xfrm>
            <a:off x="4143522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03C3907-E1EE-3092-2B87-26A4A30F6FB6}"/>
              </a:ext>
            </a:extLst>
          </p:cNvPr>
          <p:cNvSpPr/>
          <p:nvPr/>
        </p:nvSpPr>
        <p:spPr>
          <a:xfrm>
            <a:off x="4583381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EC96DC-0E84-F5DF-1AD0-FF8FFBB7F929}"/>
              </a:ext>
            </a:extLst>
          </p:cNvPr>
          <p:cNvSpPr/>
          <p:nvPr/>
        </p:nvSpPr>
        <p:spPr>
          <a:xfrm>
            <a:off x="5041053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F43D99E-2840-0794-C054-8C72911519F8}"/>
              </a:ext>
            </a:extLst>
          </p:cNvPr>
          <p:cNvSpPr/>
          <p:nvPr/>
        </p:nvSpPr>
        <p:spPr>
          <a:xfrm>
            <a:off x="5490428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FBCEE0-2182-B694-9B24-E780A0699F77}"/>
              </a:ext>
            </a:extLst>
          </p:cNvPr>
          <p:cNvSpPr/>
          <p:nvPr/>
        </p:nvSpPr>
        <p:spPr>
          <a:xfrm>
            <a:off x="2891189" y="4393410"/>
            <a:ext cx="112418" cy="1166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5D599BB-D97A-E5FB-A1E7-88E5C4BEA207}"/>
              </a:ext>
            </a:extLst>
          </p:cNvPr>
          <p:cNvCxnSpPr>
            <a:cxnSpLocks/>
            <a:stCxn id="50" idx="4"/>
            <a:endCxn id="63" idx="0"/>
          </p:cNvCxnSpPr>
          <p:nvPr/>
        </p:nvCxnSpPr>
        <p:spPr>
          <a:xfrm rot="5400000">
            <a:off x="4069512" y="2759827"/>
            <a:ext cx="511469" cy="2755692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873CC79-E241-B63A-190E-4F9247580E4D}"/>
              </a:ext>
            </a:extLst>
          </p:cNvPr>
          <p:cNvCxnSpPr>
            <a:cxnSpLocks/>
            <a:stCxn id="49" idx="4"/>
            <a:endCxn id="63" idx="0"/>
          </p:cNvCxnSpPr>
          <p:nvPr/>
        </p:nvCxnSpPr>
        <p:spPr>
          <a:xfrm rot="5400000">
            <a:off x="3844825" y="2984517"/>
            <a:ext cx="511469" cy="23063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E5A81D0B-B600-92AB-F59D-1299F9B5AEEA}"/>
              </a:ext>
            </a:extLst>
          </p:cNvPr>
          <p:cNvCxnSpPr>
            <a:cxnSpLocks/>
            <a:stCxn id="48" idx="4"/>
            <a:endCxn id="63" idx="0"/>
          </p:cNvCxnSpPr>
          <p:nvPr/>
        </p:nvCxnSpPr>
        <p:spPr>
          <a:xfrm rot="5400000">
            <a:off x="3615989" y="3213353"/>
            <a:ext cx="511469" cy="18486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F20F6AC-929C-BB67-BB54-12418105FFD8}"/>
              </a:ext>
            </a:extLst>
          </p:cNvPr>
          <p:cNvCxnSpPr>
            <a:cxnSpLocks/>
            <a:stCxn id="47" idx="4"/>
            <a:endCxn id="63" idx="0"/>
          </p:cNvCxnSpPr>
          <p:nvPr/>
        </p:nvCxnSpPr>
        <p:spPr>
          <a:xfrm rot="5400000">
            <a:off x="3396059" y="3433280"/>
            <a:ext cx="511469" cy="140878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E846C933-8D63-62DE-80CB-A909CC2BC61C}"/>
              </a:ext>
            </a:extLst>
          </p:cNvPr>
          <p:cNvCxnSpPr>
            <a:cxnSpLocks/>
            <a:stCxn id="46" idx="4"/>
            <a:endCxn id="63" idx="0"/>
          </p:cNvCxnSpPr>
          <p:nvPr/>
        </p:nvCxnSpPr>
        <p:spPr>
          <a:xfrm rot="5400000">
            <a:off x="3171916" y="3657423"/>
            <a:ext cx="511469" cy="9605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F8A668E-D723-3311-B9AF-ECA2FB0568EB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 rot="5400000">
            <a:off x="2947240" y="3882097"/>
            <a:ext cx="511470" cy="51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51014805-FBFE-3D79-B147-7E10C6B60BBE}"/>
              </a:ext>
            </a:extLst>
          </p:cNvPr>
          <p:cNvCxnSpPr>
            <a:cxnSpLocks/>
            <a:stCxn id="41" idx="4"/>
            <a:endCxn id="63" idx="0"/>
          </p:cNvCxnSpPr>
          <p:nvPr/>
        </p:nvCxnSpPr>
        <p:spPr>
          <a:xfrm rot="5400000">
            <a:off x="2722570" y="4106769"/>
            <a:ext cx="511469" cy="618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FF55A32-B96A-C9BC-023E-AD88C3B734FD}"/>
              </a:ext>
            </a:extLst>
          </p:cNvPr>
          <p:cNvCxnSpPr>
            <a:cxnSpLocks/>
            <a:stCxn id="43" idx="4"/>
            <a:endCxn id="63" idx="0"/>
          </p:cNvCxnSpPr>
          <p:nvPr/>
        </p:nvCxnSpPr>
        <p:spPr>
          <a:xfrm rot="16200000" flipH="1">
            <a:off x="2497882" y="3943891"/>
            <a:ext cx="511469" cy="3875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4798143-FAC9-CC49-997C-321B35559B03}"/>
              </a:ext>
            </a:extLst>
          </p:cNvPr>
          <p:cNvCxnSpPr>
            <a:cxnSpLocks/>
            <a:stCxn id="42" idx="4"/>
            <a:endCxn id="63" idx="0"/>
          </p:cNvCxnSpPr>
          <p:nvPr/>
        </p:nvCxnSpPr>
        <p:spPr>
          <a:xfrm rot="16200000" flipH="1">
            <a:off x="2271773" y="3717782"/>
            <a:ext cx="511469" cy="8397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53903883-4F11-AA53-B03A-DB3372C77B6B}"/>
              </a:ext>
            </a:extLst>
          </p:cNvPr>
          <p:cNvCxnSpPr>
            <a:cxnSpLocks/>
            <a:stCxn id="44" idx="4"/>
            <a:endCxn id="63" idx="0"/>
          </p:cNvCxnSpPr>
          <p:nvPr/>
        </p:nvCxnSpPr>
        <p:spPr>
          <a:xfrm rot="16200000" flipH="1">
            <a:off x="2050144" y="3496156"/>
            <a:ext cx="502504" cy="129200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2475C2BB-1F13-8562-C1F5-33C620CDEA27}"/>
              </a:ext>
            </a:extLst>
          </p:cNvPr>
          <p:cNvCxnSpPr>
            <a:cxnSpLocks/>
            <a:stCxn id="40" idx="4"/>
            <a:endCxn id="63" idx="0"/>
          </p:cNvCxnSpPr>
          <p:nvPr/>
        </p:nvCxnSpPr>
        <p:spPr>
          <a:xfrm rot="16200000" flipH="1">
            <a:off x="1826277" y="3272287"/>
            <a:ext cx="511468" cy="17307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70C11023-F37F-0914-142C-2DFABAE4E23C}"/>
              </a:ext>
            </a:extLst>
          </p:cNvPr>
          <p:cNvCxnSpPr>
            <a:cxnSpLocks/>
            <a:stCxn id="63" idx="4"/>
            <a:endCxn id="52" idx="0"/>
          </p:cNvCxnSpPr>
          <p:nvPr/>
        </p:nvCxnSpPr>
        <p:spPr>
          <a:xfrm rot="5400000">
            <a:off x="1819429" y="3907280"/>
            <a:ext cx="525169" cy="17307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E8917CAB-8830-3BF2-57C5-3606F222B20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>
          <a:xfrm rot="5400000">
            <a:off x="2034333" y="4131150"/>
            <a:ext cx="534133" cy="129200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BFDE8EA0-8206-A153-D798-156F33E82118}"/>
              </a:ext>
            </a:extLst>
          </p:cNvPr>
          <p:cNvCxnSpPr>
            <a:cxnSpLocks/>
            <a:stCxn id="63" idx="4"/>
            <a:endCxn id="54" idx="0"/>
          </p:cNvCxnSpPr>
          <p:nvPr/>
        </p:nvCxnSpPr>
        <p:spPr>
          <a:xfrm rot="5400000">
            <a:off x="2264922" y="4352777"/>
            <a:ext cx="525168" cy="8397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FDEE69DE-D69B-63DC-E9DD-2FA116FA0423}"/>
              </a:ext>
            </a:extLst>
          </p:cNvPr>
          <p:cNvCxnSpPr>
            <a:cxnSpLocks/>
            <a:stCxn id="63" idx="4"/>
            <a:endCxn id="55" idx="0"/>
          </p:cNvCxnSpPr>
          <p:nvPr/>
        </p:nvCxnSpPr>
        <p:spPr>
          <a:xfrm rot="5400000">
            <a:off x="2491031" y="4578886"/>
            <a:ext cx="525168" cy="3875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2F60BE9-52BE-EEA5-34EB-09D76998A976}"/>
              </a:ext>
            </a:extLst>
          </p:cNvPr>
          <p:cNvCxnSpPr>
            <a:cxnSpLocks/>
            <a:stCxn id="63" idx="4"/>
            <a:endCxn id="53" idx="0"/>
          </p:cNvCxnSpPr>
          <p:nvPr/>
        </p:nvCxnSpPr>
        <p:spPr>
          <a:xfrm rot="16200000" flipH="1">
            <a:off x="2715718" y="4741763"/>
            <a:ext cx="525168" cy="618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2907BC38-6E8A-A13E-DFD9-6AE848972006}"/>
              </a:ext>
            </a:extLst>
          </p:cNvPr>
          <p:cNvCxnSpPr>
            <a:cxnSpLocks/>
            <a:stCxn id="63" idx="4"/>
            <a:endCxn id="51" idx="0"/>
          </p:cNvCxnSpPr>
          <p:nvPr/>
        </p:nvCxnSpPr>
        <p:spPr>
          <a:xfrm rot="16200000" flipH="1">
            <a:off x="2940391" y="4517090"/>
            <a:ext cx="525168" cy="51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2F6FBAF-0F05-84E1-9576-1ED3D85DCF0F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rot="16200000" flipH="1">
            <a:off x="3165064" y="4292417"/>
            <a:ext cx="525168" cy="9605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A95AC7B-167D-6DD6-420E-9816348EE0D8}"/>
              </a:ext>
            </a:extLst>
          </p:cNvPr>
          <p:cNvCxnSpPr>
            <a:cxnSpLocks/>
            <a:stCxn id="63" idx="4"/>
            <a:endCxn id="59" idx="0"/>
          </p:cNvCxnSpPr>
          <p:nvPr/>
        </p:nvCxnSpPr>
        <p:spPr>
          <a:xfrm rot="16200000" flipH="1">
            <a:off x="3389207" y="4068274"/>
            <a:ext cx="525168" cy="140878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9CBBBE5B-2E13-1DD1-EA87-4B7A912ECD0A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 rot="16200000" flipH="1">
            <a:off x="3609136" y="3848346"/>
            <a:ext cx="525168" cy="18486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493571D8-7B98-CB41-64F3-3D42BB6DE200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rot="16200000" flipH="1">
            <a:off x="3837972" y="3619510"/>
            <a:ext cx="525168" cy="23063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5557160-605B-228C-2DF7-66C4E923266A}"/>
              </a:ext>
            </a:extLst>
          </p:cNvPr>
          <p:cNvCxnSpPr>
            <a:cxnSpLocks/>
            <a:stCxn id="63" idx="4"/>
            <a:endCxn id="62" idx="0"/>
          </p:cNvCxnSpPr>
          <p:nvPr/>
        </p:nvCxnSpPr>
        <p:spPr>
          <a:xfrm rot="16200000" flipH="1">
            <a:off x="4062660" y="3394821"/>
            <a:ext cx="525168" cy="275569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8CF553E-D4A8-F2C4-2CFE-4046F682F714}"/>
              </a:ext>
            </a:extLst>
          </p:cNvPr>
          <p:cNvSpPr txBox="1"/>
          <p:nvPr/>
        </p:nvSpPr>
        <p:spPr>
          <a:xfrm>
            <a:off x="3133001" y="4277071"/>
            <a:ext cx="197716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Residual Self-Attention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E0933CBF-22FC-737C-98D8-707C9797AEC5}"/>
              </a:ext>
            </a:extLst>
          </p:cNvPr>
          <p:cNvCxnSpPr>
            <a:cxnSpLocks/>
            <a:stCxn id="9" idx="1"/>
            <a:endCxn id="51" idx="1"/>
          </p:cNvCxnSpPr>
          <p:nvPr/>
        </p:nvCxnSpPr>
        <p:spPr>
          <a:xfrm rot="10800000" flipV="1">
            <a:off x="990515" y="3696519"/>
            <a:ext cx="12700" cy="152415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89FE86B3-C805-3E19-8118-97A7600D86A7}"/>
              </a:ext>
            </a:extLst>
          </p:cNvPr>
          <p:cNvCxnSpPr>
            <a:cxnSpLocks/>
            <a:stCxn id="62" idx="4"/>
            <a:endCxn id="227" idx="1"/>
          </p:cNvCxnSpPr>
          <p:nvPr/>
        </p:nvCxnSpPr>
        <p:spPr>
          <a:xfrm rot="16200000" flipH="1">
            <a:off x="6013754" y="5095427"/>
            <a:ext cx="379602" cy="100093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F890EFF9-234A-D1E1-C427-7FB97DA2EA0E}"/>
              </a:ext>
            </a:extLst>
          </p:cNvPr>
          <p:cNvCxnSpPr>
            <a:cxnSpLocks/>
            <a:stCxn id="61" idx="4"/>
            <a:endCxn id="227" idx="1"/>
          </p:cNvCxnSpPr>
          <p:nvPr/>
        </p:nvCxnSpPr>
        <p:spPr>
          <a:xfrm rot="16200000" flipH="1">
            <a:off x="5789066" y="4870741"/>
            <a:ext cx="379602" cy="145030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0F6B3D55-BF33-0A58-5A9A-65F23F59D64F}"/>
              </a:ext>
            </a:extLst>
          </p:cNvPr>
          <p:cNvCxnSpPr>
            <a:cxnSpLocks/>
            <a:stCxn id="60" idx="4"/>
            <a:endCxn id="227" idx="1"/>
          </p:cNvCxnSpPr>
          <p:nvPr/>
        </p:nvCxnSpPr>
        <p:spPr>
          <a:xfrm rot="16200000" flipH="1">
            <a:off x="5560230" y="4641905"/>
            <a:ext cx="379602" cy="1907977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52553D23-0BA1-646B-EF18-6944801F7982}"/>
              </a:ext>
            </a:extLst>
          </p:cNvPr>
          <p:cNvCxnSpPr>
            <a:cxnSpLocks/>
            <a:stCxn id="59" idx="4"/>
            <a:endCxn id="227" idx="1"/>
          </p:cNvCxnSpPr>
          <p:nvPr/>
        </p:nvCxnSpPr>
        <p:spPr>
          <a:xfrm rot="16200000" flipH="1">
            <a:off x="5340301" y="4421974"/>
            <a:ext cx="379602" cy="2347836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Curved 208">
            <a:extLst>
              <a:ext uri="{FF2B5EF4-FFF2-40B4-BE49-F238E27FC236}">
                <a16:creationId xmlns:a16="http://schemas.microsoft.com/office/drawing/2014/main" id="{71309728-2D3F-DB29-6BEB-FFA380C9902A}"/>
              </a:ext>
            </a:extLst>
          </p:cNvPr>
          <p:cNvCxnSpPr>
            <a:cxnSpLocks/>
            <a:stCxn id="58" idx="4"/>
            <a:endCxn id="227" idx="1"/>
          </p:cNvCxnSpPr>
          <p:nvPr/>
        </p:nvCxnSpPr>
        <p:spPr>
          <a:xfrm rot="16200000" flipH="1">
            <a:off x="5116158" y="4197831"/>
            <a:ext cx="379602" cy="2796122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1ED2FBCA-292D-C719-364F-D8C5C42869E9}"/>
              </a:ext>
            </a:extLst>
          </p:cNvPr>
          <p:cNvCxnSpPr>
            <a:cxnSpLocks/>
            <a:stCxn id="57" idx="4"/>
            <a:endCxn id="227" idx="1"/>
          </p:cNvCxnSpPr>
          <p:nvPr/>
        </p:nvCxnSpPr>
        <p:spPr>
          <a:xfrm rot="16200000" flipH="1">
            <a:off x="4887005" y="3968675"/>
            <a:ext cx="388567" cy="3245468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B978A975-C5FC-AB04-6572-897B6367579A}"/>
              </a:ext>
            </a:extLst>
          </p:cNvPr>
          <p:cNvCxnSpPr>
            <a:cxnSpLocks/>
            <a:stCxn id="53" idx="4"/>
            <a:endCxn id="227" idx="1"/>
          </p:cNvCxnSpPr>
          <p:nvPr/>
        </p:nvCxnSpPr>
        <p:spPr>
          <a:xfrm rot="16200000" flipH="1">
            <a:off x="4666812" y="3748485"/>
            <a:ext cx="379602" cy="3694814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E0A39E5A-2105-CDB5-A60F-5187A6581B0F}"/>
              </a:ext>
            </a:extLst>
          </p:cNvPr>
          <p:cNvCxnSpPr>
            <a:cxnSpLocks/>
            <a:stCxn id="55" idx="4"/>
            <a:endCxn id="227" idx="1"/>
          </p:cNvCxnSpPr>
          <p:nvPr/>
        </p:nvCxnSpPr>
        <p:spPr>
          <a:xfrm rot="16200000" flipH="1">
            <a:off x="4442124" y="3523799"/>
            <a:ext cx="379602" cy="4144189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4C6F5665-47BA-3BFD-A28C-C45ABFADD45D}"/>
              </a:ext>
            </a:extLst>
          </p:cNvPr>
          <p:cNvCxnSpPr>
            <a:cxnSpLocks/>
            <a:stCxn id="54" idx="4"/>
            <a:endCxn id="227" idx="1"/>
          </p:cNvCxnSpPr>
          <p:nvPr/>
        </p:nvCxnSpPr>
        <p:spPr>
          <a:xfrm rot="16200000" flipH="1">
            <a:off x="4216015" y="3297690"/>
            <a:ext cx="379602" cy="4596407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21FD188E-E5EE-ED01-EEB0-CFBF2D0F711F}"/>
              </a:ext>
            </a:extLst>
          </p:cNvPr>
          <p:cNvCxnSpPr>
            <a:cxnSpLocks/>
            <a:stCxn id="56" idx="4"/>
            <a:endCxn id="227" idx="1"/>
          </p:cNvCxnSpPr>
          <p:nvPr/>
        </p:nvCxnSpPr>
        <p:spPr>
          <a:xfrm rot="16200000" flipH="1">
            <a:off x="3994391" y="3076063"/>
            <a:ext cx="370637" cy="504862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F000C73A-65D6-D373-8CC7-56AD6EFAF641}"/>
              </a:ext>
            </a:extLst>
          </p:cNvPr>
          <p:cNvCxnSpPr>
            <a:cxnSpLocks/>
            <a:stCxn id="52" idx="4"/>
            <a:endCxn id="227" idx="1"/>
          </p:cNvCxnSpPr>
          <p:nvPr/>
        </p:nvCxnSpPr>
        <p:spPr>
          <a:xfrm rot="16200000" flipH="1">
            <a:off x="3770524" y="2852194"/>
            <a:ext cx="379601" cy="5487396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C00E2EF0-1A13-DF49-6D26-3AF5D58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30638"/>
              </p:ext>
            </p:extLst>
          </p:nvPr>
        </p:nvGraphicFramePr>
        <p:xfrm>
          <a:off x="6704022" y="5600273"/>
          <a:ext cx="1303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15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Vector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3CD08243-790E-A307-94E9-4EEE3F49D84B}"/>
              </a:ext>
            </a:extLst>
          </p:cNvPr>
          <p:cNvCxnSpPr>
            <a:cxnSpLocks/>
            <a:stCxn id="229" idx="0"/>
            <a:endCxn id="229" idx="6"/>
          </p:cNvCxnSpPr>
          <p:nvPr/>
        </p:nvCxnSpPr>
        <p:spPr>
          <a:xfrm rot="16200000" flipH="1">
            <a:off x="5745051" y="5026289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8FEF2FE2-8E85-6DAC-8D1E-FB46368C1B1A}"/>
              </a:ext>
            </a:extLst>
          </p:cNvPr>
          <p:cNvSpPr/>
          <p:nvPr/>
        </p:nvSpPr>
        <p:spPr>
          <a:xfrm>
            <a:off x="5563518" y="5026288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3" name="Table 262">
                <a:extLst>
                  <a:ext uri="{FF2B5EF4-FFF2-40B4-BE49-F238E27FC236}">
                    <a16:creationId xmlns:a16="http://schemas.microsoft.com/office/drawing/2014/main" id="{60BB26FB-3370-E940-599C-E05514963B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097748"/>
                  </p:ext>
                </p:extLst>
              </p:nvPr>
            </p:nvGraphicFramePr>
            <p:xfrm>
              <a:off x="8789564" y="5601670"/>
              <a:ext cx="1476313" cy="369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313">
                      <a:extLst>
                        <a:ext uri="{9D8B030D-6E8A-4147-A177-3AD203B41FA5}">
                          <a16:colId xmlns:a16="http://schemas.microsoft.com/office/drawing/2014/main" val="4279338487"/>
                        </a:ext>
                      </a:extLst>
                    </a:gridCol>
                  </a:tblGrid>
                  <a:tr h="3694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163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3" name="Table 262">
                <a:extLst>
                  <a:ext uri="{FF2B5EF4-FFF2-40B4-BE49-F238E27FC236}">
                    <a16:creationId xmlns:a16="http://schemas.microsoft.com/office/drawing/2014/main" id="{60BB26FB-3370-E940-599C-E05514963B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097748"/>
                  </p:ext>
                </p:extLst>
              </p:nvPr>
            </p:nvGraphicFramePr>
            <p:xfrm>
              <a:off x="8789564" y="5601670"/>
              <a:ext cx="1476313" cy="369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313">
                      <a:extLst>
                        <a:ext uri="{9D8B030D-6E8A-4147-A177-3AD203B41FA5}">
                          <a16:colId xmlns:a16="http://schemas.microsoft.com/office/drawing/2014/main" val="4279338487"/>
                        </a:ext>
                      </a:extLst>
                    </a:gridCol>
                  </a:tblGrid>
                  <a:tr h="3694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" t="-3226" r="-1639" b="-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16392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F525F54-8513-0C79-EA5E-E7F2E7FAF0D9}"/>
              </a:ext>
            </a:extLst>
          </p:cNvPr>
          <p:cNvCxnSpPr>
            <a:cxnSpLocks/>
          </p:cNvCxnSpPr>
          <p:nvPr/>
        </p:nvCxnSpPr>
        <p:spPr>
          <a:xfrm>
            <a:off x="8837790" y="1635210"/>
            <a:ext cx="1136525" cy="10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175396C4-3334-5CC1-C027-0F27F4F57291}"/>
              </a:ext>
            </a:extLst>
          </p:cNvPr>
          <p:cNvSpPr txBox="1"/>
          <p:nvPr/>
        </p:nvSpPr>
        <p:spPr>
          <a:xfrm>
            <a:off x="8837790" y="1323118"/>
            <a:ext cx="113652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19F947F-D702-E5AF-3C74-6673CCDB1EA3}"/>
              </a:ext>
            </a:extLst>
          </p:cNvPr>
          <p:cNvCxnSpPr>
            <a:cxnSpLocks/>
            <a:stCxn id="227" idx="3"/>
            <a:endCxn id="263" idx="1"/>
          </p:cNvCxnSpPr>
          <p:nvPr/>
        </p:nvCxnSpPr>
        <p:spPr>
          <a:xfrm>
            <a:off x="8007137" y="5785693"/>
            <a:ext cx="782427" cy="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C99A4B-CCA5-637C-C120-E2554A15DE40}"/>
              </a:ext>
            </a:extLst>
          </p:cNvPr>
          <p:cNvSpPr txBox="1"/>
          <p:nvPr/>
        </p:nvSpPr>
        <p:spPr>
          <a:xfrm>
            <a:off x="990514" y="1958147"/>
            <a:ext cx="246803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Neighbor Embedding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470AE-CBA7-B4F1-ECA3-8CB570D437EE}"/>
              </a:ext>
            </a:extLst>
          </p:cNvPr>
          <p:cNvSpPr txBox="1"/>
          <p:nvPr/>
        </p:nvSpPr>
        <p:spPr>
          <a:xfrm>
            <a:off x="981051" y="797706"/>
            <a:ext cx="16340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Cell Embedding</a:t>
            </a:r>
          </a:p>
        </p:txBody>
      </p: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73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7</cp:revision>
  <dcterms:created xsi:type="dcterms:W3CDTF">2024-05-30T14:23:26Z</dcterms:created>
  <dcterms:modified xsi:type="dcterms:W3CDTF">2024-06-12T07:00:02Z</dcterms:modified>
</cp:coreProperties>
</file>