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1887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CF"/>
    <a:srgbClr val="00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72" y="240"/>
      </p:cViewPr>
      <p:guideLst>
        <p:guide orient="horz" pos="2160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82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82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82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1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9B48A-4DDE-4515-A7B7-36377E7345F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F62866CA-450A-E63E-A7DC-81FA9D978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72385"/>
              </p:ext>
            </p:extLst>
          </p:nvPr>
        </p:nvGraphicFramePr>
        <p:xfrm>
          <a:off x="4232833" y="1127029"/>
          <a:ext cx="1994223" cy="1615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223">
                  <a:extLst>
                    <a:ext uri="{9D8B030D-6E8A-4147-A177-3AD203B41FA5}">
                      <a16:colId xmlns:a16="http://schemas.microsoft.com/office/drawing/2014/main" val="3649797680"/>
                    </a:ext>
                  </a:extLst>
                </a:gridCol>
              </a:tblGrid>
              <a:tr h="1615741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34" marR="65034" marT="32518" marB="325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072939"/>
                  </a:ext>
                </a:extLst>
              </a:tr>
            </a:tbl>
          </a:graphicData>
        </a:graphic>
      </p:graphicFrame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3BC407A-A676-CE59-AD22-FF35F08516BA}"/>
              </a:ext>
            </a:extLst>
          </p:cNvPr>
          <p:cNvCxnSpPr>
            <a:cxnSpLocks/>
            <a:stCxn id="90" idx="5"/>
          </p:cNvCxnSpPr>
          <p:nvPr/>
        </p:nvCxnSpPr>
        <p:spPr>
          <a:xfrm>
            <a:off x="4622600" y="1636916"/>
            <a:ext cx="84868" cy="10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AEA76B-E892-7C7D-E742-4CCB9465B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517669"/>
              </p:ext>
            </p:extLst>
          </p:nvPr>
        </p:nvGraphicFramePr>
        <p:xfrm>
          <a:off x="1175178" y="839594"/>
          <a:ext cx="1994223" cy="1961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223">
                  <a:extLst>
                    <a:ext uri="{9D8B030D-6E8A-4147-A177-3AD203B41FA5}">
                      <a16:colId xmlns:a16="http://schemas.microsoft.com/office/drawing/2014/main" val="3649797680"/>
                    </a:ext>
                  </a:extLst>
                </a:gridCol>
              </a:tblGrid>
              <a:tr h="196118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Grid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78807293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215D58C-5B5B-E47A-5A73-7DFA2556B8AC}"/>
              </a:ext>
            </a:extLst>
          </p:cNvPr>
          <p:cNvSpPr txBox="1"/>
          <p:nvPr/>
        </p:nvSpPr>
        <p:spPr>
          <a:xfrm rot="16200000">
            <a:off x="-262619" y="1992287"/>
            <a:ext cx="1961189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Calibri" panose="020F0502020204030204" pitchFamily="34" charset="0"/>
              </a:rPr>
              <a:t>Cells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269B0D-07E7-05C1-8F8F-B1C1C97D9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62145"/>
              </p:ext>
            </p:extLst>
          </p:nvPr>
        </p:nvGraphicFramePr>
        <p:xfrm>
          <a:off x="1022778" y="998668"/>
          <a:ext cx="1994223" cy="1961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223">
                  <a:extLst>
                    <a:ext uri="{9D8B030D-6E8A-4147-A177-3AD203B41FA5}">
                      <a16:colId xmlns:a16="http://schemas.microsoft.com/office/drawing/2014/main" val="3649797680"/>
                    </a:ext>
                  </a:extLst>
                </a:gridCol>
              </a:tblGrid>
              <a:tr h="196118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78807293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CD1B7C-B4AD-123A-13EF-0E3DECDB8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31198"/>
              </p:ext>
            </p:extLst>
          </p:nvPr>
        </p:nvGraphicFramePr>
        <p:xfrm>
          <a:off x="870377" y="1150192"/>
          <a:ext cx="1994224" cy="1961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56">
                  <a:extLst>
                    <a:ext uri="{9D8B030D-6E8A-4147-A177-3AD203B41FA5}">
                      <a16:colId xmlns:a16="http://schemas.microsoft.com/office/drawing/2014/main" val="3705272387"/>
                    </a:ext>
                  </a:extLst>
                </a:gridCol>
                <a:gridCol w="498556">
                  <a:extLst>
                    <a:ext uri="{9D8B030D-6E8A-4147-A177-3AD203B41FA5}">
                      <a16:colId xmlns:a16="http://schemas.microsoft.com/office/drawing/2014/main" val="2989541669"/>
                    </a:ext>
                  </a:extLst>
                </a:gridCol>
                <a:gridCol w="498556">
                  <a:extLst>
                    <a:ext uri="{9D8B030D-6E8A-4147-A177-3AD203B41FA5}">
                      <a16:colId xmlns:a16="http://schemas.microsoft.com/office/drawing/2014/main" val="572636424"/>
                    </a:ext>
                  </a:extLst>
                </a:gridCol>
                <a:gridCol w="498556">
                  <a:extLst>
                    <a:ext uri="{9D8B030D-6E8A-4147-A177-3AD203B41FA5}">
                      <a16:colId xmlns:a16="http://schemas.microsoft.com/office/drawing/2014/main" val="3649797680"/>
                    </a:ext>
                  </a:extLst>
                </a:gridCol>
              </a:tblGrid>
              <a:tr h="49029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96001"/>
                  </a:ext>
                </a:extLst>
              </a:tr>
              <a:tr h="49029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792249"/>
                  </a:ext>
                </a:extLst>
              </a:tr>
              <a:tr h="49029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24019"/>
                  </a:ext>
                </a:extLst>
              </a:tr>
              <a:tr h="49029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72939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C8F541D-9BB2-8402-ADC8-FA937A9FF663}"/>
              </a:ext>
            </a:extLst>
          </p:cNvPr>
          <p:cNvSpPr txBox="1"/>
          <p:nvPr/>
        </p:nvSpPr>
        <p:spPr>
          <a:xfrm>
            <a:off x="565577" y="3125775"/>
            <a:ext cx="2603824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Calibri" panose="020F0502020204030204" pitchFamily="34" charset="0"/>
              </a:rPr>
              <a:t>Features</a:t>
            </a:r>
          </a:p>
          <a:p>
            <a:pPr algn="ctr"/>
            <a:r>
              <a:rPr lang="en-US" sz="1200" dirty="0">
                <a:latin typeface="Helvetica" pitchFamily="2" charset="0"/>
                <a:cs typeface="Calibri" panose="020F0502020204030204" pitchFamily="34" charset="0"/>
              </a:rPr>
              <a:t>(Genes, Chromatin Regions, etc.)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EA15DE8-8455-1052-EF3B-E96184463FD6}"/>
              </a:ext>
            </a:extLst>
          </p:cNvPr>
          <p:cNvSpPr/>
          <p:nvPr/>
        </p:nvSpPr>
        <p:spPr>
          <a:xfrm rot="2700000">
            <a:off x="925955" y="718577"/>
            <a:ext cx="60006" cy="42019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ACB36-2D75-1AE2-EC2E-B2648EBC6D09}"/>
              </a:ext>
            </a:extLst>
          </p:cNvPr>
          <p:cNvSpPr txBox="1"/>
          <p:nvPr/>
        </p:nvSpPr>
        <p:spPr>
          <a:xfrm>
            <a:off x="172016" y="285916"/>
            <a:ext cx="3461890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Calibri" panose="020F0502020204030204" pitchFamily="34" charset="0"/>
              </a:rPr>
              <a:t>Modalities</a:t>
            </a:r>
          </a:p>
          <a:p>
            <a:pPr algn="ctr"/>
            <a:r>
              <a:rPr lang="en-US" sz="1200" dirty="0">
                <a:latin typeface="Helvetica" pitchFamily="2" charset="0"/>
                <a:cs typeface="Calibri" panose="020F0502020204030204" pitchFamily="34" charset="0"/>
              </a:rPr>
              <a:t>(Gene Expression, Chromatin Accessibility, etc.)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402EED-AD5A-CEEB-DFC2-8B2E133572CF}"/>
              </a:ext>
            </a:extLst>
          </p:cNvPr>
          <p:cNvSpPr txBox="1"/>
          <p:nvPr/>
        </p:nvSpPr>
        <p:spPr>
          <a:xfrm>
            <a:off x="4109815" y="285915"/>
            <a:ext cx="222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Collaborative Reinforcement Learning Environment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A2F8347-D77E-C60F-06AE-3339D9F89E58}"/>
              </a:ext>
            </a:extLst>
          </p:cNvPr>
          <p:cNvSpPr/>
          <p:nvPr/>
        </p:nvSpPr>
        <p:spPr>
          <a:xfrm>
            <a:off x="4518890" y="1533206"/>
            <a:ext cx="121504" cy="121504"/>
          </a:xfrm>
          <a:prstGeom prst="ellipse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C0478B7-FDAA-07EA-868E-4A8127918263}"/>
              </a:ext>
            </a:extLst>
          </p:cNvPr>
          <p:cNvSpPr/>
          <p:nvPr/>
        </p:nvSpPr>
        <p:spPr>
          <a:xfrm>
            <a:off x="5869698" y="2242613"/>
            <a:ext cx="121504" cy="121504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BAA064F-2668-8BA6-0079-063A9F480342}"/>
              </a:ext>
            </a:extLst>
          </p:cNvPr>
          <p:cNvSpPr/>
          <p:nvPr/>
        </p:nvSpPr>
        <p:spPr>
          <a:xfrm>
            <a:off x="4535742" y="2513672"/>
            <a:ext cx="121504" cy="121504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7A2BA2-76E3-174C-3625-3BD59CB3A6A7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5698461" y="2303365"/>
            <a:ext cx="1712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C0E9380-0D4E-3A49-81DD-EF11962FB63B}"/>
              </a:ext>
            </a:extLst>
          </p:cNvPr>
          <p:cNvCxnSpPr>
            <a:cxnSpLocks/>
            <a:stCxn id="94" idx="7"/>
          </p:cNvCxnSpPr>
          <p:nvPr/>
        </p:nvCxnSpPr>
        <p:spPr>
          <a:xfrm flipV="1">
            <a:off x="4639452" y="2421658"/>
            <a:ext cx="109476" cy="10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6C22B80-F671-3298-51C3-DE87F3E91AC5}"/>
              </a:ext>
            </a:extLst>
          </p:cNvPr>
          <p:cNvSpPr/>
          <p:nvPr/>
        </p:nvSpPr>
        <p:spPr>
          <a:xfrm>
            <a:off x="5764945" y="1470270"/>
            <a:ext cx="121504" cy="121504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173B2B-DFC8-598D-58FF-BCF0B1EBE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631903" y="1488064"/>
            <a:ext cx="150836" cy="202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65A4F34-D959-7FC0-F600-CA2A0325348E}"/>
              </a:ext>
            </a:extLst>
          </p:cNvPr>
          <p:cNvSpPr/>
          <p:nvPr/>
        </p:nvSpPr>
        <p:spPr>
          <a:xfrm>
            <a:off x="5696226" y="1623955"/>
            <a:ext cx="121504" cy="121504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05BDD2-4836-458A-18BD-A6CFB5BCEBF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602394" y="1582106"/>
            <a:ext cx="111626" cy="59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554ED246-5BB8-0E3D-08ED-F13BE2CF6B47}"/>
              </a:ext>
            </a:extLst>
          </p:cNvPr>
          <p:cNvSpPr/>
          <p:nvPr/>
        </p:nvSpPr>
        <p:spPr>
          <a:xfrm>
            <a:off x="5915202" y="1691803"/>
            <a:ext cx="121504" cy="121504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52E166-7FFC-1173-E39D-70B65773112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23209" y="1635284"/>
            <a:ext cx="109787" cy="74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2D0C78A-59B5-C10C-6910-506E67056F0E}"/>
              </a:ext>
            </a:extLst>
          </p:cNvPr>
          <p:cNvSpPr/>
          <p:nvPr/>
        </p:nvSpPr>
        <p:spPr>
          <a:xfrm>
            <a:off x="5743647" y="1810327"/>
            <a:ext cx="121504" cy="121504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FA246F-D887-3EC6-F0AB-1FEB1E69EDB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654394" y="1755809"/>
            <a:ext cx="107047" cy="723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74E8792-928D-0C69-FE17-EE05C881B5C4}"/>
              </a:ext>
            </a:extLst>
          </p:cNvPr>
          <p:cNvSpPr/>
          <p:nvPr/>
        </p:nvSpPr>
        <p:spPr>
          <a:xfrm>
            <a:off x="6022098" y="2395013"/>
            <a:ext cx="121504" cy="121504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DC5E58-1666-74D6-9C0B-D61F9B1EA6E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850861" y="2455765"/>
            <a:ext cx="1712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61A7B1D-72F8-16F1-6A69-012C1A855F35}"/>
              </a:ext>
            </a:extLst>
          </p:cNvPr>
          <p:cNvSpPr/>
          <p:nvPr/>
        </p:nvSpPr>
        <p:spPr>
          <a:xfrm>
            <a:off x="5785782" y="2516516"/>
            <a:ext cx="121504" cy="121504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3912AA-CEC2-A73D-FB93-03E00086E11D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614545" y="2577268"/>
            <a:ext cx="1712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9D3E7CD-F0A5-EC0C-6ADF-D291D2DB6397}"/>
              </a:ext>
            </a:extLst>
          </p:cNvPr>
          <p:cNvSpPr/>
          <p:nvPr/>
        </p:nvSpPr>
        <p:spPr>
          <a:xfrm>
            <a:off x="5694134" y="2364636"/>
            <a:ext cx="121504" cy="121504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06D651-8CB7-521F-56EF-6F27ED608B70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522897" y="2425388"/>
            <a:ext cx="1712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C5309A0-DD1F-5E0C-1C1A-BBFD057E8456}"/>
              </a:ext>
            </a:extLst>
          </p:cNvPr>
          <p:cNvSpPr/>
          <p:nvPr/>
        </p:nvSpPr>
        <p:spPr>
          <a:xfrm>
            <a:off x="5724979" y="2120591"/>
            <a:ext cx="121504" cy="121504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7B10D7-3DB8-713B-635F-9988CF834CD4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553742" y="2181343"/>
            <a:ext cx="1712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C0988A-F6E0-FC64-4C72-A7937485283C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4632892" y="1464456"/>
            <a:ext cx="116036" cy="883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1E2D42D-C9D4-B95E-747C-AD5FC23F87AD}"/>
              </a:ext>
            </a:extLst>
          </p:cNvPr>
          <p:cNvSpPr/>
          <p:nvPr/>
        </p:nvSpPr>
        <p:spPr>
          <a:xfrm>
            <a:off x="4529182" y="1360746"/>
            <a:ext cx="121504" cy="121504"/>
          </a:xfrm>
          <a:prstGeom prst="ellipse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E1B349-E4B9-E517-806A-0B7AF3A4E332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4402854" y="1411702"/>
            <a:ext cx="104498" cy="101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F33C7F6-5813-3EE5-370C-86EEE06D01D1}"/>
              </a:ext>
            </a:extLst>
          </p:cNvPr>
          <p:cNvSpPr/>
          <p:nvPr/>
        </p:nvSpPr>
        <p:spPr>
          <a:xfrm>
            <a:off x="4299144" y="1307992"/>
            <a:ext cx="121504" cy="121504"/>
          </a:xfrm>
          <a:prstGeom prst="ellipse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5511F9-3E41-082B-9ADF-E9DF0834288B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460049" y="1687872"/>
            <a:ext cx="121504" cy="86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C78F4E3-6140-E487-6B96-C9D45C9C1515}"/>
              </a:ext>
            </a:extLst>
          </p:cNvPr>
          <p:cNvSpPr/>
          <p:nvPr/>
        </p:nvSpPr>
        <p:spPr>
          <a:xfrm>
            <a:off x="4356339" y="1584162"/>
            <a:ext cx="121504" cy="121504"/>
          </a:xfrm>
          <a:prstGeom prst="ellipse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7BD2DE-1EB5-4685-45BC-7F6644E781E2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4655143" y="1265619"/>
            <a:ext cx="104498" cy="101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8D20770-7A58-0542-77AE-66CBA861458B}"/>
              </a:ext>
            </a:extLst>
          </p:cNvPr>
          <p:cNvSpPr/>
          <p:nvPr/>
        </p:nvSpPr>
        <p:spPr>
          <a:xfrm>
            <a:off x="4551433" y="1161909"/>
            <a:ext cx="121504" cy="121504"/>
          </a:xfrm>
          <a:prstGeom prst="ellipse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00B8EC-8763-BBE1-F166-C0E4931EC102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4962494" y="2142241"/>
            <a:ext cx="155605" cy="39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21ED373-7148-2DAD-0C6C-04715937710D}"/>
              </a:ext>
            </a:extLst>
          </p:cNvPr>
          <p:cNvSpPr/>
          <p:nvPr/>
        </p:nvSpPr>
        <p:spPr>
          <a:xfrm>
            <a:off x="4840990" y="2081489"/>
            <a:ext cx="121504" cy="121504"/>
          </a:xfrm>
          <a:prstGeom prst="ellipse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BB575C-CCBB-B50F-665F-F0B1A41CB0F8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5090329" y="2257196"/>
            <a:ext cx="119845" cy="219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75E2245-6B65-DFDD-13D7-5EB72CA43341}"/>
              </a:ext>
            </a:extLst>
          </p:cNvPr>
          <p:cNvSpPr/>
          <p:nvPr/>
        </p:nvSpPr>
        <p:spPr>
          <a:xfrm>
            <a:off x="4968825" y="2218390"/>
            <a:ext cx="121504" cy="121504"/>
          </a:xfrm>
          <a:prstGeom prst="ellipse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54FC84-25EB-9400-BD30-4D852F2B4872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4832350" y="2242095"/>
            <a:ext cx="130144" cy="15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58867BF-04C0-862E-72C7-09B0F4158CCF}"/>
              </a:ext>
            </a:extLst>
          </p:cNvPr>
          <p:cNvSpPr/>
          <p:nvPr/>
        </p:nvSpPr>
        <p:spPr>
          <a:xfrm>
            <a:off x="4710846" y="2196444"/>
            <a:ext cx="121504" cy="121504"/>
          </a:xfrm>
          <a:prstGeom prst="ellipse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F768A7-C0EF-5E01-6694-CC08A4D7812C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4836670" y="2031514"/>
            <a:ext cx="253659" cy="499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F9E7AE6-8D4B-083A-630E-0355129F2F6B}"/>
              </a:ext>
            </a:extLst>
          </p:cNvPr>
          <p:cNvSpPr/>
          <p:nvPr/>
        </p:nvSpPr>
        <p:spPr>
          <a:xfrm>
            <a:off x="4715166" y="1970762"/>
            <a:ext cx="121504" cy="121504"/>
          </a:xfrm>
          <a:prstGeom prst="ellipse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B12BFD0-74BD-C0CB-915F-35856749CAFF}"/>
              </a:ext>
            </a:extLst>
          </p:cNvPr>
          <p:cNvSpPr/>
          <p:nvPr/>
        </p:nvSpPr>
        <p:spPr>
          <a:xfrm>
            <a:off x="5296147" y="1816367"/>
            <a:ext cx="121504" cy="121504"/>
          </a:xfrm>
          <a:prstGeom prst="ellipse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463948-1FF1-D9BF-6A79-263C2A6E1449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5296147" y="1705666"/>
            <a:ext cx="60752" cy="110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026FD1F-16C2-1AF5-011A-0A9145AAEDF8}"/>
              </a:ext>
            </a:extLst>
          </p:cNvPr>
          <p:cNvSpPr/>
          <p:nvPr/>
        </p:nvSpPr>
        <p:spPr>
          <a:xfrm>
            <a:off x="5412405" y="1931831"/>
            <a:ext cx="121504" cy="121504"/>
          </a:xfrm>
          <a:prstGeom prst="ellipse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CBFAF4-917F-69E1-495B-E7DAA74AE029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5445124" y="1810327"/>
            <a:ext cx="28033" cy="121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CD82CC9C-3E32-3CDC-2C9D-1C4AADEE60A1}"/>
              </a:ext>
            </a:extLst>
          </p:cNvPr>
          <p:cNvSpPr/>
          <p:nvPr/>
        </p:nvSpPr>
        <p:spPr>
          <a:xfrm>
            <a:off x="5222553" y="1952972"/>
            <a:ext cx="121504" cy="121504"/>
          </a:xfrm>
          <a:prstGeom prst="ellipse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989ED18-B23A-3750-B046-A405D12D5292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5257799" y="1774606"/>
            <a:ext cx="25506" cy="178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8C28244-E8BA-F31A-9F35-672FF79308BC}"/>
              </a:ext>
            </a:extLst>
          </p:cNvPr>
          <p:cNvSpPr/>
          <p:nvPr/>
        </p:nvSpPr>
        <p:spPr>
          <a:xfrm>
            <a:off x="5111750" y="1836870"/>
            <a:ext cx="121504" cy="121504"/>
          </a:xfrm>
          <a:prstGeom prst="ellipse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D3E1DD1-2E56-C245-0B8B-55C9E7AD5E0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5172502" y="1745459"/>
            <a:ext cx="50051" cy="91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6E2EA04-6EB1-6FE3-DE74-8FE1EB163EC5}"/>
              </a:ext>
            </a:extLst>
          </p:cNvPr>
          <p:cNvCxnSpPr>
            <a:cxnSpLocks/>
          </p:cNvCxnSpPr>
          <p:nvPr/>
        </p:nvCxnSpPr>
        <p:spPr>
          <a:xfrm>
            <a:off x="3471668" y="1936130"/>
            <a:ext cx="516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9EC3177-1B56-E1A6-2958-DB93EE73BBD4}"/>
              </a:ext>
            </a:extLst>
          </p:cNvPr>
          <p:cNvCxnSpPr>
            <a:cxnSpLocks/>
          </p:cNvCxnSpPr>
          <p:nvPr/>
        </p:nvCxnSpPr>
        <p:spPr>
          <a:xfrm>
            <a:off x="6454898" y="1261354"/>
            <a:ext cx="516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909F1D-A46C-9458-6C13-F120A8E974E3}"/>
              </a:ext>
            </a:extLst>
          </p:cNvPr>
          <p:cNvCxnSpPr>
            <a:cxnSpLocks/>
          </p:cNvCxnSpPr>
          <p:nvPr/>
        </p:nvCxnSpPr>
        <p:spPr>
          <a:xfrm>
            <a:off x="6454898" y="2585330"/>
            <a:ext cx="516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EA8D6AB-C80B-9936-281E-FD7E0B8E0027}"/>
              </a:ext>
            </a:extLst>
          </p:cNvPr>
          <p:cNvSpPr/>
          <p:nvPr/>
        </p:nvSpPr>
        <p:spPr>
          <a:xfrm>
            <a:off x="7223537" y="704443"/>
            <a:ext cx="3901085" cy="109796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68AF224-3376-8AFC-2719-CC50D40A5ED5}"/>
              </a:ext>
            </a:extLst>
          </p:cNvPr>
          <p:cNvSpPr/>
          <p:nvPr/>
        </p:nvSpPr>
        <p:spPr>
          <a:xfrm>
            <a:off x="7223537" y="1981876"/>
            <a:ext cx="3901085" cy="109796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aphic 96">
            <a:extLst>
              <a:ext uri="{FF2B5EF4-FFF2-40B4-BE49-F238E27FC236}">
                <a16:creationId xmlns:a16="http://schemas.microsoft.com/office/drawing/2014/main" id="{C9EC6F7F-2C09-8DC5-B683-BB2E0E1E9DC3}"/>
              </a:ext>
            </a:extLst>
          </p:cNvPr>
          <p:cNvGrpSpPr/>
          <p:nvPr/>
        </p:nvGrpSpPr>
        <p:grpSpPr>
          <a:xfrm>
            <a:off x="10376227" y="1055944"/>
            <a:ext cx="572151" cy="559850"/>
            <a:chOff x="9037718" y="934252"/>
            <a:chExt cx="301874" cy="295384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C1E6AB2-4D44-F61A-0114-632CB6AB1F4B}"/>
                </a:ext>
              </a:extLst>
            </p:cNvPr>
            <p:cNvSpPr/>
            <p:nvPr/>
          </p:nvSpPr>
          <p:spPr>
            <a:xfrm>
              <a:off x="9037718" y="934252"/>
              <a:ext cx="301874" cy="295384"/>
            </a:xfrm>
            <a:custGeom>
              <a:avLst/>
              <a:gdLst>
                <a:gd name="connsiteX0" fmla="*/ 123256 w 301874"/>
                <a:gd name="connsiteY0" fmla="*/ 76454 h 295384"/>
                <a:gd name="connsiteX1" fmla="*/ 133100 w 301874"/>
                <a:gd name="connsiteY1" fmla="*/ 95703 h 295384"/>
                <a:gd name="connsiteX2" fmla="*/ 148193 w 301874"/>
                <a:gd name="connsiteY2" fmla="*/ 108392 h 295384"/>
                <a:gd name="connsiteX3" fmla="*/ 167225 w 301874"/>
                <a:gd name="connsiteY3" fmla="*/ 90238 h 295384"/>
                <a:gd name="connsiteX4" fmla="*/ 165037 w 301874"/>
                <a:gd name="connsiteY4" fmla="*/ 51965 h 295384"/>
                <a:gd name="connsiteX5" fmla="*/ 171108 w 301874"/>
                <a:gd name="connsiteY5" fmla="*/ 41500 h 295384"/>
                <a:gd name="connsiteX6" fmla="*/ 175100 w 301874"/>
                <a:gd name="connsiteY6" fmla="*/ 35983 h 295384"/>
                <a:gd name="connsiteX7" fmla="*/ 178819 w 301874"/>
                <a:gd name="connsiteY7" fmla="*/ 14325 h 295384"/>
                <a:gd name="connsiteX8" fmla="*/ 183632 w 301874"/>
                <a:gd name="connsiteY8" fmla="*/ 18480 h 295384"/>
                <a:gd name="connsiteX9" fmla="*/ 180266 w 301874"/>
                <a:gd name="connsiteY9" fmla="*/ 34246 h 295384"/>
                <a:gd name="connsiteX10" fmla="*/ 170069 w 301874"/>
                <a:gd name="connsiteY10" fmla="*/ 53482 h 295384"/>
                <a:gd name="connsiteX11" fmla="*/ 168100 w 301874"/>
                <a:gd name="connsiteY11" fmla="*/ 80389 h 295384"/>
                <a:gd name="connsiteX12" fmla="*/ 170725 w 301874"/>
                <a:gd name="connsiteY12" fmla="*/ 86079 h 295384"/>
                <a:gd name="connsiteX13" fmla="*/ 174663 w 301874"/>
                <a:gd name="connsiteY13" fmla="*/ 85643 h 295384"/>
                <a:gd name="connsiteX14" fmla="*/ 177725 w 301874"/>
                <a:gd name="connsiteY14" fmla="*/ 83018 h 295384"/>
                <a:gd name="connsiteX15" fmla="*/ 179256 w 301874"/>
                <a:gd name="connsiteY15" fmla="*/ 77984 h 295384"/>
                <a:gd name="connsiteX16" fmla="*/ 177944 w 301874"/>
                <a:gd name="connsiteY16" fmla="*/ 68360 h 295384"/>
                <a:gd name="connsiteX17" fmla="*/ 178163 w 301874"/>
                <a:gd name="connsiteY17" fmla="*/ 56982 h 295384"/>
                <a:gd name="connsiteX18" fmla="*/ 180569 w 301874"/>
                <a:gd name="connsiteY18" fmla="*/ 45607 h 295384"/>
                <a:gd name="connsiteX19" fmla="*/ 191726 w 301874"/>
                <a:gd name="connsiteY19" fmla="*/ 38608 h 295384"/>
                <a:gd name="connsiteX20" fmla="*/ 190269 w 301874"/>
                <a:gd name="connsiteY20" fmla="*/ 44517 h 295384"/>
                <a:gd name="connsiteX21" fmla="*/ 183729 w 301874"/>
                <a:gd name="connsiteY21" fmla="*/ 50439 h 295384"/>
                <a:gd name="connsiteX22" fmla="*/ 187468 w 301874"/>
                <a:gd name="connsiteY22" fmla="*/ 72450 h 295384"/>
                <a:gd name="connsiteX23" fmla="*/ 199819 w 301874"/>
                <a:gd name="connsiteY23" fmla="*/ 62891 h 295384"/>
                <a:gd name="connsiteX24" fmla="*/ 205507 w 301874"/>
                <a:gd name="connsiteY24" fmla="*/ 64201 h 295384"/>
                <a:gd name="connsiteX25" fmla="*/ 205288 w 301874"/>
                <a:gd name="connsiteY25" fmla="*/ 65296 h 295384"/>
                <a:gd name="connsiteX26" fmla="*/ 205069 w 301874"/>
                <a:gd name="connsiteY26" fmla="*/ 67045 h 295384"/>
                <a:gd name="connsiteX27" fmla="*/ 203975 w 301874"/>
                <a:gd name="connsiteY27" fmla="*/ 69015 h 295384"/>
                <a:gd name="connsiteX28" fmla="*/ 197194 w 301874"/>
                <a:gd name="connsiteY28" fmla="*/ 71860 h 295384"/>
                <a:gd name="connsiteX29" fmla="*/ 187569 w 301874"/>
                <a:gd name="connsiteY29" fmla="*/ 78204 h 295384"/>
                <a:gd name="connsiteX30" fmla="*/ 168756 w 301874"/>
                <a:gd name="connsiteY30" fmla="*/ 102267 h 295384"/>
                <a:gd name="connsiteX31" fmla="*/ 185600 w 301874"/>
                <a:gd name="connsiteY31" fmla="*/ 119770 h 295384"/>
                <a:gd name="connsiteX32" fmla="*/ 207695 w 301874"/>
                <a:gd name="connsiteY32" fmla="*/ 105331 h 295384"/>
                <a:gd name="connsiteX33" fmla="*/ 223007 w 301874"/>
                <a:gd name="connsiteY33" fmla="*/ 88923 h 295384"/>
                <a:gd name="connsiteX34" fmla="*/ 243789 w 301874"/>
                <a:gd name="connsiteY34" fmla="*/ 79514 h 295384"/>
                <a:gd name="connsiteX35" fmla="*/ 249695 w 301874"/>
                <a:gd name="connsiteY35" fmla="*/ 79514 h 295384"/>
                <a:gd name="connsiteX36" fmla="*/ 259102 w 301874"/>
                <a:gd name="connsiteY36" fmla="*/ 78859 h 295384"/>
                <a:gd name="connsiteX37" fmla="*/ 266539 w 301874"/>
                <a:gd name="connsiteY37" fmla="*/ 73170 h 295384"/>
                <a:gd name="connsiteX38" fmla="*/ 274414 w 301874"/>
                <a:gd name="connsiteY38" fmla="*/ 69670 h 295384"/>
                <a:gd name="connsiteX39" fmla="*/ 270368 w 301874"/>
                <a:gd name="connsiteY39" fmla="*/ 75360 h 295384"/>
                <a:gd name="connsiteX40" fmla="*/ 254945 w 301874"/>
                <a:gd name="connsiteY40" fmla="*/ 85643 h 295384"/>
                <a:gd name="connsiteX41" fmla="*/ 237664 w 301874"/>
                <a:gd name="connsiteY41" fmla="*/ 86079 h 295384"/>
                <a:gd name="connsiteX42" fmla="*/ 228476 w 301874"/>
                <a:gd name="connsiteY42" fmla="*/ 91328 h 295384"/>
                <a:gd name="connsiteX43" fmla="*/ 217101 w 301874"/>
                <a:gd name="connsiteY43" fmla="*/ 100737 h 295384"/>
                <a:gd name="connsiteX44" fmla="*/ 214476 w 301874"/>
                <a:gd name="connsiteY44" fmla="*/ 105112 h 295384"/>
                <a:gd name="connsiteX45" fmla="*/ 217976 w 301874"/>
                <a:gd name="connsiteY45" fmla="*/ 110361 h 295384"/>
                <a:gd name="connsiteX46" fmla="*/ 228476 w 301874"/>
                <a:gd name="connsiteY46" fmla="*/ 102379 h 295384"/>
                <a:gd name="connsiteX47" fmla="*/ 261070 w 301874"/>
                <a:gd name="connsiteY47" fmla="*/ 92643 h 295384"/>
                <a:gd name="connsiteX48" fmla="*/ 252977 w 301874"/>
                <a:gd name="connsiteY48" fmla="*/ 95268 h 295384"/>
                <a:gd name="connsiteX49" fmla="*/ 250133 w 301874"/>
                <a:gd name="connsiteY49" fmla="*/ 95268 h 295384"/>
                <a:gd name="connsiteX50" fmla="*/ 245320 w 301874"/>
                <a:gd name="connsiteY50" fmla="*/ 96798 h 295384"/>
                <a:gd name="connsiteX51" fmla="*/ 238758 w 301874"/>
                <a:gd name="connsiteY51" fmla="*/ 99862 h 295384"/>
                <a:gd name="connsiteX52" fmla="*/ 231757 w 301874"/>
                <a:gd name="connsiteY52" fmla="*/ 106642 h 295384"/>
                <a:gd name="connsiteX53" fmla="*/ 233289 w 301874"/>
                <a:gd name="connsiteY53" fmla="*/ 112111 h 295384"/>
                <a:gd name="connsiteX54" fmla="*/ 243352 w 301874"/>
                <a:gd name="connsiteY54" fmla="*/ 116270 h 295384"/>
                <a:gd name="connsiteX55" fmla="*/ 261945 w 301874"/>
                <a:gd name="connsiteY55" fmla="*/ 117581 h 295384"/>
                <a:gd name="connsiteX56" fmla="*/ 274196 w 301874"/>
                <a:gd name="connsiteY56" fmla="*/ 119658 h 295384"/>
                <a:gd name="connsiteX57" fmla="*/ 294759 w 301874"/>
                <a:gd name="connsiteY57" fmla="*/ 121520 h 295384"/>
                <a:gd name="connsiteX58" fmla="*/ 301759 w 301874"/>
                <a:gd name="connsiteY58" fmla="*/ 129834 h 295384"/>
                <a:gd name="connsiteX59" fmla="*/ 293774 w 301874"/>
                <a:gd name="connsiteY59" fmla="*/ 128847 h 295384"/>
                <a:gd name="connsiteX60" fmla="*/ 272446 w 301874"/>
                <a:gd name="connsiteY60" fmla="*/ 123705 h 295384"/>
                <a:gd name="connsiteX61" fmla="*/ 262492 w 301874"/>
                <a:gd name="connsiteY61" fmla="*/ 123270 h 295384"/>
                <a:gd name="connsiteX62" fmla="*/ 267196 w 301874"/>
                <a:gd name="connsiteY62" fmla="*/ 132347 h 295384"/>
                <a:gd name="connsiteX63" fmla="*/ 255477 w 301874"/>
                <a:gd name="connsiteY63" fmla="*/ 126438 h 295384"/>
                <a:gd name="connsiteX64" fmla="*/ 246380 w 301874"/>
                <a:gd name="connsiteY64" fmla="*/ 121856 h 295384"/>
                <a:gd name="connsiteX65" fmla="*/ 230912 w 301874"/>
                <a:gd name="connsiteY65" fmla="*/ 115667 h 295384"/>
                <a:gd name="connsiteX66" fmla="*/ 188007 w 301874"/>
                <a:gd name="connsiteY66" fmla="*/ 179274 h 295384"/>
                <a:gd name="connsiteX67" fmla="*/ 222570 w 301874"/>
                <a:gd name="connsiteY67" fmla="*/ 205527 h 295384"/>
                <a:gd name="connsiteX68" fmla="*/ 241820 w 301874"/>
                <a:gd name="connsiteY68" fmla="*/ 248838 h 295384"/>
                <a:gd name="connsiteX69" fmla="*/ 248820 w 301874"/>
                <a:gd name="connsiteY69" fmla="*/ 255402 h 295384"/>
                <a:gd name="connsiteX70" fmla="*/ 251445 w 301874"/>
                <a:gd name="connsiteY70" fmla="*/ 258902 h 295384"/>
                <a:gd name="connsiteX71" fmla="*/ 243570 w 301874"/>
                <a:gd name="connsiteY71" fmla="*/ 256717 h 295384"/>
                <a:gd name="connsiteX72" fmla="*/ 234382 w 301874"/>
                <a:gd name="connsiteY72" fmla="*/ 245778 h 295384"/>
                <a:gd name="connsiteX73" fmla="*/ 227132 w 301874"/>
                <a:gd name="connsiteY73" fmla="*/ 221038 h 295384"/>
                <a:gd name="connsiteX74" fmla="*/ 222570 w 301874"/>
                <a:gd name="connsiteY74" fmla="*/ 215371 h 295384"/>
                <a:gd name="connsiteX75" fmla="*/ 211195 w 301874"/>
                <a:gd name="connsiteY75" fmla="*/ 203337 h 295384"/>
                <a:gd name="connsiteX76" fmla="*/ 204194 w 301874"/>
                <a:gd name="connsiteY76" fmla="*/ 205307 h 295384"/>
                <a:gd name="connsiteX77" fmla="*/ 204632 w 301874"/>
                <a:gd name="connsiteY77" fmla="*/ 211871 h 295384"/>
                <a:gd name="connsiteX78" fmla="*/ 212070 w 301874"/>
                <a:gd name="connsiteY78" fmla="*/ 217996 h 295384"/>
                <a:gd name="connsiteX79" fmla="*/ 221914 w 301874"/>
                <a:gd name="connsiteY79" fmla="*/ 228060 h 295384"/>
                <a:gd name="connsiteX80" fmla="*/ 228476 w 301874"/>
                <a:gd name="connsiteY80" fmla="*/ 245338 h 295384"/>
                <a:gd name="connsiteX81" fmla="*/ 225414 w 301874"/>
                <a:gd name="connsiteY81" fmla="*/ 248183 h 295384"/>
                <a:gd name="connsiteX82" fmla="*/ 222042 w 301874"/>
                <a:gd name="connsiteY82" fmla="*/ 242597 h 295384"/>
                <a:gd name="connsiteX83" fmla="*/ 221914 w 301874"/>
                <a:gd name="connsiteY83" fmla="*/ 235714 h 295384"/>
                <a:gd name="connsiteX84" fmla="*/ 218632 w 301874"/>
                <a:gd name="connsiteY84" fmla="*/ 228930 h 295384"/>
                <a:gd name="connsiteX85" fmla="*/ 207043 w 301874"/>
                <a:gd name="connsiteY85" fmla="*/ 222405 h 295384"/>
                <a:gd name="connsiteX86" fmla="*/ 203938 w 301874"/>
                <a:gd name="connsiteY86" fmla="*/ 226426 h 295384"/>
                <a:gd name="connsiteX87" fmla="*/ 203100 w 301874"/>
                <a:gd name="connsiteY87" fmla="*/ 231559 h 295384"/>
                <a:gd name="connsiteX88" fmla="*/ 202444 w 301874"/>
                <a:gd name="connsiteY88" fmla="*/ 236369 h 295384"/>
                <a:gd name="connsiteX89" fmla="*/ 201351 w 301874"/>
                <a:gd name="connsiteY89" fmla="*/ 240744 h 295384"/>
                <a:gd name="connsiteX90" fmla="*/ 195882 w 301874"/>
                <a:gd name="connsiteY90" fmla="*/ 239653 h 295384"/>
                <a:gd name="connsiteX91" fmla="*/ 199163 w 301874"/>
                <a:gd name="connsiteY91" fmla="*/ 231339 h 295384"/>
                <a:gd name="connsiteX92" fmla="*/ 200038 w 301874"/>
                <a:gd name="connsiteY92" fmla="*/ 224556 h 295384"/>
                <a:gd name="connsiteX93" fmla="*/ 199382 w 301874"/>
                <a:gd name="connsiteY93" fmla="*/ 215151 h 295384"/>
                <a:gd name="connsiteX94" fmla="*/ 195882 w 301874"/>
                <a:gd name="connsiteY94" fmla="*/ 204432 h 295384"/>
                <a:gd name="connsiteX95" fmla="*/ 187788 w 301874"/>
                <a:gd name="connsiteY95" fmla="*/ 198088 h 295384"/>
                <a:gd name="connsiteX96" fmla="*/ 167225 w 301874"/>
                <a:gd name="connsiteY96" fmla="*/ 197868 h 295384"/>
                <a:gd name="connsiteX97" fmla="*/ 158037 w 301874"/>
                <a:gd name="connsiteY97" fmla="*/ 208367 h 295384"/>
                <a:gd name="connsiteX98" fmla="*/ 158037 w 301874"/>
                <a:gd name="connsiteY98" fmla="*/ 212306 h 295384"/>
                <a:gd name="connsiteX99" fmla="*/ 167444 w 301874"/>
                <a:gd name="connsiteY99" fmla="*/ 260872 h 295384"/>
                <a:gd name="connsiteX100" fmla="*/ 164819 w 301874"/>
                <a:gd name="connsiteY100" fmla="*/ 264811 h 295384"/>
                <a:gd name="connsiteX101" fmla="*/ 161756 w 301874"/>
                <a:gd name="connsiteY101" fmla="*/ 273780 h 295384"/>
                <a:gd name="connsiteX102" fmla="*/ 163506 w 301874"/>
                <a:gd name="connsiteY102" fmla="*/ 279685 h 295384"/>
                <a:gd name="connsiteX103" fmla="*/ 163944 w 301874"/>
                <a:gd name="connsiteY103" fmla="*/ 288874 h 295384"/>
                <a:gd name="connsiteX104" fmla="*/ 160881 w 301874"/>
                <a:gd name="connsiteY104" fmla="*/ 287559 h 295384"/>
                <a:gd name="connsiteX105" fmla="*/ 157664 w 301874"/>
                <a:gd name="connsiteY105" fmla="*/ 282155 h 295384"/>
                <a:gd name="connsiteX106" fmla="*/ 156944 w 301874"/>
                <a:gd name="connsiteY106" fmla="*/ 276405 h 295384"/>
                <a:gd name="connsiteX107" fmla="*/ 158694 w 301874"/>
                <a:gd name="connsiteY107" fmla="*/ 269186 h 295384"/>
                <a:gd name="connsiteX108" fmla="*/ 161537 w 301874"/>
                <a:gd name="connsiteY108" fmla="*/ 263716 h 295384"/>
                <a:gd name="connsiteX109" fmla="*/ 160881 w 301874"/>
                <a:gd name="connsiteY109" fmla="*/ 228055 h 295384"/>
                <a:gd name="connsiteX110" fmla="*/ 154537 w 301874"/>
                <a:gd name="connsiteY110" fmla="*/ 217776 h 295384"/>
                <a:gd name="connsiteX111" fmla="*/ 149944 w 301874"/>
                <a:gd name="connsiteY111" fmla="*/ 221711 h 295384"/>
                <a:gd name="connsiteX112" fmla="*/ 149068 w 301874"/>
                <a:gd name="connsiteY112" fmla="*/ 230025 h 295384"/>
                <a:gd name="connsiteX113" fmla="*/ 156068 w 301874"/>
                <a:gd name="connsiteY113" fmla="*/ 259777 h 295384"/>
                <a:gd name="connsiteX114" fmla="*/ 149506 w 301874"/>
                <a:gd name="connsiteY114" fmla="*/ 271155 h 295384"/>
                <a:gd name="connsiteX115" fmla="*/ 138349 w 301874"/>
                <a:gd name="connsiteY115" fmla="*/ 272466 h 295384"/>
                <a:gd name="connsiteX116" fmla="*/ 139662 w 301874"/>
                <a:gd name="connsiteY116" fmla="*/ 269406 h 295384"/>
                <a:gd name="connsiteX117" fmla="*/ 142186 w 301874"/>
                <a:gd name="connsiteY117" fmla="*/ 267126 h 295384"/>
                <a:gd name="connsiteX118" fmla="*/ 146881 w 301874"/>
                <a:gd name="connsiteY118" fmla="*/ 264152 h 295384"/>
                <a:gd name="connsiteX119" fmla="*/ 151037 w 301874"/>
                <a:gd name="connsiteY119" fmla="*/ 259122 h 295384"/>
                <a:gd name="connsiteX120" fmla="*/ 149943 w 301874"/>
                <a:gd name="connsiteY120" fmla="*/ 244903 h 295384"/>
                <a:gd name="connsiteX121" fmla="*/ 145568 w 301874"/>
                <a:gd name="connsiteY121" fmla="*/ 235494 h 295384"/>
                <a:gd name="connsiteX122" fmla="*/ 136162 w 301874"/>
                <a:gd name="connsiteY122" fmla="*/ 242933 h 295384"/>
                <a:gd name="connsiteX123" fmla="*/ 126756 w 301874"/>
                <a:gd name="connsiteY123" fmla="*/ 255842 h 295384"/>
                <a:gd name="connsiteX124" fmla="*/ 124568 w 301874"/>
                <a:gd name="connsiteY124" fmla="*/ 261311 h 295384"/>
                <a:gd name="connsiteX125" fmla="*/ 121024 w 301874"/>
                <a:gd name="connsiteY125" fmla="*/ 276565 h 295384"/>
                <a:gd name="connsiteX126" fmla="*/ 108380 w 301874"/>
                <a:gd name="connsiteY126" fmla="*/ 291939 h 295384"/>
                <a:gd name="connsiteX127" fmla="*/ 106412 w 301874"/>
                <a:gd name="connsiteY127" fmla="*/ 294563 h 295384"/>
                <a:gd name="connsiteX128" fmla="*/ 104442 w 301874"/>
                <a:gd name="connsiteY128" fmla="*/ 294999 h 295384"/>
                <a:gd name="connsiteX129" fmla="*/ 101817 w 301874"/>
                <a:gd name="connsiteY129" fmla="*/ 291499 h 295384"/>
                <a:gd name="connsiteX130" fmla="*/ 107942 w 301874"/>
                <a:gd name="connsiteY130" fmla="*/ 282310 h 295384"/>
                <a:gd name="connsiteX131" fmla="*/ 115161 w 301874"/>
                <a:gd name="connsiteY131" fmla="*/ 274435 h 295384"/>
                <a:gd name="connsiteX132" fmla="*/ 120886 w 301874"/>
                <a:gd name="connsiteY132" fmla="*/ 265815 h 295384"/>
                <a:gd name="connsiteX133" fmla="*/ 119099 w 301874"/>
                <a:gd name="connsiteY133" fmla="*/ 255842 h 295384"/>
                <a:gd name="connsiteX134" fmla="*/ 115161 w 301874"/>
                <a:gd name="connsiteY134" fmla="*/ 258247 h 295384"/>
                <a:gd name="connsiteX135" fmla="*/ 111223 w 301874"/>
                <a:gd name="connsiteY135" fmla="*/ 261527 h 295384"/>
                <a:gd name="connsiteX136" fmla="*/ 107942 w 301874"/>
                <a:gd name="connsiteY136" fmla="*/ 265686 h 295384"/>
                <a:gd name="connsiteX137" fmla="*/ 99411 w 301874"/>
                <a:gd name="connsiteY137" fmla="*/ 276185 h 295384"/>
                <a:gd name="connsiteX138" fmla="*/ 101177 w 301874"/>
                <a:gd name="connsiteY138" fmla="*/ 269742 h 295384"/>
                <a:gd name="connsiteX139" fmla="*/ 105536 w 301874"/>
                <a:gd name="connsiteY139" fmla="*/ 259122 h 295384"/>
                <a:gd name="connsiteX140" fmla="*/ 118036 w 301874"/>
                <a:gd name="connsiteY140" fmla="*/ 252351 h 295384"/>
                <a:gd name="connsiteX141" fmla="*/ 139005 w 301874"/>
                <a:gd name="connsiteY141" fmla="*/ 230025 h 295384"/>
                <a:gd name="connsiteX142" fmla="*/ 145787 w 301874"/>
                <a:gd name="connsiteY142" fmla="*/ 221056 h 295384"/>
                <a:gd name="connsiteX143" fmla="*/ 147537 w 301874"/>
                <a:gd name="connsiteY143" fmla="*/ 206617 h 295384"/>
                <a:gd name="connsiteX144" fmla="*/ 140099 w 301874"/>
                <a:gd name="connsiteY144" fmla="*/ 198962 h 295384"/>
                <a:gd name="connsiteX145" fmla="*/ 113630 w 301874"/>
                <a:gd name="connsiteY145" fmla="*/ 198962 h 295384"/>
                <a:gd name="connsiteX146" fmla="*/ 112974 w 301874"/>
                <a:gd name="connsiteY146" fmla="*/ 208367 h 295384"/>
                <a:gd name="connsiteX147" fmla="*/ 106849 w 301874"/>
                <a:gd name="connsiteY147" fmla="*/ 210776 h 295384"/>
                <a:gd name="connsiteX148" fmla="*/ 107211 w 301874"/>
                <a:gd name="connsiteY148" fmla="*/ 204324 h 295384"/>
                <a:gd name="connsiteX149" fmla="*/ 102036 w 301874"/>
                <a:gd name="connsiteY149" fmla="*/ 203337 h 295384"/>
                <a:gd name="connsiteX150" fmla="*/ 95911 w 301874"/>
                <a:gd name="connsiteY150" fmla="*/ 208587 h 295384"/>
                <a:gd name="connsiteX151" fmla="*/ 92192 w 301874"/>
                <a:gd name="connsiteY151" fmla="*/ 217776 h 295384"/>
                <a:gd name="connsiteX152" fmla="*/ 90442 w 301874"/>
                <a:gd name="connsiteY152" fmla="*/ 223465 h 295384"/>
                <a:gd name="connsiteX153" fmla="*/ 82786 w 301874"/>
                <a:gd name="connsiteY153" fmla="*/ 231120 h 295384"/>
                <a:gd name="connsiteX154" fmla="*/ 81590 w 301874"/>
                <a:gd name="connsiteY154" fmla="*/ 225060 h 295384"/>
                <a:gd name="connsiteX155" fmla="*/ 84535 w 301874"/>
                <a:gd name="connsiteY155" fmla="*/ 219306 h 295384"/>
                <a:gd name="connsiteX156" fmla="*/ 85410 w 301874"/>
                <a:gd name="connsiteY156" fmla="*/ 208152 h 295384"/>
                <a:gd name="connsiteX157" fmla="*/ 68129 w 301874"/>
                <a:gd name="connsiteY157" fmla="*/ 209682 h 295384"/>
                <a:gd name="connsiteX158" fmla="*/ 40933 w 301874"/>
                <a:gd name="connsiteY158" fmla="*/ 218827 h 295384"/>
                <a:gd name="connsiteX159" fmla="*/ 23284 w 301874"/>
                <a:gd name="connsiteY159" fmla="*/ 224120 h 295384"/>
                <a:gd name="connsiteX160" fmla="*/ 23637 w 301874"/>
                <a:gd name="connsiteY160" fmla="*/ 218384 h 295384"/>
                <a:gd name="connsiteX161" fmla="*/ 28587 w 301874"/>
                <a:gd name="connsiteY161" fmla="*/ 216836 h 295384"/>
                <a:gd name="connsiteX162" fmla="*/ 44055 w 301874"/>
                <a:gd name="connsiteY162" fmla="*/ 214668 h 295384"/>
                <a:gd name="connsiteX163" fmla="*/ 53955 w 301874"/>
                <a:gd name="connsiteY163" fmla="*/ 209100 h 295384"/>
                <a:gd name="connsiteX164" fmla="*/ 54264 w 301874"/>
                <a:gd name="connsiteY164" fmla="*/ 204768 h 295384"/>
                <a:gd name="connsiteX165" fmla="*/ 52098 w 301874"/>
                <a:gd name="connsiteY165" fmla="*/ 204152 h 295384"/>
                <a:gd name="connsiteX166" fmla="*/ 47768 w 301874"/>
                <a:gd name="connsiteY166" fmla="*/ 204152 h 295384"/>
                <a:gd name="connsiteX167" fmla="*/ 42508 w 301874"/>
                <a:gd name="connsiteY167" fmla="*/ 205078 h 295384"/>
                <a:gd name="connsiteX168" fmla="*/ 32918 w 301874"/>
                <a:gd name="connsiteY168" fmla="*/ 209255 h 295384"/>
                <a:gd name="connsiteX169" fmla="*/ 29515 w 301874"/>
                <a:gd name="connsiteY169" fmla="*/ 204768 h 295384"/>
                <a:gd name="connsiteX170" fmla="*/ 39260 w 301874"/>
                <a:gd name="connsiteY170" fmla="*/ 202604 h 295384"/>
                <a:gd name="connsiteX171" fmla="*/ 50861 w 301874"/>
                <a:gd name="connsiteY171" fmla="*/ 200281 h 295384"/>
                <a:gd name="connsiteX172" fmla="*/ 74682 w 301874"/>
                <a:gd name="connsiteY172" fmla="*/ 204768 h 295384"/>
                <a:gd name="connsiteX173" fmla="*/ 92935 w 301874"/>
                <a:gd name="connsiteY173" fmla="*/ 201057 h 295384"/>
                <a:gd name="connsiteX174" fmla="*/ 105619 w 301874"/>
                <a:gd name="connsiteY174" fmla="*/ 194558 h 295384"/>
                <a:gd name="connsiteX175" fmla="*/ 111496 w 301874"/>
                <a:gd name="connsiteY175" fmla="*/ 170736 h 295384"/>
                <a:gd name="connsiteX176" fmla="*/ 109022 w 301874"/>
                <a:gd name="connsiteY176" fmla="*/ 160526 h 295384"/>
                <a:gd name="connsiteX177" fmla="*/ 87057 w 301874"/>
                <a:gd name="connsiteY177" fmla="*/ 149389 h 295384"/>
                <a:gd name="connsiteX178" fmla="*/ 70660 w 301874"/>
                <a:gd name="connsiteY178" fmla="*/ 163004 h 295384"/>
                <a:gd name="connsiteX179" fmla="*/ 60451 w 301874"/>
                <a:gd name="connsiteY179" fmla="*/ 170891 h 295384"/>
                <a:gd name="connsiteX180" fmla="*/ 42508 w 301874"/>
                <a:gd name="connsiteY180" fmla="*/ 172283 h 295384"/>
                <a:gd name="connsiteX181" fmla="*/ 37249 w 301874"/>
                <a:gd name="connsiteY181" fmla="*/ 173210 h 295384"/>
                <a:gd name="connsiteX182" fmla="*/ 33227 w 301874"/>
                <a:gd name="connsiteY182" fmla="*/ 171046 h 295384"/>
                <a:gd name="connsiteX183" fmla="*/ 33227 w 301874"/>
                <a:gd name="connsiteY183" fmla="*/ 168572 h 295384"/>
                <a:gd name="connsiteX184" fmla="*/ 37558 w 301874"/>
                <a:gd name="connsiteY184" fmla="*/ 165788 h 295384"/>
                <a:gd name="connsiteX185" fmla="*/ 42199 w 301874"/>
                <a:gd name="connsiteY185" fmla="*/ 167336 h 295384"/>
                <a:gd name="connsiteX186" fmla="*/ 49160 w 301874"/>
                <a:gd name="connsiteY186" fmla="*/ 169344 h 295384"/>
                <a:gd name="connsiteX187" fmla="*/ 68185 w 301874"/>
                <a:gd name="connsiteY187" fmla="*/ 160220 h 295384"/>
                <a:gd name="connsiteX188" fmla="*/ 67721 w 301874"/>
                <a:gd name="connsiteY188" fmla="*/ 148772 h 295384"/>
                <a:gd name="connsiteX189" fmla="*/ 42508 w 301874"/>
                <a:gd name="connsiteY189" fmla="*/ 146915 h 295384"/>
                <a:gd name="connsiteX190" fmla="*/ 36630 w 301874"/>
                <a:gd name="connsiteY190" fmla="*/ 147841 h 295384"/>
                <a:gd name="connsiteX191" fmla="*/ 23327 w 301874"/>
                <a:gd name="connsiteY191" fmla="*/ 150936 h 295384"/>
                <a:gd name="connsiteX192" fmla="*/ 5075 w 301874"/>
                <a:gd name="connsiteY192" fmla="*/ 149699 h 295384"/>
                <a:gd name="connsiteX193" fmla="*/ 125 w 301874"/>
                <a:gd name="connsiteY193" fmla="*/ 144441 h 295384"/>
                <a:gd name="connsiteX194" fmla="*/ 12190 w 301874"/>
                <a:gd name="connsiteY194" fmla="*/ 144130 h 295384"/>
                <a:gd name="connsiteX195" fmla="*/ 41270 w 301874"/>
                <a:gd name="connsiteY195" fmla="*/ 142583 h 295384"/>
                <a:gd name="connsiteX196" fmla="*/ 38796 w 301874"/>
                <a:gd name="connsiteY196" fmla="*/ 137014 h 295384"/>
                <a:gd name="connsiteX197" fmla="*/ 31216 w 301874"/>
                <a:gd name="connsiteY197" fmla="*/ 134696 h 295384"/>
                <a:gd name="connsiteX198" fmla="*/ 20878 w 301874"/>
                <a:gd name="connsiteY198" fmla="*/ 134209 h 295384"/>
                <a:gd name="connsiteX199" fmla="*/ 13878 w 301874"/>
                <a:gd name="connsiteY199" fmla="*/ 134644 h 295384"/>
                <a:gd name="connsiteX200" fmla="*/ 15628 w 301874"/>
                <a:gd name="connsiteY200" fmla="*/ 131144 h 295384"/>
                <a:gd name="connsiteX201" fmla="*/ 57412 w 301874"/>
                <a:gd name="connsiteY201" fmla="*/ 142105 h 295384"/>
                <a:gd name="connsiteX202" fmla="*/ 86067 w 301874"/>
                <a:gd name="connsiteY202" fmla="*/ 143393 h 295384"/>
                <a:gd name="connsiteX203" fmla="*/ 104442 w 301874"/>
                <a:gd name="connsiteY203" fmla="*/ 138583 h 295384"/>
                <a:gd name="connsiteX204" fmla="*/ 124567 w 301874"/>
                <a:gd name="connsiteY204" fmla="*/ 123270 h 295384"/>
                <a:gd name="connsiteX205" fmla="*/ 126472 w 301874"/>
                <a:gd name="connsiteY205" fmla="*/ 107159 h 295384"/>
                <a:gd name="connsiteX206" fmla="*/ 117130 w 301874"/>
                <a:gd name="connsiteY206" fmla="*/ 92203 h 295384"/>
                <a:gd name="connsiteX207" fmla="*/ 89222 w 301874"/>
                <a:gd name="connsiteY207" fmla="*/ 79626 h 295384"/>
                <a:gd name="connsiteX208" fmla="*/ 77157 w 301874"/>
                <a:gd name="connsiteY208" fmla="*/ 59361 h 295384"/>
                <a:gd name="connsiteX209" fmla="*/ 72284 w 301874"/>
                <a:gd name="connsiteY209" fmla="*/ 52710 h 295384"/>
                <a:gd name="connsiteX210" fmla="*/ 61379 w 301874"/>
                <a:gd name="connsiteY210" fmla="*/ 42961 h 295384"/>
                <a:gd name="connsiteX211" fmla="*/ 64164 w 301874"/>
                <a:gd name="connsiteY211" fmla="*/ 42961 h 295384"/>
                <a:gd name="connsiteX212" fmla="*/ 72517 w 301874"/>
                <a:gd name="connsiteY212" fmla="*/ 46056 h 295384"/>
                <a:gd name="connsiteX213" fmla="*/ 78394 w 301874"/>
                <a:gd name="connsiteY213" fmla="*/ 52861 h 295384"/>
                <a:gd name="connsiteX214" fmla="*/ 84272 w 301874"/>
                <a:gd name="connsiteY214" fmla="*/ 65240 h 295384"/>
                <a:gd name="connsiteX215" fmla="*/ 94481 w 301874"/>
                <a:gd name="connsiteY215" fmla="*/ 77924 h 295384"/>
                <a:gd name="connsiteX216" fmla="*/ 108403 w 301874"/>
                <a:gd name="connsiteY216" fmla="*/ 86432 h 295384"/>
                <a:gd name="connsiteX217" fmla="*/ 118457 w 301874"/>
                <a:gd name="connsiteY217" fmla="*/ 83493 h 295384"/>
                <a:gd name="connsiteX218" fmla="*/ 114590 w 301874"/>
                <a:gd name="connsiteY218" fmla="*/ 75756 h 295384"/>
                <a:gd name="connsiteX219" fmla="*/ 89531 w 301874"/>
                <a:gd name="connsiteY219" fmla="*/ 62455 h 295384"/>
                <a:gd name="connsiteX220" fmla="*/ 86592 w 301874"/>
                <a:gd name="connsiteY220" fmla="*/ 46211 h 295384"/>
                <a:gd name="connsiteX221" fmla="*/ 89222 w 301874"/>
                <a:gd name="connsiteY221" fmla="*/ 36466 h 295384"/>
                <a:gd name="connsiteX222" fmla="*/ 92315 w 301874"/>
                <a:gd name="connsiteY222" fmla="*/ 39871 h 295384"/>
                <a:gd name="connsiteX223" fmla="*/ 93244 w 301874"/>
                <a:gd name="connsiteY223" fmla="*/ 60753 h 295384"/>
                <a:gd name="connsiteX224" fmla="*/ 97807 w 301874"/>
                <a:gd name="connsiteY224" fmla="*/ 64619 h 295384"/>
                <a:gd name="connsiteX225" fmla="*/ 106546 w 301874"/>
                <a:gd name="connsiteY225" fmla="*/ 67714 h 295384"/>
                <a:gd name="connsiteX226" fmla="*/ 111496 w 301874"/>
                <a:gd name="connsiteY226" fmla="*/ 69877 h 295384"/>
                <a:gd name="connsiteX227" fmla="*/ 113043 w 301874"/>
                <a:gd name="connsiteY227" fmla="*/ 64619 h 295384"/>
                <a:gd name="connsiteX228" fmla="*/ 113043 w 301874"/>
                <a:gd name="connsiteY228" fmla="*/ 44202 h 295384"/>
                <a:gd name="connsiteX229" fmla="*/ 105773 w 301874"/>
                <a:gd name="connsiteY229" fmla="*/ 30664 h 295384"/>
                <a:gd name="connsiteX230" fmla="*/ 102525 w 301874"/>
                <a:gd name="connsiteY230" fmla="*/ 9860 h 295384"/>
                <a:gd name="connsiteX231" fmla="*/ 100978 w 301874"/>
                <a:gd name="connsiteY231" fmla="*/ -350 h 295384"/>
                <a:gd name="connsiteX232" fmla="*/ 105232 w 301874"/>
                <a:gd name="connsiteY232" fmla="*/ 5373 h 295384"/>
                <a:gd name="connsiteX233" fmla="*/ 107629 w 301874"/>
                <a:gd name="connsiteY233" fmla="*/ 22777 h 295384"/>
                <a:gd name="connsiteX234" fmla="*/ 116446 w 301874"/>
                <a:gd name="connsiteY234" fmla="*/ 37703 h 295384"/>
                <a:gd name="connsiteX235" fmla="*/ 117993 w 301874"/>
                <a:gd name="connsiteY235" fmla="*/ 32755 h 295384"/>
                <a:gd name="connsiteX236" fmla="*/ 118148 w 301874"/>
                <a:gd name="connsiteY236" fmla="*/ 26178 h 295384"/>
                <a:gd name="connsiteX237" fmla="*/ 115827 w 301874"/>
                <a:gd name="connsiteY237" fmla="*/ 17902 h 295384"/>
                <a:gd name="connsiteX238" fmla="*/ 114203 w 301874"/>
                <a:gd name="connsiteY238" fmla="*/ 11868 h 295384"/>
                <a:gd name="connsiteX239" fmla="*/ 114049 w 301874"/>
                <a:gd name="connsiteY239" fmla="*/ 9317 h 295384"/>
                <a:gd name="connsiteX240" fmla="*/ 115827 w 301874"/>
                <a:gd name="connsiteY240" fmla="*/ 6765 h 295384"/>
                <a:gd name="connsiteX241" fmla="*/ 118611 w 301874"/>
                <a:gd name="connsiteY241" fmla="*/ 12567 h 295384"/>
                <a:gd name="connsiteX242" fmla="*/ 121086 w 301874"/>
                <a:gd name="connsiteY242" fmla="*/ 27803 h 295384"/>
                <a:gd name="connsiteX243" fmla="*/ 121086 w 301874"/>
                <a:gd name="connsiteY243" fmla="*/ 43271 h 295384"/>
                <a:gd name="connsiteX244" fmla="*/ 118611 w 301874"/>
                <a:gd name="connsiteY244" fmla="*/ 51934 h 295384"/>
                <a:gd name="connsiteX245" fmla="*/ 118611 w 301874"/>
                <a:gd name="connsiteY245" fmla="*/ 61835 h 295384"/>
                <a:gd name="connsiteX246" fmla="*/ 123255 w 301874"/>
                <a:gd name="connsiteY246" fmla="*/ 76454 h 295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</a:cxnLst>
              <a:rect l="l" t="t" r="r" b="b"/>
              <a:pathLst>
                <a:path w="301874" h="295384">
                  <a:moveTo>
                    <a:pt x="123256" y="76454"/>
                  </a:moveTo>
                  <a:cubicBezTo>
                    <a:pt x="124349" y="78859"/>
                    <a:pt x="131568" y="92862"/>
                    <a:pt x="133100" y="95703"/>
                  </a:cubicBezTo>
                  <a:cubicBezTo>
                    <a:pt x="134631" y="98547"/>
                    <a:pt x="142769" y="111486"/>
                    <a:pt x="148193" y="108392"/>
                  </a:cubicBezTo>
                  <a:cubicBezTo>
                    <a:pt x="153190" y="106905"/>
                    <a:pt x="162849" y="99246"/>
                    <a:pt x="167225" y="90238"/>
                  </a:cubicBezTo>
                  <a:cubicBezTo>
                    <a:pt x="162533" y="77739"/>
                    <a:pt x="161325" y="65253"/>
                    <a:pt x="165037" y="51965"/>
                  </a:cubicBezTo>
                  <a:cubicBezTo>
                    <a:pt x="166503" y="46857"/>
                    <a:pt x="168848" y="44340"/>
                    <a:pt x="171108" y="41500"/>
                  </a:cubicBezTo>
                  <a:cubicBezTo>
                    <a:pt x="172243" y="40069"/>
                    <a:pt x="174130" y="37944"/>
                    <a:pt x="175100" y="35983"/>
                  </a:cubicBezTo>
                  <a:cubicBezTo>
                    <a:pt x="180743" y="26492"/>
                    <a:pt x="176718" y="19704"/>
                    <a:pt x="178819" y="14325"/>
                  </a:cubicBezTo>
                  <a:cubicBezTo>
                    <a:pt x="179662" y="11549"/>
                    <a:pt x="182634" y="15898"/>
                    <a:pt x="183632" y="18480"/>
                  </a:cubicBezTo>
                  <a:cubicBezTo>
                    <a:pt x="184197" y="24070"/>
                    <a:pt x="182186" y="30720"/>
                    <a:pt x="180266" y="34246"/>
                  </a:cubicBezTo>
                  <a:cubicBezTo>
                    <a:pt x="175717" y="42832"/>
                    <a:pt x="172109" y="42987"/>
                    <a:pt x="170069" y="53482"/>
                  </a:cubicBezTo>
                  <a:cubicBezTo>
                    <a:pt x="169631" y="55891"/>
                    <a:pt x="167444" y="76890"/>
                    <a:pt x="168100" y="80389"/>
                  </a:cubicBezTo>
                  <a:cubicBezTo>
                    <a:pt x="168756" y="83893"/>
                    <a:pt x="169413" y="84768"/>
                    <a:pt x="170725" y="86079"/>
                  </a:cubicBezTo>
                  <a:cubicBezTo>
                    <a:pt x="172037" y="87393"/>
                    <a:pt x="172913" y="85859"/>
                    <a:pt x="174663" y="85643"/>
                  </a:cubicBezTo>
                  <a:cubicBezTo>
                    <a:pt x="176413" y="85423"/>
                    <a:pt x="177288" y="83893"/>
                    <a:pt x="177725" y="83018"/>
                  </a:cubicBezTo>
                  <a:cubicBezTo>
                    <a:pt x="178163" y="82143"/>
                    <a:pt x="178819" y="79299"/>
                    <a:pt x="179256" y="77984"/>
                  </a:cubicBezTo>
                  <a:cubicBezTo>
                    <a:pt x="179694" y="76674"/>
                    <a:pt x="177725" y="70545"/>
                    <a:pt x="177944" y="68360"/>
                  </a:cubicBezTo>
                  <a:cubicBezTo>
                    <a:pt x="178163" y="66171"/>
                    <a:pt x="178163" y="58296"/>
                    <a:pt x="178163" y="56982"/>
                  </a:cubicBezTo>
                  <a:cubicBezTo>
                    <a:pt x="178163" y="55671"/>
                    <a:pt x="177219" y="50517"/>
                    <a:pt x="180569" y="45607"/>
                  </a:cubicBezTo>
                  <a:cubicBezTo>
                    <a:pt x="183559" y="41728"/>
                    <a:pt x="186526" y="37143"/>
                    <a:pt x="191726" y="38608"/>
                  </a:cubicBezTo>
                  <a:cubicBezTo>
                    <a:pt x="193684" y="41767"/>
                    <a:pt x="190269" y="44517"/>
                    <a:pt x="190269" y="44517"/>
                  </a:cubicBezTo>
                  <a:lnTo>
                    <a:pt x="183729" y="50439"/>
                  </a:lnTo>
                  <a:cubicBezTo>
                    <a:pt x="180103" y="59033"/>
                    <a:pt x="183258" y="72847"/>
                    <a:pt x="187468" y="72450"/>
                  </a:cubicBezTo>
                  <a:cubicBezTo>
                    <a:pt x="192962" y="67412"/>
                    <a:pt x="196408" y="63947"/>
                    <a:pt x="199819" y="62891"/>
                  </a:cubicBezTo>
                  <a:cubicBezTo>
                    <a:pt x="201132" y="62451"/>
                    <a:pt x="205507" y="63326"/>
                    <a:pt x="205507" y="64201"/>
                  </a:cubicBezTo>
                  <a:cubicBezTo>
                    <a:pt x="205507" y="65076"/>
                    <a:pt x="205288" y="65296"/>
                    <a:pt x="205288" y="65296"/>
                  </a:cubicBezTo>
                  <a:lnTo>
                    <a:pt x="205069" y="67045"/>
                  </a:lnTo>
                  <a:cubicBezTo>
                    <a:pt x="205069" y="67045"/>
                    <a:pt x="204632" y="68140"/>
                    <a:pt x="203975" y="69015"/>
                  </a:cubicBezTo>
                  <a:cubicBezTo>
                    <a:pt x="203319" y="69890"/>
                    <a:pt x="198069" y="71640"/>
                    <a:pt x="197194" y="71860"/>
                  </a:cubicBezTo>
                  <a:cubicBezTo>
                    <a:pt x="196319" y="72080"/>
                    <a:pt x="188444" y="77549"/>
                    <a:pt x="187569" y="78204"/>
                  </a:cubicBezTo>
                  <a:cubicBezTo>
                    <a:pt x="182940" y="87820"/>
                    <a:pt x="173619" y="91350"/>
                    <a:pt x="168756" y="102267"/>
                  </a:cubicBezTo>
                  <a:cubicBezTo>
                    <a:pt x="165754" y="115313"/>
                    <a:pt x="179277" y="121748"/>
                    <a:pt x="185600" y="119770"/>
                  </a:cubicBezTo>
                  <a:cubicBezTo>
                    <a:pt x="188791" y="117119"/>
                    <a:pt x="206715" y="107159"/>
                    <a:pt x="207695" y="105331"/>
                  </a:cubicBezTo>
                  <a:cubicBezTo>
                    <a:pt x="211773" y="98845"/>
                    <a:pt x="217004" y="93604"/>
                    <a:pt x="223007" y="88923"/>
                  </a:cubicBezTo>
                  <a:cubicBezTo>
                    <a:pt x="231296" y="82467"/>
                    <a:pt x="235904" y="79441"/>
                    <a:pt x="243789" y="79514"/>
                  </a:cubicBezTo>
                  <a:lnTo>
                    <a:pt x="249695" y="79514"/>
                  </a:lnTo>
                  <a:cubicBezTo>
                    <a:pt x="251008" y="79514"/>
                    <a:pt x="256258" y="79954"/>
                    <a:pt x="259102" y="78859"/>
                  </a:cubicBezTo>
                  <a:cubicBezTo>
                    <a:pt x="261945" y="77764"/>
                    <a:pt x="263696" y="75360"/>
                    <a:pt x="266539" y="73170"/>
                  </a:cubicBezTo>
                  <a:cubicBezTo>
                    <a:pt x="269090" y="71601"/>
                    <a:pt x="272119" y="67787"/>
                    <a:pt x="274414" y="69670"/>
                  </a:cubicBezTo>
                  <a:cubicBezTo>
                    <a:pt x="277136" y="72205"/>
                    <a:pt x="272979" y="74105"/>
                    <a:pt x="270368" y="75360"/>
                  </a:cubicBezTo>
                  <a:cubicBezTo>
                    <a:pt x="266828" y="82027"/>
                    <a:pt x="260132" y="85467"/>
                    <a:pt x="254945" y="85643"/>
                  </a:cubicBezTo>
                  <a:cubicBezTo>
                    <a:pt x="243857" y="84251"/>
                    <a:pt x="244241" y="85104"/>
                    <a:pt x="237664" y="86079"/>
                  </a:cubicBezTo>
                  <a:cubicBezTo>
                    <a:pt x="235914" y="86298"/>
                    <a:pt x="229861" y="90173"/>
                    <a:pt x="228476" y="91328"/>
                  </a:cubicBezTo>
                  <a:cubicBezTo>
                    <a:pt x="222614" y="96220"/>
                    <a:pt x="222299" y="95285"/>
                    <a:pt x="217101" y="100737"/>
                  </a:cubicBezTo>
                  <a:cubicBezTo>
                    <a:pt x="215591" y="102319"/>
                    <a:pt x="214913" y="103797"/>
                    <a:pt x="214476" y="105112"/>
                  </a:cubicBezTo>
                  <a:cubicBezTo>
                    <a:pt x="213805" y="108581"/>
                    <a:pt x="215247" y="109193"/>
                    <a:pt x="217976" y="110361"/>
                  </a:cubicBezTo>
                  <a:cubicBezTo>
                    <a:pt x="225051" y="109702"/>
                    <a:pt x="225783" y="108762"/>
                    <a:pt x="228476" y="102379"/>
                  </a:cubicBezTo>
                  <a:cubicBezTo>
                    <a:pt x="235334" y="93901"/>
                    <a:pt x="260862" y="86182"/>
                    <a:pt x="261070" y="92643"/>
                  </a:cubicBezTo>
                  <a:cubicBezTo>
                    <a:pt x="259824" y="95160"/>
                    <a:pt x="255153" y="95272"/>
                    <a:pt x="252977" y="95268"/>
                  </a:cubicBezTo>
                  <a:lnTo>
                    <a:pt x="250133" y="95268"/>
                  </a:lnTo>
                  <a:lnTo>
                    <a:pt x="245320" y="96798"/>
                  </a:lnTo>
                  <a:lnTo>
                    <a:pt x="238758" y="99862"/>
                  </a:lnTo>
                  <a:cubicBezTo>
                    <a:pt x="236252" y="101983"/>
                    <a:pt x="232949" y="103469"/>
                    <a:pt x="231757" y="106642"/>
                  </a:cubicBezTo>
                  <a:cubicBezTo>
                    <a:pt x="231824" y="108866"/>
                    <a:pt x="230961" y="111116"/>
                    <a:pt x="233289" y="112111"/>
                  </a:cubicBezTo>
                  <a:cubicBezTo>
                    <a:pt x="233289" y="112111"/>
                    <a:pt x="239108" y="114758"/>
                    <a:pt x="243352" y="116270"/>
                  </a:cubicBezTo>
                  <a:cubicBezTo>
                    <a:pt x="255930" y="120753"/>
                    <a:pt x="257570" y="117581"/>
                    <a:pt x="261945" y="117581"/>
                  </a:cubicBezTo>
                  <a:cubicBezTo>
                    <a:pt x="266321" y="117581"/>
                    <a:pt x="271587" y="119132"/>
                    <a:pt x="274196" y="119658"/>
                  </a:cubicBezTo>
                  <a:cubicBezTo>
                    <a:pt x="286818" y="122210"/>
                    <a:pt x="290821" y="121080"/>
                    <a:pt x="294759" y="121520"/>
                  </a:cubicBezTo>
                  <a:cubicBezTo>
                    <a:pt x="299976" y="122274"/>
                    <a:pt x="302672" y="124145"/>
                    <a:pt x="301759" y="129834"/>
                  </a:cubicBezTo>
                  <a:cubicBezTo>
                    <a:pt x="300009" y="131144"/>
                    <a:pt x="293774" y="128847"/>
                    <a:pt x="293774" y="128847"/>
                  </a:cubicBezTo>
                  <a:cubicBezTo>
                    <a:pt x="281594" y="123227"/>
                    <a:pt x="274196" y="124145"/>
                    <a:pt x="272446" y="123705"/>
                  </a:cubicBezTo>
                  <a:cubicBezTo>
                    <a:pt x="270696" y="123270"/>
                    <a:pt x="262492" y="123270"/>
                    <a:pt x="262492" y="123270"/>
                  </a:cubicBezTo>
                  <a:cubicBezTo>
                    <a:pt x="259105" y="125093"/>
                    <a:pt x="264816" y="128278"/>
                    <a:pt x="267196" y="132347"/>
                  </a:cubicBezTo>
                  <a:cubicBezTo>
                    <a:pt x="268543" y="135329"/>
                    <a:pt x="259576" y="131459"/>
                    <a:pt x="255477" y="126438"/>
                  </a:cubicBezTo>
                  <a:lnTo>
                    <a:pt x="246380" y="121856"/>
                  </a:lnTo>
                  <a:lnTo>
                    <a:pt x="230912" y="115667"/>
                  </a:lnTo>
                  <a:cubicBezTo>
                    <a:pt x="187548" y="113956"/>
                    <a:pt x="182648" y="166762"/>
                    <a:pt x="188007" y="179274"/>
                  </a:cubicBezTo>
                  <a:cubicBezTo>
                    <a:pt x="197653" y="195329"/>
                    <a:pt x="210511" y="195773"/>
                    <a:pt x="222570" y="205527"/>
                  </a:cubicBezTo>
                  <a:cubicBezTo>
                    <a:pt x="238279" y="218569"/>
                    <a:pt x="233249" y="240115"/>
                    <a:pt x="241820" y="248838"/>
                  </a:cubicBezTo>
                  <a:cubicBezTo>
                    <a:pt x="244445" y="251467"/>
                    <a:pt x="247070" y="254527"/>
                    <a:pt x="248820" y="255402"/>
                  </a:cubicBezTo>
                  <a:cubicBezTo>
                    <a:pt x="250570" y="256277"/>
                    <a:pt x="251445" y="257152"/>
                    <a:pt x="251445" y="258902"/>
                  </a:cubicBezTo>
                  <a:cubicBezTo>
                    <a:pt x="248925" y="264604"/>
                    <a:pt x="245655" y="257251"/>
                    <a:pt x="243570" y="256717"/>
                  </a:cubicBezTo>
                  <a:cubicBezTo>
                    <a:pt x="238633" y="254885"/>
                    <a:pt x="235852" y="250192"/>
                    <a:pt x="234382" y="245778"/>
                  </a:cubicBezTo>
                  <a:cubicBezTo>
                    <a:pt x="232286" y="242153"/>
                    <a:pt x="233836" y="228133"/>
                    <a:pt x="227132" y="221038"/>
                  </a:cubicBezTo>
                  <a:cubicBezTo>
                    <a:pt x="227132" y="221038"/>
                    <a:pt x="223445" y="217336"/>
                    <a:pt x="222570" y="215371"/>
                  </a:cubicBezTo>
                  <a:cubicBezTo>
                    <a:pt x="221695" y="213401"/>
                    <a:pt x="212945" y="204647"/>
                    <a:pt x="211195" y="203337"/>
                  </a:cubicBezTo>
                  <a:cubicBezTo>
                    <a:pt x="208814" y="202337"/>
                    <a:pt x="205591" y="203057"/>
                    <a:pt x="204194" y="205307"/>
                  </a:cubicBezTo>
                  <a:cubicBezTo>
                    <a:pt x="203380" y="207988"/>
                    <a:pt x="203623" y="209837"/>
                    <a:pt x="204632" y="211871"/>
                  </a:cubicBezTo>
                  <a:cubicBezTo>
                    <a:pt x="205288" y="213181"/>
                    <a:pt x="210101" y="216026"/>
                    <a:pt x="212070" y="217996"/>
                  </a:cubicBezTo>
                  <a:cubicBezTo>
                    <a:pt x="214038" y="219965"/>
                    <a:pt x="220382" y="225650"/>
                    <a:pt x="221914" y="228060"/>
                  </a:cubicBezTo>
                  <a:cubicBezTo>
                    <a:pt x="226973" y="233443"/>
                    <a:pt x="228442" y="237964"/>
                    <a:pt x="228476" y="245338"/>
                  </a:cubicBezTo>
                  <a:cubicBezTo>
                    <a:pt x="228476" y="247088"/>
                    <a:pt x="225414" y="248183"/>
                    <a:pt x="225414" y="248183"/>
                  </a:cubicBezTo>
                  <a:cubicBezTo>
                    <a:pt x="222537" y="248226"/>
                    <a:pt x="222745" y="244770"/>
                    <a:pt x="222042" y="242597"/>
                  </a:cubicBezTo>
                  <a:cubicBezTo>
                    <a:pt x="221604" y="241283"/>
                    <a:pt x="222133" y="238339"/>
                    <a:pt x="221914" y="235714"/>
                  </a:cubicBezTo>
                  <a:cubicBezTo>
                    <a:pt x="221695" y="233089"/>
                    <a:pt x="219507" y="230025"/>
                    <a:pt x="218632" y="228930"/>
                  </a:cubicBezTo>
                  <a:cubicBezTo>
                    <a:pt x="213915" y="224599"/>
                    <a:pt x="213216" y="221357"/>
                    <a:pt x="207043" y="222405"/>
                  </a:cubicBezTo>
                  <a:cubicBezTo>
                    <a:pt x="204949" y="223392"/>
                    <a:pt x="203938" y="224081"/>
                    <a:pt x="203938" y="226426"/>
                  </a:cubicBezTo>
                  <a:cubicBezTo>
                    <a:pt x="203938" y="226426"/>
                    <a:pt x="203319" y="230245"/>
                    <a:pt x="203100" y="231559"/>
                  </a:cubicBezTo>
                  <a:cubicBezTo>
                    <a:pt x="202882" y="232869"/>
                    <a:pt x="202663" y="234839"/>
                    <a:pt x="202444" y="236369"/>
                  </a:cubicBezTo>
                  <a:cubicBezTo>
                    <a:pt x="202225" y="237904"/>
                    <a:pt x="202007" y="238994"/>
                    <a:pt x="201351" y="240744"/>
                  </a:cubicBezTo>
                  <a:cubicBezTo>
                    <a:pt x="200553" y="241809"/>
                    <a:pt x="195933" y="241386"/>
                    <a:pt x="195882" y="239653"/>
                  </a:cubicBezTo>
                  <a:cubicBezTo>
                    <a:pt x="195685" y="236404"/>
                    <a:pt x="198226" y="234322"/>
                    <a:pt x="199163" y="231339"/>
                  </a:cubicBezTo>
                  <a:cubicBezTo>
                    <a:pt x="199163" y="230465"/>
                    <a:pt x="200038" y="226965"/>
                    <a:pt x="200038" y="224556"/>
                  </a:cubicBezTo>
                  <a:cubicBezTo>
                    <a:pt x="200038" y="222150"/>
                    <a:pt x="200038" y="218211"/>
                    <a:pt x="199382" y="215151"/>
                  </a:cubicBezTo>
                  <a:cubicBezTo>
                    <a:pt x="198726" y="212087"/>
                    <a:pt x="198069" y="207492"/>
                    <a:pt x="195882" y="204432"/>
                  </a:cubicBezTo>
                  <a:cubicBezTo>
                    <a:pt x="193694" y="201368"/>
                    <a:pt x="188882" y="198743"/>
                    <a:pt x="187788" y="198088"/>
                  </a:cubicBezTo>
                  <a:cubicBezTo>
                    <a:pt x="180833" y="194390"/>
                    <a:pt x="174460" y="195079"/>
                    <a:pt x="167225" y="197868"/>
                  </a:cubicBezTo>
                  <a:cubicBezTo>
                    <a:pt x="163539" y="200286"/>
                    <a:pt x="159570" y="204264"/>
                    <a:pt x="158037" y="208367"/>
                  </a:cubicBezTo>
                  <a:cubicBezTo>
                    <a:pt x="157381" y="210337"/>
                    <a:pt x="158037" y="212306"/>
                    <a:pt x="158037" y="212306"/>
                  </a:cubicBezTo>
                  <a:cubicBezTo>
                    <a:pt x="165970" y="227853"/>
                    <a:pt x="173401" y="245662"/>
                    <a:pt x="167444" y="260872"/>
                  </a:cubicBezTo>
                  <a:cubicBezTo>
                    <a:pt x="167006" y="261967"/>
                    <a:pt x="165912" y="263497"/>
                    <a:pt x="164819" y="264811"/>
                  </a:cubicBezTo>
                  <a:cubicBezTo>
                    <a:pt x="162381" y="267707"/>
                    <a:pt x="160882" y="270009"/>
                    <a:pt x="161756" y="273780"/>
                  </a:cubicBezTo>
                  <a:cubicBezTo>
                    <a:pt x="161756" y="273780"/>
                    <a:pt x="163069" y="278375"/>
                    <a:pt x="163506" y="279685"/>
                  </a:cubicBezTo>
                  <a:cubicBezTo>
                    <a:pt x="164059" y="282215"/>
                    <a:pt x="167597" y="288874"/>
                    <a:pt x="163944" y="288874"/>
                  </a:cubicBezTo>
                  <a:cubicBezTo>
                    <a:pt x="162422" y="289068"/>
                    <a:pt x="161530" y="288516"/>
                    <a:pt x="160881" y="287559"/>
                  </a:cubicBezTo>
                  <a:cubicBezTo>
                    <a:pt x="160444" y="286684"/>
                    <a:pt x="158320" y="283689"/>
                    <a:pt x="157664" y="282155"/>
                  </a:cubicBezTo>
                  <a:cubicBezTo>
                    <a:pt x="157008" y="280625"/>
                    <a:pt x="156944" y="277935"/>
                    <a:pt x="156944" y="276405"/>
                  </a:cubicBezTo>
                  <a:cubicBezTo>
                    <a:pt x="156944" y="274871"/>
                    <a:pt x="158256" y="270061"/>
                    <a:pt x="158694" y="269186"/>
                  </a:cubicBezTo>
                  <a:cubicBezTo>
                    <a:pt x="159131" y="268311"/>
                    <a:pt x="161100" y="264591"/>
                    <a:pt x="161537" y="263716"/>
                  </a:cubicBezTo>
                  <a:cubicBezTo>
                    <a:pt x="167068" y="249459"/>
                    <a:pt x="164123" y="242653"/>
                    <a:pt x="160881" y="228055"/>
                  </a:cubicBezTo>
                  <a:cubicBezTo>
                    <a:pt x="159383" y="223913"/>
                    <a:pt x="159730" y="218056"/>
                    <a:pt x="154537" y="217776"/>
                  </a:cubicBezTo>
                  <a:cubicBezTo>
                    <a:pt x="152141" y="218026"/>
                    <a:pt x="151101" y="219806"/>
                    <a:pt x="149944" y="221711"/>
                  </a:cubicBezTo>
                  <a:cubicBezTo>
                    <a:pt x="148078" y="224448"/>
                    <a:pt x="149041" y="227348"/>
                    <a:pt x="149068" y="230025"/>
                  </a:cubicBezTo>
                  <a:cubicBezTo>
                    <a:pt x="155042" y="243295"/>
                    <a:pt x="156501" y="257256"/>
                    <a:pt x="156068" y="259777"/>
                  </a:cubicBezTo>
                  <a:cubicBezTo>
                    <a:pt x="155178" y="263255"/>
                    <a:pt x="149521" y="271130"/>
                    <a:pt x="149506" y="271155"/>
                  </a:cubicBezTo>
                  <a:cubicBezTo>
                    <a:pt x="145758" y="275147"/>
                    <a:pt x="139976" y="278220"/>
                    <a:pt x="138349" y="272466"/>
                  </a:cubicBezTo>
                  <a:cubicBezTo>
                    <a:pt x="138134" y="271091"/>
                    <a:pt x="138870" y="270457"/>
                    <a:pt x="139662" y="269406"/>
                  </a:cubicBezTo>
                  <a:cubicBezTo>
                    <a:pt x="140318" y="268526"/>
                    <a:pt x="141092" y="268220"/>
                    <a:pt x="142186" y="267126"/>
                  </a:cubicBezTo>
                  <a:cubicBezTo>
                    <a:pt x="143279" y="266031"/>
                    <a:pt x="144693" y="265686"/>
                    <a:pt x="146881" y="264152"/>
                  </a:cubicBezTo>
                  <a:cubicBezTo>
                    <a:pt x="149068" y="262622"/>
                    <a:pt x="149943" y="261311"/>
                    <a:pt x="151037" y="259122"/>
                  </a:cubicBezTo>
                  <a:cubicBezTo>
                    <a:pt x="151865" y="254476"/>
                    <a:pt x="150856" y="248605"/>
                    <a:pt x="149943" y="244903"/>
                  </a:cubicBezTo>
                  <a:cubicBezTo>
                    <a:pt x="149306" y="241089"/>
                    <a:pt x="148803" y="237080"/>
                    <a:pt x="145568" y="235494"/>
                  </a:cubicBezTo>
                  <a:cubicBezTo>
                    <a:pt x="141247" y="234839"/>
                    <a:pt x="138711" y="240128"/>
                    <a:pt x="136162" y="242933"/>
                  </a:cubicBezTo>
                  <a:cubicBezTo>
                    <a:pt x="136162" y="242933"/>
                    <a:pt x="127193" y="254967"/>
                    <a:pt x="126756" y="255842"/>
                  </a:cubicBezTo>
                  <a:cubicBezTo>
                    <a:pt x="126318" y="256717"/>
                    <a:pt x="124787" y="260436"/>
                    <a:pt x="124568" y="261311"/>
                  </a:cubicBezTo>
                  <a:cubicBezTo>
                    <a:pt x="124300" y="268669"/>
                    <a:pt x="123614" y="270043"/>
                    <a:pt x="121024" y="276565"/>
                  </a:cubicBezTo>
                  <a:cubicBezTo>
                    <a:pt x="120368" y="278314"/>
                    <a:pt x="109255" y="290184"/>
                    <a:pt x="108380" y="291939"/>
                  </a:cubicBezTo>
                  <a:cubicBezTo>
                    <a:pt x="107505" y="293688"/>
                    <a:pt x="107286" y="293904"/>
                    <a:pt x="106412" y="294563"/>
                  </a:cubicBezTo>
                  <a:cubicBezTo>
                    <a:pt x="105536" y="295218"/>
                    <a:pt x="105536" y="294999"/>
                    <a:pt x="104442" y="294999"/>
                  </a:cubicBezTo>
                  <a:cubicBezTo>
                    <a:pt x="101594" y="294813"/>
                    <a:pt x="101738" y="293826"/>
                    <a:pt x="101817" y="291499"/>
                  </a:cubicBezTo>
                  <a:cubicBezTo>
                    <a:pt x="102956" y="287801"/>
                    <a:pt x="105151" y="284848"/>
                    <a:pt x="107942" y="282310"/>
                  </a:cubicBezTo>
                  <a:cubicBezTo>
                    <a:pt x="107942" y="282310"/>
                    <a:pt x="113849" y="275750"/>
                    <a:pt x="115161" y="274435"/>
                  </a:cubicBezTo>
                  <a:cubicBezTo>
                    <a:pt x="116474" y="273121"/>
                    <a:pt x="118102" y="270535"/>
                    <a:pt x="120886" y="265815"/>
                  </a:cubicBezTo>
                  <a:cubicBezTo>
                    <a:pt x="121796" y="262152"/>
                    <a:pt x="123403" y="255415"/>
                    <a:pt x="119099" y="255842"/>
                  </a:cubicBezTo>
                  <a:cubicBezTo>
                    <a:pt x="119099" y="255842"/>
                    <a:pt x="116911" y="257152"/>
                    <a:pt x="115161" y="258247"/>
                  </a:cubicBezTo>
                  <a:cubicBezTo>
                    <a:pt x="113411" y="259342"/>
                    <a:pt x="111223" y="261527"/>
                    <a:pt x="111223" y="261527"/>
                  </a:cubicBezTo>
                  <a:lnTo>
                    <a:pt x="107942" y="265686"/>
                  </a:lnTo>
                  <a:cubicBezTo>
                    <a:pt x="105008" y="269307"/>
                    <a:pt x="104559" y="276185"/>
                    <a:pt x="99411" y="276185"/>
                  </a:cubicBezTo>
                  <a:cubicBezTo>
                    <a:pt x="98661" y="274254"/>
                    <a:pt x="101168" y="271612"/>
                    <a:pt x="101177" y="269742"/>
                  </a:cubicBezTo>
                  <a:cubicBezTo>
                    <a:pt x="101370" y="264712"/>
                    <a:pt x="102810" y="260992"/>
                    <a:pt x="105536" y="259122"/>
                  </a:cubicBezTo>
                  <a:cubicBezTo>
                    <a:pt x="107724" y="257592"/>
                    <a:pt x="115411" y="254101"/>
                    <a:pt x="118036" y="252351"/>
                  </a:cubicBezTo>
                  <a:cubicBezTo>
                    <a:pt x="127653" y="247920"/>
                    <a:pt x="130732" y="236942"/>
                    <a:pt x="139005" y="230025"/>
                  </a:cubicBezTo>
                  <a:cubicBezTo>
                    <a:pt x="142724" y="227180"/>
                    <a:pt x="144693" y="223900"/>
                    <a:pt x="145787" y="221056"/>
                  </a:cubicBezTo>
                  <a:cubicBezTo>
                    <a:pt x="147742" y="216116"/>
                    <a:pt x="148679" y="211285"/>
                    <a:pt x="147537" y="206617"/>
                  </a:cubicBezTo>
                  <a:cubicBezTo>
                    <a:pt x="145828" y="203117"/>
                    <a:pt x="142349" y="200221"/>
                    <a:pt x="140099" y="198962"/>
                  </a:cubicBezTo>
                  <a:cubicBezTo>
                    <a:pt x="130976" y="193657"/>
                    <a:pt x="121976" y="198631"/>
                    <a:pt x="113630" y="198962"/>
                  </a:cubicBezTo>
                  <a:cubicBezTo>
                    <a:pt x="110983" y="201126"/>
                    <a:pt x="112537" y="205419"/>
                    <a:pt x="112974" y="208367"/>
                  </a:cubicBezTo>
                  <a:cubicBezTo>
                    <a:pt x="114527" y="212789"/>
                    <a:pt x="109901" y="216065"/>
                    <a:pt x="106849" y="210776"/>
                  </a:cubicBezTo>
                  <a:cubicBezTo>
                    <a:pt x="105842" y="208380"/>
                    <a:pt x="107211" y="206591"/>
                    <a:pt x="107211" y="204324"/>
                  </a:cubicBezTo>
                  <a:cubicBezTo>
                    <a:pt x="106590" y="201837"/>
                    <a:pt x="104262" y="203337"/>
                    <a:pt x="102036" y="203337"/>
                  </a:cubicBezTo>
                  <a:cubicBezTo>
                    <a:pt x="98516" y="203268"/>
                    <a:pt x="97070" y="206850"/>
                    <a:pt x="95911" y="208587"/>
                  </a:cubicBezTo>
                  <a:cubicBezTo>
                    <a:pt x="93942" y="211811"/>
                    <a:pt x="92686" y="214112"/>
                    <a:pt x="92192" y="217776"/>
                  </a:cubicBezTo>
                  <a:cubicBezTo>
                    <a:pt x="91973" y="219306"/>
                    <a:pt x="90442" y="223465"/>
                    <a:pt x="90442" y="223465"/>
                  </a:cubicBezTo>
                  <a:cubicBezTo>
                    <a:pt x="88906" y="225400"/>
                    <a:pt x="86105" y="234025"/>
                    <a:pt x="82786" y="231120"/>
                  </a:cubicBezTo>
                  <a:cubicBezTo>
                    <a:pt x="79568" y="229171"/>
                    <a:pt x="80835" y="228456"/>
                    <a:pt x="81590" y="225060"/>
                  </a:cubicBezTo>
                  <a:cubicBezTo>
                    <a:pt x="82654" y="222879"/>
                    <a:pt x="83286" y="220801"/>
                    <a:pt x="84535" y="219306"/>
                  </a:cubicBezTo>
                  <a:cubicBezTo>
                    <a:pt x="91458" y="211216"/>
                    <a:pt x="91035" y="210488"/>
                    <a:pt x="85410" y="208152"/>
                  </a:cubicBezTo>
                  <a:cubicBezTo>
                    <a:pt x="79766" y="207591"/>
                    <a:pt x="74255" y="209535"/>
                    <a:pt x="68129" y="209682"/>
                  </a:cubicBezTo>
                  <a:cubicBezTo>
                    <a:pt x="57131" y="211000"/>
                    <a:pt x="51310" y="214815"/>
                    <a:pt x="40933" y="218827"/>
                  </a:cubicBezTo>
                  <a:cubicBezTo>
                    <a:pt x="38145" y="218827"/>
                    <a:pt x="23119" y="224120"/>
                    <a:pt x="23284" y="224120"/>
                  </a:cubicBezTo>
                  <a:cubicBezTo>
                    <a:pt x="17526" y="224310"/>
                    <a:pt x="21366" y="219577"/>
                    <a:pt x="23637" y="218384"/>
                  </a:cubicBezTo>
                  <a:cubicBezTo>
                    <a:pt x="24874" y="217763"/>
                    <a:pt x="27349" y="217142"/>
                    <a:pt x="28587" y="216836"/>
                  </a:cubicBezTo>
                  <a:cubicBezTo>
                    <a:pt x="29824" y="216526"/>
                    <a:pt x="40033" y="216216"/>
                    <a:pt x="44055" y="214668"/>
                  </a:cubicBezTo>
                  <a:cubicBezTo>
                    <a:pt x="48077" y="213121"/>
                    <a:pt x="52717" y="209720"/>
                    <a:pt x="53955" y="209100"/>
                  </a:cubicBezTo>
                  <a:cubicBezTo>
                    <a:pt x="59612" y="207259"/>
                    <a:pt x="57564" y="206044"/>
                    <a:pt x="54264" y="204768"/>
                  </a:cubicBezTo>
                  <a:cubicBezTo>
                    <a:pt x="53026" y="204152"/>
                    <a:pt x="53336" y="204458"/>
                    <a:pt x="52098" y="204152"/>
                  </a:cubicBezTo>
                  <a:cubicBezTo>
                    <a:pt x="50861" y="203842"/>
                    <a:pt x="47768" y="204152"/>
                    <a:pt x="47768" y="204152"/>
                  </a:cubicBezTo>
                  <a:lnTo>
                    <a:pt x="42508" y="205078"/>
                  </a:lnTo>
                  <a:cubicBezTo>
                    <a:pt x="38603" y="206406"/>
                    <a:pt x="36968" y="209255"/>
                    <a:pt x="32918" y="209255"/>
                  </a:cubicBezTo>
                  <a:cubicBezTo>
                    <a:pt x="30583" y="209345"/>
                    <a:pt x="28511" y="206777"/>
                    <a:pt x="29515" y="204768"/>
                  </a:cubicBezTo>
                  <a:cubicBezTo>
                    <a:pt x="29515" y="204768"/>
                    <a:pt x="36643" y="202911"/>
                    <a:pt x="39260" y="202604"/>
                  </a:cubicBezTo>
                  <a:cubicBezTo>
                    <a:pt x="40827" y="202419"/>
                    <a:pt x="48695" y="200281"/>
                    <a:pt x="50861" y="200281"/>
                  </a:cubicBezTo>
                  <a:cubicBezTo>
                    <a:pt x="61123" y="200721"/>
                    <a:pt x="65991" y="202544"/>
                    <a:pt x="74682" y="204768"/>
                  </a:cubicBezTo>
                  <a:cubicBezTo>
                    <a:pt x="76848" y="205389"/>
                    <a:pt x="89532" y="201984"/>
                    <a:pt x="92935" y="201057"/>
                  </a:cubicBezTo>
                  <a:cubicBezTo>
                    <a:pt x="96337" y="200126"/>
                    <a:pt x="103762" y="196105"/>
                    <a:pt x="105619" y="194558"/>
                  </a:cubicBezTo>
                  <a:cubicBezTo>
                    <a:pt x="111988" y="186769"/>
                    <a:pt x="111496" y="180218"/>
                    <a:pt x="111496" y="170736"/>
                  </a:cubicBezTo>
                  <a:cubicBezTo>
                    <a:pt x="111496" y="166094"/>
                    <a:pt x="109949" y="162383"/>
                    <a:pt x="109022" y="160526"/>
                  </a:cubicBezTo>
                  <a:cubicBezTo>
                    <a:pt x="104589" y="153406"/>
                    <a:pt x="95524" y="147367"/>
                    <a:pt x="87057" y="149389"/>
                  </a:cubicBezTo>
                  <a:cubicBezTo>
                    <a:pt x="78996" y="150970"/>
                    <a:pt x="75595" y="157069"/>
                    <a:pt x="70660" y="163004"/>
                  </a:cubicBezTo>
                  <a:cubicBezTo>
                    <a:pt x="69114" y="164857"/>
                    <a:pt x="61379" y="169654"/>
                    <a:pt x="60451" y="170891"/>
                  </a:cubicBezTo>
                  <a:cubicBezTo>
                    <a:pt x="54213" y="175456"/>
                    <a:pt x="47721" y="174486"/>
                    <a:pt x="42508" y="172283"/>
                  </a:cubicBezTo>
                  <a:cubicBezTo>
                    <a:pt x="40343" y="171357"/>
                    <a:pt x="39415" y="173520"/>
                    <a:pt x="37249" y="173210"/>
                  </a:cubicBezTo>
                  <a:cubicBezTo>
                    <a:pt x="35083" y="172904"/>
                    <a:pt x="33227" y="171046"/>
                    <a:pt x="33227" y="171046"/>
                  </a:cubicBezTo>
                  <a:lnTo>
                    <a:pt x="33227" y="168572"/>
                  </a:lnTo>
                  <a:cubicBezTo>
                    <a:pt x="34556" y="166620"/>
                    <a:pt x="35380" y="166099"/>
                    <a:pt x="37558" y="165788"/>
                  </a:cubicBezTo>
                  <a:cubicBezTo>
                    <a:pt x="37558" y="165788"/>
                    <a:pt x="40652" y="166715"/>
                    <a:pt x="42199" y="167336"/>
                  </a:cubicBezTo>
                  <a:cubicBezTo>
                    <a:pt x="43746" y="167952"/>
                    <a:pt x="47613" y="169034"/>
                    <a:pt x="49160" y="169344"/>
                  </a:cubicBezTo>
                  <a:cubicBezTo>
                    <a:pt x="58291" y="170447"/>
                    <a:pt x="62401" y="164293"/>
                    <a:pt x="68185" y="160220"/>
                  </a:cubicBezTo>
                  <a:cubicBezTo>
                    <a:pt x="71551" y="155690"/>
                    <a:pt x="71414" y="152216"/>
                    <a:pt x="67721" y="148772"/>
                  </a:cubicBezTo>
                  <a:cubicBezTo>
                    <a:pt x="60508" y="144936"/>
                    <a:pt x="50434" y="146915"/>
                    <a:pt x="42508" y="146915"/>
                  </a:cubicBezTo>
                  <a:cubicBezTo>
                    <a:pt x="39105" y="146915"/>
                    <a:pt x="39105" y="147225"/>
                    <a:pt x="36630" y="147841"/>
                  </a:cubicBezTo>
                  <a:cubicBezTo>
                    <a:pt x="32314" y="149018"/>
                    <a:pt x="28323" y="150755"/>
                    <a:pt x="23327" y="150936"/>
                  </a:cubicBezTo>
                  <a:cubicBezTo>
                    <a:pt x="21781" y="150936"/>
                    <a:pt x="8787" y="149699"/>
                    <a:pt x="5075" y="149699"/>
                  </a:cubicBezTo>
                  <a:cubicBezTo>
                    <a:pt x="-760" y="148307"/>
                    <a:pt x="83" y="148970"/>
                    <a:pt x="125" y="144441"/>
                  </a:cubicBezTo>
                  <a:cubicBezTo>
                    <a:pt x="3244" y="141751"/>
                    <a:pt x="8543" y="142971"/>
                    <a:pt x="12190" y="144130"/>
                  </a:cubicBezTo>
                  <a:cubicBezTo>
                    <a:pt x="22085" y="147285"/>
                    <a:pt x="31962" y="144699"/>
                    <a:pt x="41270" y="142583"/>
                  </a:cubicBezTo>
                  <a:cubicBezTo>
                    <a:pt x="43621" y="140519"/>
                    <a:pt x="40692" y="137868"/>
                    <a:pt x="38796" y="137014"/>
                  </a:cubicBezTo>
                  <a:cubicBezTo>
                    <a:pt x="37558" y="136394"/>
                    <a:pt x="32454" y="135312"/>
                    <a:pt x="31216" y="134696"/>
                  </a:cubicBezTo>
                  <a:cubicBezTo>
                    <a:pt x="27230" y="132864"/>
                    <a:pt x="25161" y="133808"/>
                    <a:pt x="20878" y="134209"/>
                  </a:cubicBezTo>
                  <a:cubicBezTo>
                    <a:pt x="18556" y="134665"/>
                    <a:pt x="16230" y="134644"/>
                    <a:pt x="13878" y="134644"/>
                  </a:cubicBezTo>
                  <a:cubicBezTo>
                    <a:pt x="9419" y="133920"/>
                    <a:pt x="13851" y="132131"/>
                    <a:pt x="15628" y="131144"/>
                  </a:cubicBezTo>
                  <a:cubicBezTo>
                    <a:pt x="37300" y="126679"/>
                    <a:pt x="40089" y="137519"/>
                    <a:pt x="57412" y="142105"/>
                  </a:cubicBezTo>
                  <a:cubicBezTo>
                    <a:pt x="62255" y="143161"/>
                    <a:pt x="80816" y="144708"/>
                    <a:pt x="86067" y="143393"/>
                  </a:cubicBezTo>
                  <a:cubicBezTo>
                    <a:pt x="91317" y="142083"/>
                    <a:pt x="104442" y="138583"/>
                    <a:pt x="104442" y="138583"/>
                  </a:cubicBezTo>
                  <a:cubicBezTo>
                    <a:pt x="112178" y="134398"/>
                    <a:pt x="119372" y="129571"/>
                    <a:pt x="124567" y="123270"/>
                  </a:cubicBezTo>
                  <a:cubicBezTo>
                    <a:pt x="128281" y="118279"/>
                    <a:pt x="127278" y="111262"/>
                    <a:pt x="126472" y="107159"/>
                  </a:cubicBezTo>
                  <a:cubicBezTo>
                    <a:pt x="125630" y="100254"/>
                    <a:pt x="121688" y="92634"/>
                    <a:pt x="117130" y="92203"/>
                  </a:cubicBezTo>
                  <a:cubicBezTo>
                    <a:pt x="106408" y="92526"/>
                    <a:pt x="97322" y="88091"/>
                    <a:pt x="89222" y="79626"/>
                  </a:cubicBezTo>
                  <a:cubicBezTo>
                    <a:pt x="81587" y="72265"/>
                    <a:pt x="80523" y="69123"/>
                    <a:pt x="77157" y="59361"/>
                  </a:cubicBezTo>
                  <a:cubicBezTo>
                    <a:pt x="77157" y="59361"/>
                    <a:pt x="75069" y="54952"/>
                    <a:pt x="72284" y="52710"/>
                  </a:cubicBezTo>
                  <a:cubicBezTo>
                    <a:pt x="62309" y="45232"/>
                    <a:pt x="60218" y="44431"/>
                    <a:pt x="61379" y="42961"/>
                  </a:cubicBezTo>
                  <a:cubicBezTo>
                    <a:pt x="62617" y="42142"/>
                    <a:pt x="61689" y="42271"/>
                    <a:pt x="64164" y="42961"/>
                  </a:cubicBezTo>
                  <a:cubicBezTo>
                    <a:pt x="66565" y="43633"/>
                    <a:pt x="69732" y="44508"/>
                    <a:pt x="72517" y="46056"/>
                  </a:cubicBezTo>
                  <a:cubicBezTo>
                    <a:pt x="75301" y="47603"/>
                    <a:pt x="77466" y="50698"/>
                    <a:pt x="78394" y="52861"/>
                  </a:cubicBezTo>
                  <a:cubicBezTo>
                    <a:pt x="79322" y="55029"/>
                    <a:pt x="83344" y="63692"/>
                    <a:pt x="84272" y="65240"/>
                  </a:cubicBezTo>
                  <a:cubicBezTo>
                    <a:pt x="85200" y="66787"/>
                    <a:pt x="92316" y="76066"/>
                    <a:pt x="94481" y="77924"/>
                  </a:cubicBezTo>
                  <a:cubicBezTo>
                    <a:pt x="98912" y="82725"/>
                    <a:pt x="102785" y="83566"/>
                    <a:pt x="108403" y="86432"/>
                  </a:cubicBezTo>
                  <a:cubicBezTo>
                    <a:pt x="114907" y="88035"/>
                    <a:pt x="117168" y="89936"/>
                    <a:pt x="118457" y="83493"/>
                  </a:cubicBezTo>
                  <a:cubicBezTo>
                    <a:pt x="118499" y="80182"/>
                    <a:pt x="116946" y="76967"/>
                    <a:pt x="114590" y="75756"/>
                  </a:cubicBezTo>
                  <a:cubicBezTo>
                    <a:pt x="105518" y="71278"/>
                    <a:pt x="91226" y="66796"/>
                    <a:pt x="89531" y="62455"/>
                  </a:cubicBezTo>
                  <a:cubicBezTo>
                    <a:pt x="88892" y="62214"/>
                    <a:pt x="85082" y="53822"/>
                    <a:pt x="86592" y="46211"/>
                  </a:cubicBezTo>
                  <a:cubicBezTo>
                    <a:pt x="85496" y="39810"/>
                    <a:pt x="84407" y="34488"/>
                    <a:pt x="89222" y="36466"/>
                  </a:cubicBezTo>
                  <a:cubicBezTo>
                    <a:pt x="91388" y="37392"/>
                    <a:pt x="92315" y="37703"/>
                    <a:pt x="92315" y="39871"/>
                  </a:cubicBezTo>
                  <a:cubicBezTo>
                    <a:pt x="91358" y="46163"/>
                    <a:pt x="89733" y="57089"/>
                    <a:pt x="93244" y="60753"/>
                  </a:cubicBezTo>
                  <a:cubicBezTo>
                    <a:pt x="94791" y="62300"/>
                    <a:pt x="96327" y="64072"/>
                    <a:pt x="97807" y="64619"/>
                  </a:cubicBezTo>
                  <a:cubicBezTo>
                    <a:pt x="99765" y="65343"/>
                    <a:pt x="105422" y="67106"/>
                    <a:pt x="106546" y="67714"/>
                  </a:cubicBezTo>
                  <a:cubicBezTo>
                    <a:pt x="109157" y="69123"/>
                    <a:pt x="109949" y="69877"/>
                    <a:pt x="111496" y="69877"/>
                  </a:cubicBezTo>
                  <a:cubicBezTo>
                    <a:pt x="114533" y="70244"/>
                    <a:pt x="113006" y="66985"/>
                    <a:pt x="113043" y="64619"/>
                  </a:cubicBezTo>
                  <a:cubicBezTo>
                    <a:pt x="113043" y="62455"/>
                    <a:pt x="115209" y="47293"/>
                    <a:pt x="113043" y="44202"/>
                  </a:cubicBezTo>
                  <a:cubicBezTo>
                    <a:pt x="110877" y="41108"/>
                    <a:pt x="107734" y="39185"/>
                    <a:pt x="105773" y="30664"/>
                  </a:cubicBezTo>
                  <a:cubicBezTo>
                    <a:pt x="105399" y="29040"/>
                    <a:pt x="103453" y="11407"/>
                    <a:pt x="102525" y="9860"/>
                  </a:cubicBezTo>
                  <a:cubicBezTo>
                    <a:pt x="101223" y="5645"/>
                    <a:pt x="99149" y="-411"/>
                    <a:pt x="100978" y="-350"/>
                  </a:cubicBezTo>
                  <a:cubicBezTo>
                    <a:pt x="102956" y="1081"/>
                    <a:pt x="105221" y="3399"/>
                    <a:pt x="105232" y="5373"/>
                  </a:cubicBezTo>
                  <a:cubicBezTo>
                    <a:pt x="105248" y="8481"/>
                    <a:pt x="107191" y="20631"/>
                    <a:pt x="107629" y="22777"/>
                  </a:cubicBezTo>
                  <a:cubicBezTo>
                    <a:pt x="110624" y="33013"/>
                    <a:pt x="113216" y="38323"/>
                    <a:pt x="116446" y="37703"/>
                  </a:cubicBezTo>
                  <a:cubicBezTo>
                    <a:pt x="116456" y="37875"/>
                    <a:pt x="118476" y="37729"/>
                    <a:pt x="117993" y="32755"/>
                  </a:cubicBezTo>
                  <a:cubicBezTo>
                    <a:pt x="117811" y="30880"/>
                    <a:pt x="118148" y="28962"/>
                    <a:pt x="118148" y="26178"/>
                  </a:cubicBezTo>
                  <a:cubicBezTo>
                    <a:pt x="118148" y="23394"/>
                    <a:pt x="116137" y="19140"/>
                    <a:pt x="115827" y="17902"/>
                  </a:cubicBezTo>
                  <a:cubicBezTo>
                    <a:pt x="115518" y="16666"/>
                    <a:pt x="114334" y="14032"/>
                    <a:pt x="114203" y="11868"/>
                  </a:cubicBezTo>
                  <a:lnTo>
                    <a:pt x="114049" y="9317"/>
                  </a:lnTo>
                  <a:cubicBezTo>
                    <a:pt x="113774" y="6576"/>
                    <a:pt x="114654" y="4378"/>
                    <a:pt x="115827" y="6765"/>
                  </a:cubicBezTo>
                  <a:cubicBezTo>
                    <a:pt x="115827" y="6765"/>
                    <a:pt x="117374" y="8856"/>
                    <a:pt x="118611" y="12567"/>
                  </a:cubicBezTo>
                  <a:cubicBezTo>
                    <a:pt x="119849" y="16278"/>
                    <a:pt x="120468" y="23781"/>
                    <a:pt x="121086" y="27803"/>
                  </a:cubicBezTo>
                  <a:cubicBezTo>
                    <a:pt x="121705" y="31824"/>
                    <a:pt x="121086" y="43271"/>
                    <a:pt x="121086" y="43271"/>
                  </a:cubicBezTo>
                  <a:cubicBezTo>
                    <a:pt x="121086" y="43271"/>
                    <a:pt x="118611" y="48840"/>
                    <a:pt x="118611" y="51934"/>
                  </a:cubicBezTo>
                  <a:lnTo>
                    <a:pt x="118611" y="61835"/>
                  </a:lnTo>
                  <a:cubicBezTo>
                    <a:pt x="118611" y="63692"/>
                    <a:pt x="123255" y="76454"/>
                    <a:pt x="123255" y="76454"/>
                  </a:cubicBezTo>
                  <a:close/>
                </a:path>
              </a:pathLst>
            </a:custGeom>
            <a:gradFill>
              <a:gsLst>
                <a:gs pos="0">
                  <a:srgbClr val="4D9A4D"/>
                </a:gs>
                <a:gs pos="50000">
                  <a:srgbClr val="4D9A4D">
                    <a:alpha val="49804"/>
                  </a:srgbClr>
                </a:gs>
                <a:gs pos="100000">
                  <a:srgbClr val="4D9A4D">
                    <a:alpha val="0"/>
                  </a:srgbClr>
                </a:gs>
              </a:gsLst>
              <a:lin ang="0" scaled="1"/>
            </a:gradFill>
            <a:ln w="1136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86A77D5-F280-B2A3-9290-D034598911F7}"/>
                </a:ext>
              </a:extLst>
            </p:cNvPr>
            <p:cNvSpPr/>
            <p:nvPr/>
          </p:nvSpPr>
          <p:spPr>
            <a:xfrm>
              <a:off x="9174832" y="1079352"/>
              <a:ext cx="24749" cy="30319"/>
            </a:xfrm>
            <a:custGeom>
              <a:avLst/>
              <a:gdLst>
                <a:gd name="connsiteX0" fmla="*/ 24809 w 24749"/>
                <a:gd name="connsiteY0" fmla="*/ 14811 h 30319"/>
                <a:gd name="connsiteX1" fmla="*/ 12434 w 24749"/>
                <a:gd name="connsiteY1" fmla="*/ 29971 h 30319"/>
                <a:gd name="connsiteX2" fmla="*/ 60 w 24749"/>
                <a:gd name="connsiteY2" fmla="*/ 14811 h 30319"/>
                <a:gd name="connsiteX3" fmla="*/ 12434 w 24749"/>
                <a:gd name="connsiteY3" fmla="*/ -349 h 30319"/>
                <a:gd name="connsiteX4" fmla="*/ 24809 w 24749"/>
                <a:gd name="connsiteY4" fmla="*/ 14811 h 30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49" h="30319">
                  <a:moveTo>
                    <a:pt x="24809" y="14811"/>
                  </a:moveTo>
                  <a:cubicBezTo>
                    <a:pt x="24809" y="23183"/>
                    <a:pt x="19269" y="29971"/>
                    <a:pt x="12434" y="29971"/>
                  </a:cubicBezTo>
                  <a:cubicBezTo>
                    <a:pt x="5600" y="29971"/>
                    <a:pt x="60" y="23183"/>
                    <a:pt x="60" y="14811"/>
                  </a:cubicBezTo>
                  <a:cubicBezTo>
                    <a:pt x="60" y="6438"/>
                    <a:pt x="5600" y="-349"/>
                    <a:pt x="12434" y="-349"/>
                  </a:cubicBezTo>
                  <a:cubicBezTo>
                    <a:pt x="19269" y="-349"/>
                    <a:pt x="24809" y="6438"/>
                    <a:pt x="24809" y="14811"/>
                  </a:cubicBezTo>
                  <a:close/>
                </a:path>
              </a:pathLst>
            </a:custGeom>
            <a:solidFill>
              <a:srgbClr val="2D4D4D">
                <a:alpha val="77000"/>
              </a:srgbClr>
            </a:solidFill>
            <a:ln w="1719" cap="flat">
              <a:solidFill>
                <a:srgbClr val="3633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5" name="Graphic 99">
            <a:extLst>
              <a:ext uri="{FF2B5EF4-FFF2-40B4-BE49-F238E27FC236}">
                <a16:creationId xmlns:a16="http://schemas.microsoft.com/office/drawing/2014/main" id="{F69F531D-571C-423C-AF5E-0029D149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165" y="1104036"/>
            <a:ext cx="572151" cy="463666"/>
          </a:xfrm>
          <a:custGeom>
            <a:avLst/>
            <a:gdLst>
              <a:gd name="connsiteX0" fmla="*/ 2 w 793331"/>
              <a:gd name="connsiteY0" fmla="*/ 6 h 642908"/>
              <a:gd name="connsiteX1" fmla="*/ 793333 w 793331"/>
              <a:gd name="connsiteY1" fmla="*/ 6 h 642908"/>
              <a:gd name="connsiteX2" fmla="*/ 793333 w 793331"/>
              <a:gd name="connsiteY2" fmla="*/ 642914 h 642908"/>
              <a:gd name="connsiteX3" fmla="*/ 2 w 793331"/>
              <a:gd name="connsiteY3" fmla="*/ 642914 h 64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3331" h="642908">
                <a:moveTo>
                  <a:pt x="2" y="6"/>
                </a:moveTo>
                <a:lnTo>
                  <a:pt x="793333" y="6"/>
                </a:lnTo>
                <a:lnTo>
                  <a:pt x="793333" y="642914"/>
                </a:lnTo>
                <a:lnTo>
                  <a:pt x="2" y="642914"/>
                </a:lnTo>
                <a:close/>
              </a:path>
            </a:pathLst>
          </a:cu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DC1463E2-3DA4-7842-96A6-B75894B8E64F}"/>
              </a:ext>
            </a:extLst>
          </p:cNvPr>
          <p:cNvSpPr txBox="1"/>
          <p:nvPr/>
        </p:nvSpPr>
        <p:spPr>
          <a:xfrm>
            <a:off x="7223537" y="690500"/>
            <a:ext cx="390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Development and Disease Trajectory Reconstruction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75929EB-A4E8-AA16-282A-1EB5178B7C4C}"/>
              </a:ext>
            </a:extLst>
          </p:cNvPr>
          <p:cNvCxnSpPr>
            <a:cxnSpLocks/>
          </p:cNvCxnSpPr>
          <p:nvPr/>
        </p:nvCxnSpPr>
        <p:spPr>
          <a:xfrm>
            <a:off x="8336081" y="1311197"/>
            <a:ext cx="516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AEF37A3-F01E-0BA2-90C9-F4EDAFC3AB45}"/>
              </a:ext>
            </a:extLst>
          </p:cNvPr>
          <p:cNvCxnSpPr>
            <a:cxnSpLocks/>
          </p:cNvCxnSpPr>
          <p:nvPr/>
        </p:nvCxnSpPr>
        <p:spPr>
          <a:xfrm>
            <a:off x="9593389" y="1315960"/>
            <a:ext cx="516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79AD0CB-2684-56EF-E21A-B5B67345452B}"/>
              </a:ext>
            </a:extLst>
          </p:cNvPr>
          <p:cNvSpPr txBox="1"/>
          <p:nvPr/>
        </p:nvSpPr>
        <p:spPr>
          <a:xfrm>
            <a:off x="8890233" y="988735"/>
            <a:ext cx="6650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ln>
                  <a:solidFill>
                    <a:schemeClr val="tx1"/>
                  </a:solidFill>
                </a:ln>
                <a:noFill/>
                <a:latin typeface="Helvetica" pitchFamily="2" charset="0"/>
              </a:rPr>
              <a:t>?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9C16C28-1E61-4F7A-9E9B-5CE8A13B75EA}"/>
              </a:ext>
            </a:extLst>
          </p:cNvPr>
          <p:cNvSpPr txBox="1"/>
          <p:nvPr/>
        </p:nvSpPr>
        <p:spPr>
          <a:xfrm>
            <a:off x="7223536" y="1971403"/>
            <a:ext cx="390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Perturbation Analysis and Feature Prioritization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E14FDE2-54C2-2B2C-4E5D-BC8D41821917}"/>
              </a:ext>
            </a:extLst>
          </p:cNvPr>
          <p:cNvSpPr txBox="1"/>
          <p:nvPr/>
        </p:nvSpPr>
        <p:spPr>
          <a:xfrm>
            <a:off x="7433087" y="2284464"/>
            <a:ext cx="6650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ln>
                  <a:solidFill>
                    <a:schemeClr val="tx1"/>
                  </a:solidFill>
                </a:ln>
                <a:noFill/>
                <a:latin typeface="Helvetica" pitchFamily="2" charset="0"/>
              </a:rPr>
              <a:t>?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308F371-F970-6BF3-8F93-88F2585D345B}"/>
              </a:ext>
            </a:extLst>
          </p:cNvPr>
          <p:cNvCxnSpPr>
            <a:cxnSpLocks/>
          </p:cNvCxnSpPr>
          <p:nvPr/>
        </p:nvCxnSpPr>
        <p:spPr>
          <a:xfrm>
            <a:off x="8288456" y="2607629"/>
            <a:ext cx="516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920963D-12D5-25F7-FE6B-B93982C6B7D7}"/>
              </a:ext>
            </a:extLst>
          </p:cNvPr>
          <p:cNvCxnSpPr>
            <a:cxnSpLocks/>
          </p:cNvCxnSpPr>
          <p:nvPr/>
        </p:nvCxnSpPr>
        <p:spPr>
          <a:xfrm>
            <a:off x="9538327" y="2607629"/>
            <a:ext cx="516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3" name="Graphic 115">
            <a:extLst>
              <a:ext uri="{FF2B5EF4-FFF2-40B4-BE49-F238E27FC236}">
                <a16:creationId xmlns:a16="http://schemas.microsoft.com/office/drawing/2014/main" id="{D0FC2224-2A8F-7E74-B63E-328077223358}"/>
              </a:ext>
            </a:extLst>
          </p:cNvPr>
          <p:cNvGrpSpPr/>
          <p:nvPr/>
        </p:nvGrpSpPr>
        <p:grpSpPr>
          <a:xfrm>
            <a:off x="10488687" y="2668048"/>
            <a:ext cx="388647" cy="276534"/>
            <a:chOff x="9304487" y="2699346"/>
            <a:chExt cx="388647" cy="276534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3F58C31-3270-9CA5-9308-2258B27C7E7C}"/>
                </a:ext>
              </a:extLst>
            </p:cNvPr>
            <p:cNvSpPr/>
            <p:nvPr/>
          </p:nvSpPr>
          <p:spPr>
            <a:xfrm>
              <a:off x="9304487" y="2699346"/>
              <a:ext cx="388647" cy="276534"/>
            </a:xfrm>
            <a:custGeom>
              <a:avLst/>
              <a:gdLst>
                <a:gd name="connsiteX0" fmla="*/ 161226 w 388647"/>
                <a:gd name="connsiteY0" fmla="*/ 276503 h 276534"/>
                <a:gd name="connsiteX1" fmla="*/ 166030 w 388647"/>
                <a:gd name="connsiteY1" fmla="*/ 275560 h 276534"/>
                <a:gd name="connsiteX2" fmla="*/ 167562 w 388647"/>
                <a:gd name="connsiteY2" fmla="*/ 274912 h 276534"/>
                <a:gd name="connsiteX3" fmla="*/ 185832 w 388647"/>
                <a:gd name="connsiteY3" fmla="*/ 260384 h 276534"/>
                <a:gd name="connsiteX4" fmla="*/ 189339 w 388647"/>
                <a:gd name="connsiteY4" fmla="*/ 258056 h 276534"/>
                <a:gd name="connsiteX5" fmla="*/ 213679 w 388647"/>
                <a:gd name="connsiteY5" fmla="*/ 237635 h 276534"/>
                <a:gd name="connsiteX6" fmla="*/ 214151 w 388647"/>
                <a:gd name="connsiteY6" fmla="*/ 236662 h 276534"/>
                <a:gd name="connsiteX7" fmla="*/ 214151 w 388647"/>
                <a:gd name="connsiteY7" fmla="*/ 236662 h 276534"/>
                <a:gd name="connsiteX8" fmla="*/ 230388 w 388647"/>
                <a:gd name="connsiteY8" fmla="*/ 243675 h 276534"/>
                <a:gd name="connsiteX9" fmla="*/ 245652 w 388647"/>
                <a:gd name="connsiteY9" fmla="*/ 244235 h 276534"/>
                <a:gd name="connsiteX10" fmla="*/ 256378 w 388647"/>
                <a:gd name="connsiteY10" fmla="*/ 240581 h 276534"/>
                <a:gd name="connsiteX11" fmla="*/ 259649 w 388647"/>
                <a:gd name="connsiteY11" fmla="*/ 238430 h 276534"/>
                <a:gd name="connsiteX12" fmla="*/ 263686 w 388647"/>
                <a:gd name="connsiteY12" fmla="*/ 236633 h 276534"/>
                <a:gd name="connsiteX13" fmla="*/ 272321 w 388647"/>
                <a:gd name="connsiteY13" fmla="*/ 234216 h 276534"/>
                <a:gd name="connsiteX14" fmla="*/ 282281 w 388647"/>
                <a:gd name="connsiteY14" fmla="*/ 224403 h 276534"/>
                <a:gd name="connsiteX15" fmla="*/ 289382 w 388647"/>
                <a:gd name="connsiteY15" fmla="*/ 216889 h 276534"/>
                <a:gd name="connsiteX16" fmla="*/ 295423 w 388647"/>
                <a:gd name="connsiteY16" fmla="*/ 208933 h 276534"/>
                <a:gd name="connsiteX17" fmla="*/ 300079 w 388647"/>
                <a:gd name="connsiteY17" fmla="*/ 206398 h 276534"/>
                <a:gd name="connsiteX18" fmla="*/ 317082 w 388647"/>
                <a:gd name="connsiteY18" fmla="*/ 209581 h 276534"/>
                <a:gd name="connsiteX19" fmla="*/ 349114 w 388647"/>
                <a:gd name="connsiteY19" fmla="*/ 205013 h 276534"/>
                <a:gd name="connsiteX20" fmla="*/ 366795 w 388647"/>
                <a:gd name="connsiteY20" fmla="*/ 195466 h 276534"/>
                <a:gd name="connsiteX21" fmla="*/ 379820 w 388647"/>
                <a:gd name="connsiteY21" fmla="*/ 178758 h 276534"/>
                <a:gd name="connsiteX22" fmla="*/ 388395 w 388647"/>
                <a:gd name="connsiteY22" fmla="*/ 156008 h 276534"/>
                <a:gd name="connsiteX23" fmla="*/ 384652 w 388647"/>
                <a:gd name="connsiteY23" fmla="*/ 137267 h 276534"/>
                <a:gd name="connsiteX24" fmla="*/ 384240 w 388647"/>
                <a:gd name="connsiteY24" fmla="*/ 134320 h 276534"/>
                <a:gd name="connsiteX25" fmla="*/ 383503 w 388647"/>
                <a:gd name="connsiteY25" fmla="*/ 120264 h 276534"/>
                <a:gd name="connsiteX26" fmla="*/ 380144 w 388647"/>
                <a:gd name="connsiteY26" fmla="*/ 110451 h 276534"/>
                <a:gd name="connsiteX27" fmla="*/ 373867 w 388647"/>
                <a:gd name="connsiteY27" fmla="*/ 103968 h 276534"/>
                <a:gd name="connsiteX28" fmla="*/ 367473 w 388647"/>
                <a:gd name="connsiteY28" fmla="*/ 84224 h 276534"/>
                <a:gd name="connsiteX29" fmla="*/ 363023 w 388647"/>
                <a:gd name="connsiteY29" fmla="*/ 81277 h 276534"/>
                <a:gd name="connsiteX30" fmla="*/ 361579 w 388647"/>
                <a:gd name="connsiteY30" fmla="*/ 79598 h 276534"/>
                <a:gd name="connsiteX31" fmla="*/ 351589 w 388647"/>
                <a:gd name="connsiteY31" fmla="*/ 63331 h 276534"/>
                <a:gd name="connsiteX32" fmla="*/ 348142 w 388647"/>
                <a:gd name="connsiteY32" fmla="*/ 58941 h 276534"/>
                <a:gd name="connsiteX33" fmla="*/ 332494 w 388647"/>
                <a:gd name="connsiteY33" fmla="*/ 45474 h 276534"/>
                <a:gd name="connsiteX34" fmla="*/ 322416 w 388647"/>
                <a:gd name="connsiteY34" fmla="*/ 37370 h 276534"/>
                <a:gd name="connsiteX35" fmla="*/ 306150 w 388647"/>
                <a:gd name="connsiteY35" fmla="*/ 25111 h 276534"/>
                <a:gd name="connsiteX36" fmla="*/ 284167 w 388647"/>
                <a:gd name="connsiteY36" fmla="*/ 20898 h 276534"/>
                <a:gd name="connsiteX37" fmla="*/ 282340 w 388647"/>
                <a:gd name="connsiteY37" fmla="*/ 20279 h 276534"/>
                <a:gd name="connsiteX38" fmla="*/ 246035 w 388647"/>
                <a:gd name="connsiteY38" fmla="*/ 6723 h 276534"/>
                <a:gd name="connsiteX39" fmla="*/ 210055 w 388647"/>
                <a:gd name="connsiteY39" fmla="*/ 7490 h 276534"/>
                <a:gd name="connsiteX40" fmla="*/ 206519 w 388647"/>
                <a:gd name="connsiteY40" fmla="*/ 6959 h 276534"/>
                <a:gd name="connsiteX41" fmla="*/ 176402 w 388647"/>
                <a:gd name="connsiteY41" fmla="*/ 270 h 276534"/>
                <a:gd name="connsiteX42" fmla="*/ 147936 w 388647"/>
                <a:gd name="connsiteY42" fmla="*/ 4366 h 276534"/>
                <a:gd name="connsiteX43" fmla="*/ 143752 w 388647"/>
                <a:gd name="connsiteY43" fmla="*/ 5103 h 276534"/>
                <a:gd name="connsiteX44" fmla="*/ 116700 w 388647"/>
                <a:gd name="connsiteY44" fmla="*/ 13324 h 276534"/>
                <a:gd name="connsiteX45" fmla="*/ 101613 w 388647"/>
                <a:gd name="connsiteY45" fmla="*/ 24669 h 276534"/>
                <a:gd name="connsiteX46" fmla="*/ 100228 w 388647"/>
                <a:gd name="connsiteY46" fmla="*/ 25229 h 276534"/>
                <a:gd name="connsiteX47" fmla="*/ 89767 w 388647"/>
                <a:gd name="connsiteY47" fmla="*/ 27852 h 276534"/>
                <a:gd name="connsiteX48" fmla="*/ 75298 w 388647"/>
                <a:gd name="connsiteY48" fmla="*/ 36191 h 276534"/>
                <a:gd name="connsiteX49" fmla="*/ 66457 w 388647"/>
                <a:gd name="connsiteY49" fmla="*/ 52841 h 276534"/>
                <a:gd name="connsiteX50" fmla="*/ 63864 w 388647"/>
                <a:gd name="connsiteY50" fmla="*/ 56259 h 276534"/>
                <a:gd name="connsiteX51" fmla="*/ 49867 w 388647"/>
                <a:gd name="connsiteY51" fmla="*/ 63361 h 276534"/>
                <a:gd name="connsiteX52" fmla="*/ 42824 w 388647"/>
                <a:gd name="connsiteY52" fmla="*/ 71907 h 276534"/>
                <a:gd name="connsiteX53" fmla="*/ 41233 w 388647"/>
                <a:gd name="connsiteY53" fmla="*/ 73881 h 276534"/>
                <a:gd name="connsiteX54" fmla="*/ 14329 w 388647"/>
                <a:gd name="connsiteY54" fmla="*/ 116020 h 276534"/>
                <a:gd name="connsiteX55" fmla="*/ 12914 w 388647"/>
                <a:gd name="connsiteY55" fmla="*/ 118967 h 276534"/>
                <a:gd name="connsiteX56" fmla="*/ 8199 w 388647"/>
                <a:gd name="connsiteY56" fmla="*/ 125568 h 276534"/>
                <a:gd name="connsiteX57" fmla="*/ 596 w 388647"/>
                <a:gd name="connsiteY57" fmla="*/ 157275 h 276534"/>
                <a:gd name="connsiteX58" fmla="*/ 7905 w 388647"/>
                <a:gd name="connsiteY58" fmla="*/ 179936 h 276534"/>
                <a:gd name="connsiteX59" fmla="*/ 8553 w 388647"/>
                <a:gd name="connsiteY59" fmla="*/ 181557 h 276534"/>
                <a:gd name="connsiteX60" fmla="*/ 28709 w 388647"/>
                <a:gd name="connsiteY60" fmla="*/ 198265 h 276534"/>
                <a:gd name="connsiteX61" fmla="*/ 31243 w 388647"/>
                <a:gd name="connsiteY61" fmla="*/ 200829 h 276534"/>
                <a:gd name="connsiteX62" fmla="*/ 42736 w 388647"/>
                <a:gd name="connsiteY62" fmla="*/ 230975 h 276534"/>
                <a:gd name="connsiteX63" fmla="*/ 79541 w 388647"/>
                <a:gd name="connsiteY63" fmla="*/ 263390 h 276534"/>
                <a:gd name="connsiteX64" fmla="*/ 97222 w 388647"/>
                <a:gd name="connsiteY64" fmla="*/ 272996 h 276534"/>
                <a:gd name="connsiteX65" fmla="*/ 118645 w 388647"/>
                <a:gd name="connsiteY65" fmla="*/ 274558 h 276534"/>
                <a:gd name="connsiteX66" fmla="*/ 121592 w 388647"/>
                <a:gd name="connsiteY66" fmla="*/ 274116 h 276534"/>
                <a:gd name="connsiteX67" fmla="*/ 132937 w 388647"/>
                <a:gd name="connsiteY67" fmla="*/ 274116 h 276534"/>
                <a:gd name="connsiteX68" fmla="*/ 161226 w 388647"/>
                <a:gd name="connsiteY68" fmla="*/ 276503 h 27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88647" h="276534">
                  <a:moveTo>
                    <a:pt x="161226" y="276503"/>
                  </a:moveTo>
                  <a:cubicBezTo>
                    <a:pt x="162877" y="276650"/>
                    <a:pt x="164527" y="276267"/>
                    <a:pt x="166030" y="275560"/>
                  </a:cubicBezTo>
                  <a:cubicBezTo>
                    <a:pt x="166531" y="275324"/>
                    <a:pt x="167061" y="275147"/>
                    <a:pt x="167562" y="274912"/>
                  </a:cubicBezTo>
                  <a:cubicBezTo>
                    <a:pt x="174870" y="271817"/>
                    <a:pt x="181176" y="266808"/>
                    <a:pt x="185832" y="260384"/>
                  </a:cubicBezTo>
                  <a:cubicBezTo>
                    <a:pt x="186746" y="259264"/>
                    <a:pt x="187954" y="258468"/>
                    <a:pt x="189339" y="258056"/>
                  </a:cubicBezTo>
                  <a:cubicBezTo>
                    <a:pt x="200979" y="254903"/>
                    <a:pt x="209377" y="248361"/>
                    <a:pt x="213679" y="237635"/>
                  </a:cubicBezTo>
                  <a:cubicBezTo>
                    <a:pt x="213679" y="237310"/>
                    <a:pt x="213974" y="236986"/>
                    <a:pt x="214151" y="236662"/>
                  </a:cubicBezTo>
                  <a:cubicBezTo>
                    <a:pt x="214328" y="236338"/>
                    <a:pt x="214328" y="236456"/>
                    <a:pt x="214151" y="236662"/>
                  </a:cubicBezTo>
                  <a:cubicBezTo>
                    <a:pt x="219779" y="239108"/>
                    <a:pt x="224995" y="241583"/>
                    <a:pt x="230388" y="243675"/>
                  </a:cubicBezTo>
                  <a:cubicBezTo>
                    <a:pt x="235279" y="245502"/>
                    <a:pt x="240642" y="245679"/>
                    <a:pt x="245652" y="244235"/>
                  </a:cubicBezTo>
                  <a:cubicBezTo>
                    <a:pt x="249277" y="243233"/>
                    <a:pt x="252842" y="241907"/>
                    <a:pt x="256378" y="240581"/>
                  </a:cubicBezTo>
                  <a:cubicBezTo>
                    <a:pt x="257587" y="240110"/>
                    <a:pt x="259325" y="239403"/>
                    <a:pt x="259649" y="238430"/>
                  </a:cubicBezTo>
                  <a:cubicBezTo>
                    <a:pt x="260533" y="236367"/>
                    <a:pt x="262066" y="236633"/>
                    <a:pt x="263686" y="236633"/>
                  </a:cubicBezTo>
                  <a:cubicBezTo>
                    <a:pt x="266751" y="236692"/>
                    <a:pt x="269757" y="235866"/>
                    <a:pt x="272321" y="234216"/>
                  </a:cubicBezTo>
                  <a:cubicBezTo>
                    <a:pt x="276505" y="231977"/>
                    <a:pt x="279982" y="228558"/>
                    <a:pt x="282281" y="224403"/>
                  </a:cubicBezTo>
                  <a:cubicBezTo>
                    <a:pt x="283400" y="220956"/>
                    <a:pt x="286023" y="218215"/>
                    <a:pt x="289382" y="216889"/>
                  </a:cubicBezTo>
                  <a:cubicBezTo>
                    <a:pt x="292565" y="215386"/>
                    <a:pt x="294834" y="212410"/>
                    <a:pt x="295423" y="208933"/>
                  </a:cubicBezTo>
                  <a:cubicBezTo>
                    <a:pt x="296337" y="205544"/>
                    <a:pt x="296366" y="205632"/>
                    <a:pt x="300079" y="206398"/>
                  </a:cubicBezTo>
                  <a:cubicBezTo>
                    <a:pt x="305737" y="207548"/>
                    <a:pt x="311366" y="208903"/>
                    <a:pt x="317082" y="209581"/>
                  </a:cubicBezTo>
                  <a:cubicBezTo>
                    <a:pt x="328133" y="210848"/>
                    <a:pt x="338712" y="208314"/>
                    <a:pt x="349114" y="205013"/>
                  </a:cubicBezTo>
                  <a:cubicBezTo>
                    <a:pt x="355509" y="202892"/>
                    <a:pt x="361491" y="199650"/>
                    <a:pt x="366795" y="195466"/>
                  </a:cubicBezTo>
                  <a:cubicBezTo>
                    <a:pt x="372688" y="190957"/>
                    <a:pt x="376018" y="184651"/>
                    <a:pt x="379820" y="178758"/>
                  </a:cubicBezTo>
                  <a:cubicBezTo>
                    <a:pt x="384299" y="171891"/>
                    <a:pt x="387246" y="164141"/>
                    <a:pt x="388395" y="156008"/>
                  </a:cubicBezTo>
                  <a:cubicBezTo>
                    <a:pt x="389249" y="149525"/>
                    <a:pt x="387923" y="142924"/>
                    <a:pt x="384652" y="137267"/>
                  </a:cubicBezTo>
                  <a:cubicBezTo>
                    <a:pt x="384181" y="136353"/>
                    <a:pt x="384034" y="135322"/>
                    <a:pt x="384240" y="134320"/>
                  </a:cubicBezTo>
                  <a:cubicBezTo>
                    <a:pt x="385183" y="129634"/>
                    <a:pt x="384918" y="124802"/>
                    <a:pt x="383503" y="120264"/>
                  </a:cubicBezTo>
                  <a:cubicBezTo>
                    <a:pt x="382590" y="116934"/>
                    <a:pt x="381381" y="113692"/>
                    <a:pt x="380144" y="110451"/>
                  </a:cubicBezTo>
                  <a:cubicBezTo>
                    <a:pt x="379260" y="107386"/>
                    <a:pt x="376902" y="104970"/>
                    <a:pt x="373867" y="103968"/>
                  </a:cubicBezTo>
                  <a:cubicBezTo>
                    <a:pt x="375547" y="96247"/>
                    <a:pt x="371922" y="90059"/>
                    <a:pt x="367473" y="84224"/>
                  </a:cubicBezTo>
                  <a:cubicBezTo>
                    <a:pt x="366471" y="82928"/>
                    <a:pt x="364526" y="82338"/>
                    <a:pt x="363023" y="81277"/>
                  </a:cubicBezTo>
                  <a:cubicBezTo>
                    <a:pt x="362434" y="80835"/>
                    <a:pt x="361697" y="80217"/>
                    <a:pt x="361579" y="79598"/>
                  </a:cubicBezTo>
                  <a:cubicBezTo>
                    <a:pt x="360253" y="73174"/>
                    <a:pt x="356717" y="67427"/>
                    <a:pt x="351589" y="63331"/>
                  </a:cubicBezTo>
                  <a:cubicBezTo>
                    <a:pt x="350204" y="62094"/>
                    <a:pt x="349026" y="60591"/>
                    <a:pt x="348142" y="58941"/>
                  </a:cubicBezTo>
                  <a:cubicBezTo>
                    <a:pt x="344871" y="52576"/>
                    <a:pt x="339272" y="47743"/>
                    <a:pt x="332494" y="45474"/>
                  </a:cubicBezTo>
                  <a:cubicBezTo>
                    <a:pt x="328192" y="44207"/>
                    <a:pt x="324567" y="41289"/>
                    <a:pt x="322416" y="37370"/>
                  </a:cubicBezTo>
                  <a:cubicBezTo>
                    <a:pt x="318644" y="31477"/>
                    <a:pt x="312868" y="27115"/>
                    <a:pt x="306150" y="25111"/>
                  </a:cubicBezTo>
                  <a:cubicBezTo>
                    <a:pt x="299195" y="22224"/>
                    <a:pt x="291710" y="20780"/>
                    <a:pt x="284167" y="20898"/>
                  </a:cubicBezTo>
                  <a:cubicBezTo>
                    <a:pt x="283518" y="20898"/>
                    <a:pt x="282870" y="20691"/>
                    <a:pt x="282340" y="20279"/>
                  </a:cubicBezTo>
                  <a:cubicBezTo>
                    <a:pt x="271967" y="11762"/>
                    <a:pt x="259502" y="8138"/>
                    <a:pt x="246035" y="6723"/>
                  </a:cubicBezTo>
                  <a:cubicBezTo>
                    <a:pt x="234071" y="5486"/>
                    <a:pt x="221960" y="5722"/>
                    <a:pt x="210055" y="7490"/>
                  </a:cubicBezTo>
                  <a:cubicBezTo>
                    <a:pt x="208847" y="7578"/>
                    <a:pt x="207638" y="7401"/>
                    <a:pt x="206519" y="6959"/>
                  </a:cubicBezTo>
                  <a:cubicBezTo>
                    <a:pt x="196735" y="3659"/>
                    <a:pt x="186657" y="1419"/>
                    <a:pt x="176402" y="270"/>
                  </a:cubicBezTo>
                  <a:cubicBezTo>
                    <a:pt x="166737" y="-644"/>
                    <a:pt x="156983" y="771"/>
                    <a:pt x="147936" y="4366"/>
                  </a:cubicBezTo>
                  <a:cubicBezTo>
                    <a:pt x="146581" y="4838"/>
                    <a:pt x="145166" y="5073"/>
                    <a:pt x="143752" y="5103"/>
                  </a:cubicBezTo>
                  <a:cubicBezTo>
                    <a:pt x="134175" y="5456"/>
                    <a:pt x="124863" y="8285"/>
                    <a:pt x="116700" y="13324"/>
                  </a:cubicBezTo>
                  <a:cubicBezTo>
                    <a:pt x="111013" y="16153"/>
                    <a:pt x="105915" y="19984"/>
                    <a:pt x="101613" y="24669"/>
                  </a:cubicBezTo>
                  <a:cubicBezTo>
                    <a:pt x="101200" y="24994"/>
                    <a:pt x="100729" y="25170"/>
                    <a:pt x="100228" y="25229"/>
                  </a:cubicBezTo>
                  <a:cubicBezTo>
                    <a:pt x="96662" y="25760"/>
                    <a:pt x="93155" y="26644"/>
                    <a:pt x="89767" y="27852"/>
                  </a:cubicBezTo>
                  <a:cubicBezTo>
                    <a:pt x="84728" y="30268"/>
                    <a:pt x="79895" y="33038"/>
                    <a:pt x="75298" y="36191"/>
                  </a:cubicBezTo>
                  <a:cubicBezTo>
                    <a:pt x="69581" y="39757"/>
                    <a:pt x="66222" y="46122"/>
                    <a:pt x="66457" y="52841"/>
                  </a:cubicBezTo>
                  <a:cubicBezTo>
                    <a:pt x="66457" y="54727"/>
                    <a:pt x="65603" y="55463"/>
                    <a:pt x="63864" y="56259"/>
                  </a:cubicBezTo>
                  <a:cubicBezTo>
                    <a:pt x="59090" y="58440"/>
                    <a:pt x="54376" y="60738"/>
                    <a:pt x="49867" y="63361"/>
                  </a:cubicBezTo>
                  <a:cubicBezTo>
                    <a:pt x="46625" y="65335"/>
                    <a:pt x="44150" y="68341"/>
                    <a:pt x="42824" y="71907"/>
                  </a:cubicBezTo>
                  <a:cubicBezTo>
                    <a:pt x="42500" y="72702"/>
                    <a:pt x="41940" y="73380"/>
                    <a:pt x="41233" y="73881"/>
                  </a:cubicBezTo>
                  <a:cubicBezTo>
                    <a:pt x="26027" y="84401"/>
                    <a:pt x="18277" y="99047"/>
                    <a:pt x="14329" y="116020"/>
                  </a:cubicBezTo>
                  <a:cubicBezTo>
                    <a:pt x="14034" y="117081"/>
                    <a:pt x="13562" y="118083"/>
                    <a:pt x="12914" y="118967"/>
                  </a:cubicBezTo>
                  <a:cubicBezTo>
                    <a:pt x="11441" y="121207"/>
                    <a:pt x="9967" y="123417"/>
                    <a:pt x="8199" y="125568"/>
                  </a:cubicBezTo>
                  <a:cubicBezTo>
                    <a:pt x="1422" y="134644"/>
                    <a:pt x="-1319" y="146107"/>
                    <a:pt x="596" y="157275"/>
                  </a:cubicBezTo>
                  <a:cubicBezTo>
                    <a:pt x="1333" y="165261"/>
                    <a:pt x="3838" y="173011"/>
                    <a:pt x="7905" y="179936"/>
                  </a:cubicBezTo>
                  <a:cubicBezTo>
                    <a:pt x="8170" y="180437"/>
                    <a:pt x="8405" y="180997"/>
                    <a:pt x="8553" y="181557"/>
                  </a:cubicBezTo>
                  <a:cubicBezTo>
                    <a:pt x="11117" y="190780"/>
                    <a:pt x="19161" y="197440"/>
                    <a:pt x="28709" y="198265"/>
                  </a:cubicBezTo>
                  <a:cubicBezTo>
                    <a:pt x="30477" y="198531"/>
                    <a:pt x="31037" y="199149"/>
                    <a:pt x="31243" y="200829"/>
                  </a:cubicBezTo>
                  <a:cubicBezTo>
                    <a:pt x="32834" y="211585"/>
                    <a:pt x="36754" y="221869"/>
                    <a:pt x="42736" y="230975"/>
                  </a:cubicBezTo>
                  <a:cubicBezTo>
                    <a:pt x="51340" y="245326"/>
                    <a:pt x="64218" y="256671"/>
                    <a:pt x="79541" y="263390"/>
                  </a:cubicBezTo>
                  <a:cubicBezTo>
                    <a:pt x="85582" y="266277"/>
                    <a:pt x="91505" y="269489"/>
                    <a:pt x="97222" y="272996"/>
                  </a:cubicBezTo>
                  <a:cubicBezTo>
                    <a:pt x="103734" y="276856"/>
                    <a:pt x="111661" y="277416"/>
                    <a:pt x="118645" y="274558"/>
                  </a:cubicBezTo>
                  <a:cubicBezTo>
                    <a:pt x="119588" y="274234"/>
                    <a:pt x="120590" y="274086"/>
                    <a:pt x="121592" y="274116"/>
                  </a:cubicBezTo>
                  <a:cubicBezTo>
                    <a:pt x="125364" y="274116"/>
                    <a:pt x="129136" y="274116"/>
                    <a:pt x="132937" y="274116"/>
                  </a:cubicBezTo>
                  <a:lnTo>
                    <a:pt x="161226" y="276503"/>
                  </a:lnTo>
                  <a:close/>
                </a:path>
              </a:pathLst>
            </a:custGeom>
            <a:solidFill>
              <a:srgbClr val="673839"/>
            </a:solidFill>
            <a:ln w="2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5" name="Graphic 115">
              <a:extLst>
                <a:ext uri="{FF2B5EF4-FFF2-40B4-BE49-F238E27FC236}">
                  <a16:creationId xmlns:a16="http://schemas.microsoft.com/office/drawing/2014/main" id="{AACC50EE-CA52-BDCE-D470-0B1EAC7349D9}"/>
                </a:ext>
              </a:extLst>
            </p:cNvPr>
            <p:cNvGrpSpPr/>
            <p:nvPr/>
          </p:nvGrpSpPr>
          <p:grpSpPr>
            <a:xfrm>
              <a:off x="9307736" y="2701502"/>
              <a:ext cx="383275" cy="273020"/>
              <a:chOff x="9307736" y="2701502"/>
              <a:chExt cx="383275" cy="273020"/>
            </a:xfrm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45B8EFF-451E-C198-B0FB-B0EC9B2A0C85}"/>
                  </a:ext>
                </a:extLst>
              </p:cNvPr>
              <p:cNvSpPr/>
              <p:nvPr/>
            </p:nvSpPr>
            <p:spPr>
              <a:xfrm>
                <a:off x="9337882" y="2891482"/>
                <a:ext cx="178709" cy="83040"/>
              </a:xfrm>
              <a:custGeom>
                <a:avLst/>
                <a:gdLst>
                  <a:gd name="connsiteX0" fmla="*/ 36511 w 178709"/>
                  <a:gd name="connsiteY0" fmla="*/ 30057 h 83040"/>
                  <a:gd name="connsiteX1" fmla="*/ 17740 w 178709"/>
                  <a:gd name="connsiteY1" fmla="*/ 4921 h 83040"/>
                  <a:gd name="connsiteX2" fmla="*/ 17887 w 178709"/>
                  <a:gd name="connsiteY2" fmla="*/ 4656 h 83040"/>
                  <a:gd name="connsiteX3" fmla="*/ 22808 w 178709"/>
                  <a:gd name="connsiteY3" fmla="*/ 2976 h 83040"/>
                  <a:gd name="connsiteX4" fmla="*/ 23044 w 178709"/>
                  <a:gd name="connsiteY4" fmla="*/ 3065 h 83040"/>
                  <a:gd name="connsiteX5" fmla="*/ 25843 w 178709"/>
                  <a:gd name="connsiteY5" fmla="*/ 6837 h 83040"/>
                  <a:gd name="connsiteX6" fmla="*/ 35892 w 178709"/>
                  <a:gd name="connsiteY6" fmla="*/ 19832 h 83040"/>
                  <a:gd name="connsiteX7" fmla="*/ 49094 w 178709"/>
                  <a:gd name="connsiteY7" fmla="*/ 29851 h 83040"/>
                  <a:gd name="connsiteX8" fmla="*/ 25342 w 178709"/>
                  <a:gd name="connsiteY8" fmla="*/ 2387 h 83040"/>
                  <a:gd name="connsiteX9" fmla="*/ 25460 w 178709"/>
                  <a:gd name="connsiteY9" fmla="*/ 2092 h 83040"/>
                  <a:gd name="connsiteX10" fmla="*/ 29144 w 178709"/>
                  <a:gd name="connsiteY10" fmla="*/ 324 h 83040"/>
                  <a:gd name="connsiteX11" fmla="*/ 29438 w 178709"/>
                  <a:gd name="connsiteY11" fmla="*/ 413 h 83040"/>
                  <a:gd name="connsiteX12" fmla="*/ 44114 w 178709"/>
                  <a:gd name="connsiteY12" fmla="*/ 17710 h 83040"/>
                  <a:gd name="connsiteX13" fmla="*/ 62354 w 178709"/>
                  <a:gd name="connsiteY13" fmla="*/ 28584 h 83040"/>
                  <a:gd name="connsiteX14" fmla="*/ 32120 w 178709"/>
                  <a:gd name="connsiteY14" fmla="*/ 324 h 83040"/>
                  <a:gd name="connsiteX15" fmla="*/ 32150 w 178709"/>
                  <a:gd name="connsiteY15" fmla="*/ 88 h 83040"/>
                  <a:gd name="connsiteX16" fmla="*/ 32356 w 178709"/>
                  <a:gd name="connsiteY16" fmla="*/ 0 h 83040"/>
                  <a:gd name="connsiteX17" fmla="*/ 37483 w 178709"/>
                  <a:gd name="connsiteY17" fmla="*/ 1414 h 83040"/>
                  <a:gd name="connsiteX18" fmla="*/ 40076 w 178709"/>
                  <a:gd name="connsiteY18" fmla="*/ 2976 h 83040"/>
                  <a:gd name="connsiteX19" fmla="*/ 47826 w 178709"/>
                  <a:gd name="connsiteY19" fmla="*/ 10756 h 83040"/>
                  <a:gd name="connsiteX20" fmla="*/ 72521 w 178709"/>
                  <a:gd name="connsiteY20" fmla="*/ 22455 h 83040"/>
                  <a:gd name="connsiteX21" fmla="*/ 70959 w 178709"/>
                  <a:gd name="connsiteY21" fmla="*/ 21865 h 83040"/>
                  <a:gd name="connsiteX22" fmla="*/ 44850 w 178709"/>
                  <a:gd name="connsiteY22" fmla="*/ 7102 h 83040"/>
                  <a:gd name="connsiteX23" fmla="*/ 41461 w 178709"/>
                  <a:gd name="connsiteY23" fmla="*/ 3153 h 83040"/>
                  <a:gd name="connsiteX24" fmla="*/ 41432 w 178709"/>
                  <a:gd name="connsiteY24" fmla="*/ 2917 h 83040"/>
                  <a:gd name="connsiteX25" fmla="*/ 41609 w 178709"/>
                  <a:gd name="connsiteY25" fmla="*/ 2799 h 83040"/>
                  <a:gd name="connsiteX26" fmla="*/ 44998 w 178709"/>
                  <a:gd name="connsiteY26" fmla="*/ 2623 h 83040"/>
                  <a:gd name="connsiteX27" fmla="*/ 51068 w 178709"/>
                  <a:gd name="connsiteY27" fmla="*/ 2387 h 83040"/>
                  <a:gd name="connsiteX28" fmla="*/ 52807 w 178709"/>
                  <a:gd name="connsiteY28" fmla="*/ 2947 h 83040"/>
                  <a:gd name="connsiteX29" fmla="*/ 55547 w 178709"/>
                  <a:gd name="connsiteY29" fmla="*/ 5098 h 83040"/>
                  <a:gd name="connsiteX30" fmla="*/ 60203 w 178709"/>
                  <a:gd name="connsiteY30" fmla="*/ 8870 h 83040"/>
                  <a:gd name="connsiteX31" fmla="*/ 82805 w 178709"/>
                  <a:gd name="connsiteY31" fmla="*/ 20245 h 83040"/>
                  <a:gd name="connsiteX32" fmla="*/ 83188 w 178709"/>
                  <a:gd name="connsiteY32" fmla="*/ 20333 h 83040"/>
                  <a:gd name="connsiteX33" fmla="*/ 77736 w 178709"/>
                  <a:gd name="connsiteY33" fmla="*/ 18152 h 83040"/>
                  <a:gd name="connsiteX34" fmla="*/ 77029 w 178709"/>
                  <a:gd name="connsiteY34" fmla="*/ 17887 h 83040"/>
                  <a:gd name="connsiteX35" fmla="*/ 71460 w 178709"/>
                  <a:gd name="connsiteY35" fmla="*/ 15500 h 83040"/>
                  <a:gd name="connsiteX36" fmla="*/ 70222 w 178709"/>
                  <a:gd name="connsiteY36" fmla="*/ 14940 h 83040"/>
                  <a:gd name="connsiteX37" fmla="*/ 70104 w 178709"/>
                  <a:gd name="connsiteY37" fmla="*/ 14646 h 83040"/>
                  <a:gd name="connsiteX38" fmla="*/ 70399 w 178709"/>
                  <a:gd name="connsiteY38" fmla="*/ 14528 h 83040"/>
                  <a:gd name="connsiteX39" fmla="*/ 100839 w 178709"/>
                  <a:gd name="connsiteY39" fmla="*/ 18565 h 83040"/>
                  <a:gd name="connsiteX40" fmla="*/ 119051 w 178709"/>
                  <a:gd name="connsiteY40" fmla="*/ 15500 h 83040"/>
                  <a:gd name="connsiteX41" fmla="*/ 124414 w 178709"/>
                  <a:gd name="connsiteY41" fmla="*/ 14469 h 83040"/>
                  <a:gd name="connsiteX42" fmla="*/ 127596 w 178709"/>
                  <a:gd name="connsiteY42" fmla="*/ 15618 h 83040"/>
                  <a:gd name="connsiteX43" fmla="*/ 132370 w 178709"/>
                  <a:gd name="connsiteY43" fmla="*/ 20657 h 83040"/>
                  <a:gd name="connsiteX44" fmla="*/ 140827 w 178709"/>
                  <a:gd name="connsiteY44" fmla="*/ 25755 h 83040"/>
                  <a:gd name="connsiteX45" fmla="*/ 146102 w 178709"/>
                  <a:gd name="connsiteY45" fmla="*/ 28849 h 83040"/>
                  <a:gd name="connsiteX46" fmla="*/ 148460 w 178709"/>
                  <a:gd name="connsiteY46" fmla="*/ 31649 h 83040"/>
                  <a:gd name="connsiteX47" fmla="*/ 142036 w 178709"/>
                  <a:gd name="connsiteY47" fmla="*/ 42375 h 83040"/>
                  <a:gd name="connsiteX48" fmla="*/ 141800 w 178709"/>
                  <a:gd name="connsiteY48" fmla="*/ 42345 h 83040"/>
                  <a:gd name="connsiteX49" fmla="*/ 141741 w 178709"/>
                  <a:gd name="connsiteY49" fmla="*/ 42110 h 83040"/>
                  <a:gd name="connsiteX50" fmla="*/ 141034 w 178709"/>
                  <a:gd name="connsiteY50" fmla="*/ 32798 h 83040"/>
                  <a:gd name="connsiteX51" fmla="*/ 140474 w 178709"/>
                  <a:gd name="connsiteY51" fmla="*/ 41962 h 83040"/>
                  <a:gd name="connsiteX52" fmla="*/ 136083 w 178709"/>
                  <a:gd name="connsiteY52" fmla="*/ 44880 h 83040"/>
                  <a:gd name="connsiteX53" fmla="*/ 135729 w 178709"/>
                  <a:gd name="connsiteY53" fmla="*/ 44880 h 83040"/>
                  <a:gd name="connsiteX54" fmla="*/ 135553 w 178709"/>
                  <a:gd name="connsiteY54" fmla="*/ 44791 h 83040"/>
                  <a:gd name="connsiteX55" fmla="*/ 135523 w 178709"/>
                  <a:gd name="connsiteY55" fmla="*/ 44585 h 83040"/>
                  <a:gd name="connsiteX56" fmla="*/ 134669 w 178709"/>
                  <a:gd name="connsiteY56" fmla="*/ 31943 h 83040"/>
                  <a:gd name="connsiteX57" fmla="*/ 134551 w 178709"/>
                  <a:gd name="connsiteY57" fmla="*/ 42758 h 83040"/>
                  <a:gd name="connsiteX58" fmla="*/ 129394 w 178709"/>
                  <a:gd name="connsiteY58" fmla="*/ 46353 h 83040"/>
                  <a:gd name="connsiteX59" fmla="*/ 129246 w 178709"/>
                  <a:gd name="connsiteY59" fmla="*/ 46294 h 83040"/>
                  <a:gd name="connsiteX60" fmla="*/ 129188 w 178709"/>
                  <a:gd name="connsiteY60" fmla="*/ 46117 h 83040"/>
                  <a:gd name="connsiteX61" fmla="*/ 129188 w 178709"/>
                  <a:gd name="connsiteY61" fmla="*/ 37483 h 83040"/>
                  <a:gd name="connsiteX62" fmla="*/ 125563 w 178709"/>
                  <a:gd name="connsiteY62" fmla="*/ 31089 h 83040"/>
                  <a:gd name="connsiteX63" fmla="*/ 125858 w 178709"/>
                  <a:gd name="connsiteY63" fmla="*/ 31501 h 83040"/>
                  <a:gd name="connsiteX64" fmla="*/ 127744 w 178709"/>
                  <a:gd name="connsiteY64" fmla="*/ 44998 h 83040"/>
                  <a:gd name="connsiteX65" fmla="*/ 124325 w 178709"/>
                  <a:gd name="connsiteY65" fmla="*/ 46884 h 83040"/>
                  <a:gd name="connsiteX66" fmla="*/ 124178 w 178709"/>
                  <a:gd name="connsiteY66" fmla="*/ 46677 h 83040"/>
                  <a:gd name="connsiteX67" fmla="*/ 122734 w 178709"/>
                  <a:gd name="connsiteY67" fmla="*/ 38721 h 83040"/>
                  <a:gd name="connsiteX68" fmla="*/ 123176 w 178709"/>
                  <a:gd name="connsiteY68" fmla="*/ 44673 h 83040"/>
                  <a:gd name="connsiteX69" fmla="*/ 122292 w 178709"/>
                  <a:gd name="connsiteY69" fmla="*/ 46884 h 83040"/>
                  <a:gd name="connsiteX70" fmla="*/ 121496 w 178709"/>
                  <a:gd name="connsiteY70" fmla="*/ 47090 h 83040"/>
                  <a:gd name="connsiteX71" fmla="*/ 119552 w 178709"/>
                  <a:gd name="connsiteY71" fmla="*/ 46471 h 83040"/>
                  <a:gd name="connsiteX72" fmla="*/ 115279 w 178709"/>
                  <a:gd name="connsiteY72" fmla="*/ 44497 h 83040"/>
                  <a:gd name="connsiteX73" fmla="*/ 83011 w 178709"/>
                  <a:gd name="connsiteY73" fmla="*/ 43259 h 83040"/>
                  <a:gd name="connsiteX74" fmla="*/ 34271 w 178709"/>
                  <a:gd name="connsiteY74" fmla="*/ 34979 h 83040"/>
                  <a:gd name="connsiteX75" fmla="*/ 14380 w 178709"/>
                  <a:gd name="connsiteY75" fmla="*/ 11286 h 83040"/>
                  <a:gd name="connsiteX76" fmla="*/ 13467 w 178709"/>
                  <a:gd name="connsiteY76" fmla="*/ 7603 h 83040"/>
                  <a:gd name="connsiteX77" fmla="*/ 13113 w 178709"/>
                  <a:gd name="connsiteY77" fmla="*/ 6011 h 83040"/>
                  <a:gd name="connsiteX78" fmla="*/ 13143 w 178709"/>
                  <a:gd name="connsiteY78" fmla="*/ 5835 h 83040"/>
                  <a:gd name="connsiteX79" fmla="*/ 13290 w 178709"/>
                  <a:gd name="connsiteY79" fmla="*/ 5746 h 83040"/>
                  <a:gd name="connsiteX80" fmla="*/ 15913 w 178709"/>
                  <a:gd name="connsiteY80" fmla="*/ 5304 h 83040"/>
                  <a:gd name="connsiteX81" fmla="*/ 16148 w 178709"/>
                  <a:gd name="connsiteY81" fmla="*/ 5452 h 83040"/>
                  <a:gd name="connsiteX82" fmla="*/ 36511 w 178709"/>
                  <a:gd name="connsiteY82" fmla="*/ 30057 h 83040"/>
                  <a:gd name="connsiteX83" fmla="*/ 93885 w 178709"/>
                  <a:gd name="connsiteY83" fmla="*/ 80182 h 83040"/>
                  <a:gd name="connsiteX84" fmla="*/ 92677 w 178709"/>
                  <a:gd name="connsiteY84" fmla="*/ 80241 h 83040"/>
                  <a:gd name="connsiteX85" fmla="*/ 91203 w 178709"/>
                  <a:gd name="connsiteY85" fmla="*/ 80182 h 83040"/>
                  <a:gd name="connsiteX86" fmla="*/ 90702 w 178709"/>
                  <a:gd name="connsiteY86" fmla="*/ 80153 h 83040"/>
                  <a:gd name="connsiteX87" fmla="*/ 87638 w 178709"/>
                  <a:gd name="connsiteY87" fmla="*/ 79711 h 83040"/>
                  <a:gd name="connsiteX88" fmla="*/ 86960 w 178709"/>
                  <a:gd name="connsiteY88" fmla="*/ 79564 h 83040"/>
                  <a:gd name="connsiteX89" fmla="*/ 83866 w 178709"/>
                  <a:gd name="connsiteY89" fmla="*/ 78680 h 83040"/>
                  <a:gd name="connsiteX90" fmla="*/ 83866 w 178709"/>
                  <a:gd name="connsiteY90" fmla="*/ 78680 h 83040"/>
                  <a:gd name="connsiteX91" fmla="*/ 52158 w 178709"/>
                  <a:gd name="connsiteY91" fmla="*/ 61647 h 83040"/>
                  <a:gd name="connsiteX92" fmla="*/ 50361 w 178709"/>
                  <a:gd name="connsiteY92" fmla="*/ 60586 h 83040"/>
                  <a:gd name="connsiteX93" fmla="*/ 84426 w 178709"/>
                  <a:gd name="connsiteY93" fmla="*/ 80713 h 83040"/>
                  <a:gd name="connsiteX94" fmla="*/ 82216 w 178709"/>
                  <a:gd name="connsiteY94" fmla="*/ 81420 h 83040"/>
                  <a:gd name="connsiteX95" fmla="*/ 81508 w 178709"/>
                  <a:gd name="connsiteY95" fmla="*/ 81567 h 83040"/>
                  <a:gd name="connsiteX96" fmla="*/ 79947 w 178709"/>
                  <a:gd name="connsiteY96" fmla="*/ 81862 h 83040"/>
                  <a:gd name="connsiteX97" fmla="*/ 79121 w 178709"/>
                  <a:gd name="connsiteY97" fmla="*/ 81980 h 83040"/>
                  <a:gd name="connsiteX98" fmla="*/ 77589 w 178709"/>
                  <a:gd name="connsiteY98" fmla="*/ 82098 h 83040"/>
                  <a:gd name="connsiteX99" fmla="*/ 76823 w 178709"/>
                  <a:gd name="connsiteY99" fmla="*/ 82127 h 83040"/>
                  <a:gd name="connsiteX100" fmla="*/ 76469 w 178709"/>
                  <a:gd name="connsiteY100" fmla="*/ 82157 h 83040"/>
                  <a:gd name="connsiteX101" fmla="*/ 75792 w 178709"/>
                  <a:gd name="connsiteY101" fmla="*/ 82127 h 83040"/>
                  <a:gd name="connsiteX102" fmla="*/ 74024 w 178709"/>
                  <a:gd name="connsiteY102" fmla="*/ 82009 h 83040"/>
                  <a:gd name="connsiteX103" fmla="*/ 72992 w 178709"/>
                  <a:gd name="connsiteY103" fmla="*/ 81862 h 83040"/>
                  <a:gd name="connsiteX104" fmla="*/ 71283 w 178709"/>
                  <a:gd name="connsiteY104" fmla="*/ 81538 h 83040"/>
                  <a:gd name="connsiteX105" fmla="*/ 70311 w 178709"/>
                  <a:gd name="connsiteY105" fmla="*/ 81302 h 83040"/>
                  <a:gd name="connsiteX106" fmla="*/ 68542 w 178709"/>
                  <a:gd name="connsiteY106" fmla="*/ 80713 h 83040"/>
                  <a:gd name="connsiteX107" fmla="*/ 67717 w 178709"/>
                  <a:gd name="connsiteY107" fmla="*/ 80418 h 83040"/>
                  <a:gd name="connsiteX108" fmla="*/ 65242 w 178709"/>
                  <a:gd name="connsiteY108" fmla="*/ 79210 h 83040"/>
                  <a:gd name="connsiteX109" fmla="*/ 49329 w 178709"/>
                  <a:gd name="connsiteY109" fmla="*/ 70370 h 83040"/>
                  <a:gd name="connsiteX110" fmla="*/ 39222 w 178709"/>
                  <a:gd name="connsiteY110" fmla="*/ 65360 h 83040"/>
                  <a:gd name="connsiteX111" fmla="*/ 12111 w 178709"/>
                  <a:gd name="connsiteY111" fmla="*/ 39369 h 83040"/>
                  <a:gd name="connsiteX112" fmla="*/ 9931 w 178709"/>
                  <a:gd name="connsiteY112" fmla="*/ 35804 h 83040"/>
                  <a:gd name="connsiteX113" fmla="*/ 6100 w 178709"/>
                  <a:gd name="connsiteY113" fmla="*/ 28348 h 83040"/>
                  <a:gd name="connsiteX114" fmla="*/ 766 w 178709"/>
                  <a:gd name="connsiteY114" fmla="*/ 12318 h 83040"/>
                  <a:gd name="connsiteX115" fmla="*/ 0 w 178709"/>
                  <a:gd name="connsiteY115" fmla="*/ 7455 h 83040"/>
                  <a:gd name="connsiteX116" fmla="*/ 3654 w 178709"/>
                  <a:gd name="connsiteY116" fmla="*/ 17622 h 83040"/>
                  <a:gd name="connsiteX117" fmla="*/ 8516 w 178709"/>
                  <a:gd name="connsiteY117" fmla="*/ 27317 h 83040"/>
                  <a:gd name="connsiteX118" fmla="*/ 14646 w 178709"/>
                  <a:gd name="connsiteY118" fmla="*/ 36540 h 83040"/>
                  <a:gd name="connsiteX119" fmla="*/ 22160 w 178709"/>
                  <a:gd name="connsiteY119" fmla="*/ 44349 h 83040"/>
                  <a:gd name="connsiteX120" fmla="*/ 18653 w 178709"/>
                  <a:gd name="connsiteY120" fmla="*/ 40224 h 83040"/>
                  <a:gd name="connsiteX121" fmla="*/ 2475 w 178709"/>
                  <a:gd name="connsiteY121" fmla="*/ 7367 h 83040"/>
                  <a:gd name="connsiteX122" fmla="*/ 3271 w 178709"/>
                  <a:gd name="connsiteY122" fmla="*/ 7161 h 83040"/>
                  <a:gd name="connsiteX123" fmla="*/ 3477 w 178709"/>
                  <a:gd name="connsiteY123" fmla="*/ 7131 h 83040"/>
                  <a:gd name="connsiteX124" fmla="*/ 4008 w 178709"/>
                  <a:gd name="connsiteY124" fmla="*/ 7072 h 83040"/>
                  <a:gd name="connsiteX125" fmla="*/ 4126 w 178709"/>
                  <a:gd name="connsiteY125" fmla="*/ 7043 h 83040"/>
                  <a:gd name="connsiteX126" fmla="*/ 4184 w 178709"/>
                  <a:gd name="connsiteY126" fmla="*/ 7043 h 83040"/>
                  <a:gd name="connsiteX127" fmla="*/ 4744 w 178709"/>
                  <a:gd name="connsiteY127" fmla="*/ 7131 h 83040"/>
                  <a:gd name="connsiteX128" fmla="*/ 4803 w 178709"/>
                  <a:gd name="connsiteY128" fmla="*/ 7161 h 83040"/>
                  <a:gd name="connsiteX129" fmla="*/ 5216 w 178709"/>
                  <a:gd name="connsiteY129" fmla="*/ 7396 h 83040"/>
                  <a:gd name="connsiteX130" fmla="*/ 5334 w 178709"/>
                  <a:gd name="connsiteY130" fmla="*/ 7514 h 83040"/>
                  <a:gd name="connsiteX131" fmla="*/ 5599 w 178709"/>
                  <a:gd name="connsiteY131" fmla="*/ 7897 h 83040"/>
                  <a:gd name="connsiteX132" fmla="*/ 5687 w 178709"/>
                  <a:gd name="connsiteY132" fmla="*/ 8074 h 83040"/>
                  <a:gd name="connsiteX133" fmla="*/ 5953 w 178709"/>
                  <a:gd name="connsiteY133" fmla="*/ 8840 h 83040"/>
                  <a:gd name="connsiteX134" fmla="*/ 15147 w 178709"/>
                  <a:gd name="connsiteY134" fmla="*/ 27081 h 83040"/>
                  <a:gd name="connsiteX135" fmla="*/ 17121 w 178709"/>
                  <a:gd name="connsiteY135" fmla="*/ 29262 h 83040"/>
                  <a:gd name="connsiteX136" fmla="*/ 26168 w 178709"/>
                  <a:gd name="connsiteY136" fmla="*/ 37041 h 83040"/>
                  <a:gd name="connsiteX137" fmla="*/ 14115 w 178709"/>
                  <a:gd name="connsiteY137" fmla="*/ 23545 h 83040"/>
                  <a:gd name="connsiteX138" fmla="*/ 7573 w 178709"/>
                  <a:gd name="connsiteY138" fmla="*/ 6896 h 83040"/>
                  <a:gd name="connsiteX139" fmla="*/ 11021 w 178709"/>
                  <a:gd name="connsiteY139" fmla="*/ 6483 h 83040"/>
                  <a:gd name="connsiteX140" fmla="*/ 11050 w 178709"/>
                  <a:gd name="connsiteY140" fmla="*/ 6689 h 83040"/>
                  <a:gd name="connsiteX141" fmla="*/ 11434 w 178709"/>
                  <a:gd name="connsiteY141" fmla="*/ 7573 h 83040"/>
                  <a:gd name="connsiteX142" fmla="*/ 14204 w 178709"/>
                  <a:gd name="connsiteY142" fmla="*/ 16325 h 83040"/>
                  <a:gd name="connsiteX143" fmla="*/ 23221 w 178709"/>
                  <a:gd name="connsiteY143" fmla="*/ 28554 h 83040"/>
                  <a:gd name="connsiteX144" fmla="*/ 27582 w 178709"/>
                  <a:gd name="connsiteY144" fmla="*/ 32415 h 83040"/>
                  <a:gd name="connsiteX145" fmla="*/ 28672 w 178709"/>
                  <a:gd name="connsiteY145" fmla="*/ 33299 h 83040"/>
                  <a:gd name="connsiteX146" fmla="*/ 33181 w 178709"/>
                  <a:gd name="connsiteY146" fmla="*/ 36629 h 83040"/>
                  <a:gd name="connsiteX147" fmla="*/ 33328 w 178709"/>
                  <a:gd name="connsiteY147" fmla="*/ 36717 h 83040"/>
                  <a:gd name="connsiteX148" fmla="*/ 37866 w 178709"/>
                  <a:gd name="connsiteY148" fmla="*/ 39458 h 83040"/>
                  <a:gd name="connsiteX149" fmla="*/ 39045 w 178709"/>
                  <a:gd name="connsiteY149" fmla="*/ 40106 h 83040"/>
                  <a:gd name="connsiteX150" fmla="*/ 43848 w 178709"/>
                  <a:gd name="connsiteY150" fmla="*/ 42404 h 83040"/>
                  <a:gd name="connsiteX151" fmla="*/ 44143 w 178709"/>
                  <a:gd name="connsiteY151" fmla="*/ 42522 h 83040"/>
                  <a:gd name="connsiteX152" fmla="*/ 48858 w 178709"/>
                  <a:gd name="connsiteY152" fmla="*/ 44231 h 83040"/>
                  <a:gd name="connsiteX153" fmla="*/ 50096 w 178709"/>
                  <a:gd name="connsiteY153" fmla="*/ 44615 h 83040"/>
                  <a:gd name="connsiteX154" fmla="*/ 55223 w 178709"/>
                  <a:gd name="connsiteY154" fmla="*/ 45882 h 83040"/>
                  <a:gd name="connsiteX155" fmla="*/ 55665 w 178709"/>
                  <a:gd name="connsiteY155" fmla="*/ 45970 h 83040"/>
                  <a:gd name="connsiteX156" fmla="*/ 60586 w 178709"/>
                  <a:gd name="connsiteY156" fmla="*/ 46677 h 83040"/>
                  <a:gd name="connsiteX157" fmla="*/ 61883 w 178709"/>
                  <a:gd name="connsiteY157" fmla="*/ 46795 h 83040"/>
                  <a:gd name="connsiteX158" fmla="*/ 67305 w 178709"/>
                  <a:gd name="connsiteY158" fmla="*/ 47060 h 83040"/>
                  <a:gd name="connsiteX159" fmla="*/ 69603 w 178709"/>
                  <a:gd name="connsiteY159" fmla="*/ 47001 h 83040"/>
                  <a:gd name="connsiteX160" fmla="*/ 71371 w 178709"/>
                  <a:gd name="connsiteY160" fmla="*/ 46942 h 83040"/>
                  <a:gd name="connsiteX161" fmla="*/ 73876 w 178709"/>
                  <a:gd name="connsiteY161" fmla="*/ 46736 h 83040"/>
                  <a:gd name="connsiteX162" fmla="*/ 75556 w 178709"/>
                  <a:gd name="connsiteY162" fmla="*/ 46589 h 83040"/>
                  <a:gd name="connsiteX163" fmla="*/ 78444 w 178709"/>
                  <a:gd name="connsiteY163" fmla="*/ 46176 h 83040"/>
                  <a:gd name="connsiteX164" fmla="*/ 79829 w 178709"/>
                  <a:gd name="connsiteY164" fmla="*/ 45970 h 83040"/>
                  <a:gd name="connsiteX165" fmla="*/ 84160 w 178709"/>
                  <a:gd name="connsiteY165" fmla="*/ 45115 h 83040"/>
                  <a:gd name="connsiteX166" fmla="*/ 84160 w 178709"/>
                  <a:gd name="connsiteY166" fmla="*/ 45115 h 83040"/>
                  <a:gd name="connsiteX167" fmla="*/ 87815 w 178709"/>
                  <a:gd name="connsiteY167" fmla="*/ 44320 h 83040"/>
                  <a:gd name="connsiteX168" fmla="*/ 88964 w 178709"/>
                  <a:gd name="connsiteY168" fmla="*/ 44143 h 83040"/>
                  <a:gd name="connsiteX169" fmla="*/ 91527 w 178709"/>
                  <a:gd name="connsiteY169" fmla="*/ 43789 h 83040"/>
                  <a:gd name="connsiteX170" fmla="*/ 92883 w 178709"/>
                  <a:gd name="connsiteY170" fmla="*/ 43672 h 83040"/>
                  <a:gd name="connsiteX171" fmla="*/ 95329 w 178709"/>
                  <a:gd name="connsiteY171" fmla="*/ 43524 h 83040"/>
                  <a:gd name="connsiteX172" fmla="*/ 96655 w 178709"/>
                  <a:gd name="connsiteY172" fmla="*/ 43495 h 83040"/>
                  <a:gd name="connsiteX173" fmla="*/ 97303 w 178709"/>
                  <a:gd name="connsiteY173" fmla="*/ 43465 h 83040"/>
                  <a:gd name="connsiteX174" fmla="*/ 98394 w 178709"/>
                  <a:gd name="connsiteY174" fmla="*/ 43524 h 83040"/>
                  <a:gd name="connsiteX175" fmla="*/ 101222 w 178709"/>
                  <a:gd name="connsiteY175" fmla="*/ 43642 h 83040"/>
                  <a:gd name="connsiteX176" fmla="*/ 102932 w 178709"/>
                  <a:gd name="connsiteY176" fmla="*/ 43789 h 83040"/>
                  <a:gd name="connsiteX177" fmla="*/ 105702 w 178709"/>
                  <a:gd name="connsiteY177" fmla="*/ 44173 h 83040"/>
                  <a:gd name="connsiteX178" fmla="*/ 107352 w 178709"/>
                  <a:gd name="connsiteY178" fmla="*/ 44467 h 83040"/>
                  <a:gd name="connsiteX179" fmla="*/ 110299 w 178709"/>
                  <a:gd name="connsiteY179" fmla="*/ 45145 h 83040"/>
                  <a:gd name="connsiteX180" fmla="*/ 111684 w 178709"/>
                  <a:gd name="connsiteY180" fmla="*/ 45499 h 83040"/>
                  <a:gd name="connsiteX181" fmla="*/ 115897 w 178709"/>
                  <a:gd name="connsiteY181" fmla="*/ 46884 h 83040"/>
                  <a:gd name="connsiteX182" fmla="*/ 115897 w 178709"/>
                  <a:gd name="connsiteY182" fmla="*/ 46884 h 83040"/>
                  <a:gd name="connsiteX183" fmla="*/ 121791 w 178709"/>
                  <a:gd name="connsiteY183" fmla="*/ 51923 h 83040"/>
                  <a:gd name="connsiteX184" fmla="*/ 124001 w 178709"/>
                  <a:gd name="connsiteY184" fmla="*/ 60763 h 83040"/>
                  <a:gd name="connsiteX185" fmla="*/ 122852 w 178709"/>
                  <a:gd name="connsiteY185" fmla="*/ 63710 h 83040"/>
                  <a:gd name="connsiteX186" fmla="*/ 120995 w 178709"/>
                  <a:gd name="connsiteY186" fmla="*/ 65684 h 83040"/>
                  <a:gd name="connsiteX187" fmla="*/ 120406 w 178709"/>
                  <a:gd name="connsiteY187" fmla="*/ 66185 h 83040"/>
                  <a:gd name="connsiteX188" fmla="*/ 118933 w 178709"/>
                  <a:gd name="connsiteY188" fmla="*/ 67334 h 83040"/>
                  <a:gd name="connsiteX189" fmla="*/ 118314 w 178709"/>
                  <a:gd name="connsiteY189" fmla="*/ 67747 h 83040"/>
                  <a:gd name="connsiteX190" fmla="*/ 116222 w 178709"/>
                  <a:gd name="connsiteY190" fmla="*/ 68896 h 83040"/>
                  <a:gd name="connsiteX191" fmla="*/ 116192 w 178709"/>
                  <a:gd name="connsiteY191" fmla="*/ 68926 h 83040"/>
                  <a:gd name="connsiteX192" fmla="*/ 113923 w 178709"/>
                  <a:gd name="connsiteY192" fmla="*/ 69751 h 83040"/>
                  <a:gd name="connsiteX193" fmla="*/ 113245 w 178709"/>
                  <a:gd name="connsiteY193" fmla="*/ 69928 h 83040"/>
                  <a:gd name="connsiteX194" fmla="*/ 111477 w 178709"/>
                  <a:gd name="connsiteY194" fmla="*/ 70281 h 83040"/>
                  <a:gd name="connsiteX195" fmla="*/ 110741 w 178709"/>
                  <a:gd name="connsiteY195" fmla="*/ 70399 h 83040"/>
                  <a:gd name="connsiteX196" fmla="*/ 108354 w 178709"/>
                  <a:gd name="connsiteY196" fmla="*/ 70546 h 83040"/>
                  <a:gd name="connsiteX197" fmla="*/ 108265 w 178709"/>
                  <a:gd name="connsiteY197" fmla="*/ 70546 h 83040"/>
                  <a:gd name="connsiteX198" fmla="*/ 108236 w 178709"/>
                  <a:gd name="connsiteY198" fmla="*/ 70546 h 83040"/>
                  <a:gd name="connsiteX199" fmla="*/ 106438 w 178709"/>
                  <a:gd name="connsiteY199" fmla="*/ 70458 h 83040"/>
                  <a:gd name="connsiteX200" fmla="*/ 105377 w 178709"/>
                  <a:gd name="connsiteY200" fmla="*/ 70399 h 83040"/>
                  <a:gd name="connsiteX201" fmla="*/ 102548 w 178709"/>
                  <a:gd name="connsiteY201" fmla="*/ 69957 h 83040"/>
                  <a:gd name="connsiteX202" fmla="*/ 102431 w 178709"/>
                  <a:gd name="connsiteY202" fmla="*/ 69928 h 83040"/>
                  <a:gd name="connsiteX203" fmla="*/ 74790 w 178709"/>
                  <a:gd name="connsiteY203" fmla="*/ 60498 h 83040"/>
                  <a:gd name="connsiteX204" fmla="*/ 74200 w 178709"/>
                  <a:gd name="connsiteY204" fmla="*/ 60292 h 83040"/>
                  <a:gd name="connsiteX205" fmla="*/ 74024 w 178709"/>
                  <a:gd name="connsiteY205" fmla="*/ 60233 h 83040"/>
                  <a:gd name="connsiteX206" fmla="*/ 73523 w 178709"/>
                  <a:gd name="connsiteY206" fmla="*/ 60144 h 83040"/>
                  <a:gd name="connsiteX207" fmla="*/ 73346 w 178709"/>
                  <a:gd name="connsiteY207" fmla="*/ 60115 h 83040"/>
                  <a:gd name="connsiteX208" fmla="*/ 72815 w 178709"/>
                  <a:gd name="connsiteY208" fmla="*/ 60085 h 83040"/>
                  <a:gd name="connsiteX209" fmla="*/ 72786 w 178709"/>
                  <a:gd name="connsiteY209" fmla="*/ 60085 h 83040"/>
                  <a:gd name="connsiteX210" fmla="*/ 72550 w 178709"/>
                  <a:gd name="connsiteY210" fmla="*/ 60144 h 83040"/>
                  <a:gd name="connsiteX211" fmla="*/ 72550 w 178709"/>
                  <a:gd name="connsiteY211" fmla="*/ 60144 h 83040"/>
                  <a:gd name="connsiteX212" fmla="*/ 111271 w 178709"/>
                  <a:gd name="connsiteY212" fmla="*/ 72108 h 83040"/>
                  <a:gd name="connsiteX213" fmla="*/ 110299 w 178709"/>
                  <a:gd name="connsiteY213" fmla="*/ 73375 h 83040"/>
                  <a:gd name="connsiteX214" fmla="*/ 107794 w 178709"/>
                  <a:gd name="connsiteY214" fmla="*/ 75409 h 83040"/>
                  <a:gd name="connsiteX215" fmla="*/ 107116 w 178709"/>
                  <a:gd name="connsiteY215" fmla="*/ 75880 h 83040"/>
                  <a:gd name="connsiteX216" fmla="*/ 104700 w 178709"/>
                  <a:gd name="connsiteY216" fmla="*/ 77353 h 83040"/>
                  <a:gd name="connsiteX217" fmla="*/ 104375 w 178709"/>
                  <a:gd name="connsiteY217" fmla="*/ 77530 h 83040"/>
                  <a:gd name="connsiteX218" fmla="*/ 101517 w 178709"/>
                  <a:gd name="connsiteY218" fmla="*/ 78768 h 83040"/>
                  <a:gd name="connsiteX219" fmla="*/ 100751 w 178709"/>
                  <a:gd name="connsiteY219" fmla="*/ 79033 h 83040"/>
                  <a:gd name="connsiteX220" fmla="*/ 98217 w 178709"/>
                  <a:gd name="connsiteY220" fmla="*/ 79740 h 83040"/>
                  <a:gd name="connsiteX221" fmla="*/ 97657 w 178709"/>
                  <a:gd name="connsiteY221" fmla="*/ 79858 h 83040"/>
                  <a:gd name="connsiteX222" fmla="*/ 94592 w 178709"/>
                  <a:gd name="connsiteY222" fmla="*/ 80271 h 83040"/>
                  <a:gd name="connsiteX223" fmla="*/ 93885 w 178709"/>
                  <a:gd name="connsiteY223" fmla="*/ 80182 h 83040"/>
                  <a:gd name="connsiteX224" fmla="*/ 65890 w 178709"/>
                  <a:gd name="connsiteY224" fmla="*/ 51982 h 83040"/>
                  <a:gd name="connsiteX225" fmla="*/ 65890 w 178709"/>
                  <a:gd name="connsiteY225" fmla="*/ 51982 h 83040"/>
                  <a:gd name="connsiteX226" fmla="*/ 68837 w 178709"/>
                  <a:gd name="connsiteY226" fmla="*/ 52689 h 83040"/>
                  <a:gd name="connsiteX227" fmla="*/ 69662 w 178709"/>
                  <a:gd name="connsiteY227" fmla="*/ 52836 h 83040"/>
                  <a:gd name="connsiteX228" fmla="*/ 72020 w 178709"/>
                  <a:gd name="connsiteY228" fmla="*/ 53160 h 83040"/>
                  <a:gd name="connsiteX229" fmla="*/ 72697 w 178709"/>
                  <a:gd name="connsiteY229" fmla="*/ 53219 h 83040"/>
                  <a:gd name="connsiteX230" fmla="*/ 75585 w 178709"/>
                  <a:gd name="connsiteY230" fmla="*/ 53337 h 83040"/>
                  <a:gd name="connsiteX231" fmla="*/ 79446 w 178709"/>
                  <a:gd name="connsiteY231" fmla="*/ 53101 h 83040"/>
                  <a:gd name="connsiteX232" fmla="*/ 80359 w 178709"/>
                  <a:gd name="connsiteY232" fmla="*/ 52954 h 83040"/>
                  <a:gd name="connsiteX233" fmla="*/ 83276 w 178709"/>
                  <a:gd name="connsiteY233" fmla="*/ 52394 h 83040"/>
                  <a:gd name="connsiteX234" fmla="*/ 84514 w 178709"/>
                  <a:gd name="connsiteY234" fmla="*/ 52070 h 83040"/>
                  <a:gd name="connsiteX235" fmla="*/ 87166 w 178709"/>
                  <a:gd name="connsiteY235" fmla="*/ 51186 h 83040"/>
                  <a:gd name="connsiteX236" fmla="*/ 88286 w 178709"/>
                  <a:gd name="connsiteY236" fmla="*/ 50773 h 83040"/>
                  <a:gd name="connsiteX237" fmla="*/ 91822 w 178709"/>
                  <a:gd name="connsiteY237" fmla="*/ 49064 h 83040"/>
                  <a:gd name="connsiteX238" fmla="*/ 91822 w 178709"/>
                  <a:gd name="connsiteY238" fmla="*/ 49064 h 83040"/>
                  <a:gd name="connsiteX239" fmla="*/ 91822 w 178709"/>
                  <a:gd name="connsiteY239" fmla="*/ 49064 h 83040"/>
                  <a:gd name="connsiteX240" fmla="*/ 87756 w 178709"/>
                  <a:gd name="connsiteY240" fmla="*/ 50390 h 83040"/>
                  <a:gd name="connsiteX241" fmla="*/ 86665 w 178709"/>
                  <a:gd name="connsiteY241" fmla="*/ 50685 h 83040"/>
                  <a:gd name="connsiteX242" fmla="*/ 83011 w 178709"/>
                  <a:gd name="connsiteY242" fmla="*/ 51540 h 83040"/>
                  <a:gd name="connsiteX243" fmla="*/ 82481 w 178709"/>
                  <a:gd name="connsiteY243" fmla="*/ 51657 h 83040"/>
                  <a:gd name="connsiteX244" fmla="*/ 78296 w 178709"/>
                  <a:gd name="connsiteY244" fmla="*/ 52217 h 83040"/>
                  <a:gd name="connsiteX245" fmla="*/ 77206 w 178709"/>
                  <a:gd name="connsiteY245" fmla="*/ 52306 h 83040"/>
                  <a:gd name="connsiteX246" fmla="*/ 73670 w 178709"/>
                  <a:gd name="connsiteY246" fmla="*/ 52453 h 83040"/>
                  <a:gd name="connsiteX247" fmla="*/ 73081 w 178709"/>
                  <a:gd name="connsiteY247" fmla="*/ 52482 h 83040"/>
                  <a:gd name="connsiteX248" fmla="*/ 72786 w 178709"/>
                  <a:gd name="connsiteY248" fmla="*/ 52482 h 83040"/>
                  <a:gd name="connsiteX249" fmla="*/ 70487 w 178709"/>
                  <a:gd name="connsiteY249" fmla="*/ 52394 h 83040"/>
                  <a:gd name="connsiteX250" fmla="*/ 69338 w 178709"/>
                  <a:gd name="connsiteY250" fmla="*/ 52335 h 83040"/>
                  <a:gd name="connsiteX251" fmla="*/ 65890 w 178709"/>
                  <a:gd name="connsiteY251" fmla="*/ 51982 h 83040"/>
                  <a:gd name="connsiteX252" fmla="*/ 79888 w 178709"/>
                  <a:gd name="connsiteY252" fmla="*/ 58406 h 83040"/>
                  <a:gd name="connsiteX253" fmla="*/ 79888 w 178709"/>
                  <a:gd name="connsiteY253" fmla="*/ 58406 h 83040"/>
                  <a:gd name="connsiteX254" fmla="*/ 82186 w 178709"/>
                  <a:gd name="connsiteY254" fmla="*/ 59083 h 83040"/>
                  <a:gd name="connsiteX255" fmla="*/ 82422 w 178709"/>
                  <a:gd name="connsiteY255" fmla="*/ 59142 h 83040"/>
                  <a:gd name="connsiteX256" fmla="*/ 84986 w 178709"/>
                  <a:gd name="connsiteY256" fmla="*/ 59349 h 83040"/>
                  <a:gd name="connsiteX257" fmla="*/ 85398 w 178709"/>
                  <a:gd name="connsiteY257" fmla="*/ 59349 h 83040"/>
                  <a:gd name="connsiteX258" fmla="*/ 87638 w 178709"/>
                  <a:gd name="connsiteY258" fmla="*/ 59231 h 83040"/>
                  <a:gd name="connsiteX259" fmla="*/ 88109 w 178709"/>
                  <a:gd name="connsiteY259" fmla="*/ 59172 h 83040"/>
                  <a:gd name="connsiteX260" fmla="*/ 90172 w 178709"/>
                  <a:gd name="connsiteY260" fmla="*/ 58848 h 83040"/>
                  <a:gd name="connsiteX261" fmla="*/ 90614 w 178709"/>
                  <a:gd name="connsiteY261" fmla="*/ 58759 h 83040"/>
                  <a:gd name="connsiteX262" fmla="*/ 92971 w 178709"/>
                  <a:gd name="connsiteY262" fmla="*/ 58140 h 83040"/>
                  <a:gd name="connsiteX263" fmla="*/ 93502 w 178709"/>
                  <a:gd name="connsiteY263" fmla="*/ 57964 h 83040"/>
                  <a:gd name="connsiteX264" fmla="*/ 95594 w 178709"/>
                  <a:gd name="connsiteY264" fmla="*/ 57227 h 83040"/>
                  <a:gd name="connsiteX265" fmla="*/ 95948 w 178709"/>
                  <a:gd name="connsiteY265" fmla="*/ 57079 h 83040"/>
                  <a:gd name="connsiteX266" fmla="*/ 98158 w 178709"/>
                  <a:gd name="connsiteY266" fmla="*/ 56078 h 83040"/>
                  <a:gd name="connsiteX267" fmla="*/ 98659 w 178709"/>
                  <a:gd name="connsiteY267" fmla="*/ 55812 h 83040"/>
                  <a:gd name="connsiteX268" fmla="*/ 100574 w 178709"/>
                  <a:gd name="connsiteY268" fmla="*/ 54722 h 83040"/>
                  <a:gd name="connsiteX269" fmla="*/ 100780 w 178709"/>
                  <a:gd name="connsiteY269" fmla="*/ 54604 h 83040"/>
                  <a:gd name="connsiteX270" fmla="*/ 102578 w 178709"/>
                  <a:gd name="connsiteY270" fmla="*/ 53278 h 83040"/>
                  <a:gd name="connsiteX271" fmla="*/ 102961 w 178709"/>
                  <a:gd name="connsiteY271" fmla="*/ 52954 h 83040"/>
                  <a:gd name="connsiteX272" fmla="*/ 104464 w 178709"/>
                  <a:gd name="connsiteY272" fmla="*/ 51481 h 83040"/>
                  <a:gd name="connsiteX273" fmla="*/ 104464 w 178709"/>
                  <a:gd name="connsiteY273" fmla="*/ 51481 h 83040"/>
                  <a:gd name="connsiteX274" fmla="*/ 101871 w 178709"/>
                  <a:gd name="connsiteY274" fmla="*/ 53190 h 83040"/>
                  <a:gd name="connsiteX275" fmla="*/ 100987 w 178709"/>
                  <a:gd name="connsiteY275" fmla="*/ 53691 h 83040"/>
                  <a:gd name="connsiteX276" fmla="*/ 99160 w 178709"/>
                  <a:gd name="connsiteY276" fmla="*/ 54663 h 83040"/>
                  <a:gd name="connsiteX277" fmla="*/ 98069 w 178709"/>
                  <a:gd name="connsiteY277" fmla="*/ 55164 h 83040"/>
                  <a:gd name="connsiteX278" fmla="*/ 96331 w 178709"/>
                  <a:gd name="connsiteY278" fmla="*/ 55901 h 83040"/>
                  <a:gd name="connsiteX279" fmla="*/ 95152 w 178709"/>
                  <a:gd name="connsiteY279" fmla="*/ 56343 h 83040"/>
                  <a:gd name="connsiteX280" fmla="*/ 93413 w 178709"/>
                  <a:gd name="connsiteY280" fmla="*/ 56903 h 83040"/>
                  <a:gd name="connsiteX281" fmla="*/ 92176 w 178709"/>
                  <a:gd name="connsiteY281" fmla="*/ 57256 h 83040"/>
                  <a:gd name="connsiteX282" fmla="*/ 90408 w 178709"/>
                  <a:gd name="connsiteY282" fmla="*/ 57669 h 83040"/>
                  <a:gd name="connsiteX283" fmla="*/ 89141 w 178709"/>
                  <a:gd name="connsiteY283" fmla="*/ 57905 h 83040"/>
                  <a:gd name="connsiteX284" fmla="*/ 87314 w 178709"/>
                  <a:gd name="connsiteY284" fmla="*/ 58170 h 83040"/>
                  <a:gd name="connsiteX285" fmla="*/ 86076 w 178709"/>
                  <a:gd name="connsiteY285" fmla="*/ 58317 h 83040"/>
                  <a:gd name="connsiteX286" fmla="*/ 84131 w 178709"/>
                  <a:gd name="connsiteY286" fmla="*/ 58435 h 83040"/>
                  <a:gd name="connsiteX287" fmla="*/ 82982 w 178709"/>
                  <a:gd name="connsiteY287" fmla="*/ 58494 h 83040"/>
                  <a:gd name="connsiteX288" fmla="*/ 82717 w 178709"/>
                  <a:gd name="connsiteY288" fmla="*/ 58494 h 83040"/>
                  <a:gd name="connsiteX289" fmla="*/ 79888 w 178709"/>
                  <a:gd name="connsiteY289" fmla="*/ 58406 h 83040"/>
                  <a:gd name="connsiteX290" fmla="*/ 91498 w 178709"/>
                  <a:gd name="connsiteY290" fmla="*/ 61264 h 83040"/>
                  <a:gd name="connsiteX291" fmla="*/ 86842 w 178709"/>
                  <a:gd name="connsiteY291" fmla="*/ 60999 h 83040"/>
                  <a:gd name="connsiteX292" fmla="*/ 90349 w 178709"/>
                  <a:gd name="connsiteY292" fmla="*/ 61853 h 83040"/>
                  <a:gd name="connsiteX293" fmla="*/ 90496 w 178709"/>
                  <a:gd name="connsiteY293" fmla="*/ 61883 h 83040"/>
                  <a:gd name="connsiteX294" fmla="*/ 94003 w 178709"/>
                  <a:gd name="connsiteY294" fmla="*/ 62148 h 83040"/>
                  <a:gd name="connsiteX295" fmla="*/ 94386 w 178709"/>
                  <a:gd name="connsiteY295" fmla="*/ 62148 h 83040"/>
                  <a:gd name="connsiteX296" fmla="*/ 96360 w 178709"/>
                  <a:gd name="connsiteY296" fmla="*/ 62030 h 83040"/>
                  <a:gd name="connsiteX297" fmla="*/ 96920 w 178709"/>
                  <a:gd name="connsiteY297" fmla="*/ 61971 h 83040"/>
                  <a:gd name="connsiteX298" fmla="*/ 99189 w 178709"/>
                  <a:gd name="connsiteY298" fmla="*/ 61618 h 83040"/>
                  <a:gd name="connsiteX299" fmla="*/ 99543 w 178709"/>
                  <a:gd name="connsiteY299" fmla="*/ 61529 h 83040"/>
                  <a:gd name="connsiteX300" fmla="*/ 101458 w 178709"/>
                  <a:gd name="connsiteY300" fmla="*/ 61028 h 83040"/>
                  <a:gd name="connsiteX301" fmla="*/ 101989 w 178709"/>
                  <a:gd name="connsiteY301" fmla="*/ 60851 h 83040"/>
                  <a:gd name="connsiteX302" fmla="*/ 104051 w 178709"/>
                  <a:gd name="connsiteY302" fmla="*/ 60056 h 83040"/>
                  <a:gd name="connsiteX303" fmla="*/ 104287 w 178709"/>
                  <a:gd name="connsiteY303" fmla="*/ 59938 h 83040"/>
                  <a:gd name="connsiteX304" fmla="*/ 105996 w 178709"/>
                  <a:gd name="connsiteY304" fmla="*/ 59024 h 83040"/>
                  <a:gd name="connsiteX305" fmla="*/ 106468 w 178709"/>
                  <a:gd name="connsiteY305" fmla="*/ 58730 h 83040"/>
                  <a:gd name="connsiteX306" fmla="*/ 108177 w 178709"/>
                  <a:gd name="connsiteY306" fmla="*/ 57492 h 83040"/>
                  <a:gd name="connsiteX307" fmla="*/ 108295 w 178709"/>
                  <a:gd name="connsiteY307" fmla="*/ 57404 h 83040"/>
                  <a:gd name="connsiteX308" fmla="*/ 109650 w 178709"/>
                  <a:gd name="connsiteY308" fmla="*/ 56048 h 83040"/>
                  <a:gd name="connsiteX309" fmla="*/ 110004 w 178709"/>
                  <a:gd name="connsiteY309" fmla="*/ 55665 h 83040"/>
                  <a:gd name="connsiteX310" fmla="*/ 111183 w 178709"/>
                  <a:gd name="connsiteY310" fmla="*/ 54044 h 83040"/>
                  <a:gd name="connsiteX311" fmla="*/ 111183 w 178709"/>
                  <a:gd name="connsiteY311" fmla="*/ 54044 h 83040"/>
                  <a:gd name="connsiteX312" fmla="*/ 108855 w 178709"/>
                  <a:gd name="connsiteY312" fmla="*/ 56078 h 83040"/>
                  <a:gd name="connsiteX313" fmla="*/ 108088 w 178709"/>
                  <a:gd name="connsiteY313" fmla="*/ 56637 h 83040"/>
                  <a:gd name="connsiteX314" fmla="*/ 106379 w 178709"/>
                  <a:gd name="connsiteY314" fmla="*/ 57757 h 83040"/>
                  <a:gd name="connsiteX315" fmla="*/ 105466 w 178709"/>
                  <a:gd name="connsiteY315" fmla="*/ 58258 h 83040"/>
                  <a:gd name="connsiteX316" fmla="*/ 103698 w 178709"/>
                  <a:gd name="connsiteY316" fmla="*/ 59113 h 83040"/>
                  <a:gd name="connsiteX317" fmla="*/ 102814 w 178709"/>
                  <a:gd name="connsiteY317" fmla="*/ 59496 h 83040"/>
                  <a:gd name="connsiteX318" fmla="*/ 100604 w 178709"/>
                  <a:gd name="connsiteY318" fmla="*/ 60233 h 83040"/>
                  <a:gd name="connsiteX319" fmla="*/ 100073 w 178709"/>
                  <a:gd name="connsiteY319" fmla="*/ 60380 h 83040"/>
                  <a:gd name="connsiteX320" fmla="*/ 97215 w 178709"/>
                  <a:gd name="connsiteY320" fmla="*/ 60940 h 83040"/>
                  <a:gd name="connsiteX321" fmla="*/ 96390 w 178709"/>
                  <a:gd name="connsiteY321" fmla="*/ 61028 h 83040"/>
                  <a:gd name="connsiteX322" fmla="*/ 94209 w 178709"/>
                  <a:gd name="connsiteY322" fmla="*/ 61234 h 83040"/>
                  <a:gd name="connsiteX323" fmla="*/ 93119 w 178709"/>
                  <a:gd name="connsiteY323" fmla="*/ 61264 h 83040"/>
                  <a:gd name="connsiteX324" fmla="*/ 92117 w 178709"/>
                  <a:gd name="connsiteY324" fmla="*/ 61293 h 83040"/>
                  <a:gd name="connsiteX325" fmla="*/ 91498 w 178709"/>
                  <a:gd name="connsiteY325" fmla="*/ 61264 h 83040"/>
                  <a:gd name="connsiteX326" fmla="*/ 97303 w 178709"/>
                  <a:gd name="connsiteY326" fmla="*/ 65802 h 83040"/>
                  <a:gd name="connsiteX327" fmla="*/ 97303 w 178709"/>
                  <a:gd name="connsiteY327" fmla="*/ 65802 h 83040"/>
                  <a:gd name="connsiteX328" fmla="*/ 99336 w 178709"/>
                  <a:gd name="connsiteY328" fmla="*/ 66156 h 83040"/>
                  <a:gd name="connsiteX329" fmla="*/ 99955 w 178709"/>
                  <a:gd name="connsiteY329" fmla="*/ 66215 h 83040"/>
                  <a:gd name="connsiteX330" fmla="*/ 101488 w 178709"/>
                  <a:gd name="connsiteY330" fmla="*/ 66303 h 83040"/>
                  <a:gd name="connsiteX331" fmla="*/ 102077 w 178709"/>
                  <a:gd name="connsiteY331" fmla="*/ 66303 h 83040"/>
                  <a:gd name="connsiteX332" fmla="*/ 104641 w 178709"/>
                  <a:gd name="connsiteY332" fmla="*/ 66126 h 83040"/>
                  <a:gd name="connsiteX333" fmla="*/ 105112 w 178709"/>
                  <a:gd name="connsiteY333" fmla="*/ 66067 h 83040"/>
                  <a:gd name="connsiteX334" fmla="*/ 107676 w 178709"/>
                  <a:gd name="connsiteY334" fmla="*/ 65537 h 83040"/>
                  <a:gd name="connsiteX335" fmla="*/ 107735 w 178709"/>
                  <a:gd name="connsiteY335" fmla="*/ 65507 h 83040"/>
                  <a:gd name="connsiteX336" fmla="*/ 110240 w 178709"/>
                  <a:gd name="connsiteY336" fmla="*/ 64653 h 83040"/>
                  <a:gd name="connsiteX337" fmla="*/ 110711 w 178709"/>
                  <a:gd name="connsiteY337" fmla="*/ 64476 h 83040"/>
                  <a:gd name="connsiteX338" fmla="*/ 113010 w 178709"/>
                  <a:gd name="connsiteY338" fmla="*/ 63356 h 83040"/>
                  <a:gd name="connsiteX339" fmla="*/ 113422 w 178709"/>
                  <a:gd name="connsiteY339" fmla="*/ 63120 h 83040"/>
                  <a:gd name="connsiteX340" fmla="*/ 115573 w 178709"/>
                  <a:gd name="connsiteY340" fmla="*/ 61676 h 83040"/>
                  <a:gd name="connsiteX341" fmla="*/ 115603 w 178709"/>
                  <a:gd name="connsiteY341" fmla="*/ 61647 h 83040"/>
                  <a:gd name="connsiteX342" fmla="*/ 117489 w 178709"/>
                  <a:gd name="connsiteY342" fmla="*/ 59967 h 83040"/>
                  <a:gd name="connsiteX343" fmla="*/ 117813 w 178709"/>
                  <a:gd name="connsiteY343" fmla="*/ 59643 h 83040"/>
                  <a:gd name="connsiteX344" fmla="*/ 119316 w 178709"/>
                  <a:gd name="connsiteY344" fmla="*/ 57787 h 83040"/>
                  <a:gd name="connsiteX345" fmla="*/ 119552 w 178709"/>
                  <a:gd name="connsiteY345" fmla="*/ 57404 h 83040"/>
                  <a:gd name="connsiteX346" fmla="*/ 120730 w 178709"/>
                  <a:gd name="connsiteY346" fmla="*/ 55252 h 83040"/>
                  <a:gd name="connsiteX347" fmla="*/ 120730 w 178709"/>
                  <a:gd name="connsiteY347" fmla="*/ 55252 h 83040"/>
                  <a:gd name="connsiteX348" fmla="*/ 118609 w 178709"/>
                  <a:gd name="connsiteY348" fmla="*/ 57728 h 83040"/>
                  <a:gd name="connsiteX349" fmla="*/ 117813 w 178709"/>
                  <a:gd name="connsiteY349" fmla="*/ 58464 h 83040"/>
                  <a:gd name="connsiteX350" fmla="*/ 116222 w 178709"/>
                  <a:gd name="connsiteY350" fmla="*/ 59908 h 83040"/>
                  <a:gd name="connsiteX351" fmla="*/ 115190 w 178709"/>
                  <a:gd name="connsiteY351" fmla="*/ 60675 h 83040"/>
                  <a:gd name="connsiteX352" fmla="*/ 113599 w 178709"/>
                  <a:gd name="connsiteY352" fmla="*/ 61794 h 83040"/>
                  <a:gd name="connsiteX353" fmla="*/ 112420 w 178709"/>
                  <a:gd name="connsiteY353" fmla="*/ 62472 h 83040"/>
                  <a:gd name="connsiteX354" fmla="*/ 110800 w 178709"/>
                  <a:gd name="connsiteY354" fmla="*/ 63327 h 83040"/>
                  <a:gd name="connsiteX355" fmla="*/ 109532 w 178709"/>
                  <a:gd name="connsiteY355" fmla="*/ 63857 h 83040"/>
                  <a:gd name="connsiteX356" fmla="*/ 107823 w 178709"/>
                  <a:gd name="connsiteY356" fmla="*/ 64505 h 83040"/>
                  <a:gd name="connsiteX357" fmla="*/ 106468 w 178709"/>
                  <a:gd name="connsiteY357" fmla="*/ 64918 h 83040"/>
                  <a:gd name="connsiteX358" fmla="*/ 104729 w 178709"/>
                  <a:gd name="connsiteY358" fmla="*/ 65331 h 83040"/>
                  <a:gd name="connsiteX359" fmla="*/ 103344 w 178709"/>
                  <a:gd name="connsiteY359" fmla="*/ 65566 h 83040"/>
                  <a:gd name="connsiteX360" fmla="*/ 101547 w 178709"/>
                  <a:gd name="connsiteY360" fmla="*/ 65773 h 83040"/>
                  <a:gd name="connsiteX361" fmla="*/ 100132 w 178709"/>
                  <a:gd name="connsiteY361" fmla="*/ 65861 h 83040"/>
                  <a:gd name="connsiteX362" fmla="*/ 99425 w 178709"/>
                  <a:gd name="connsiteY362" fmla="*/ 65890 h 83040"/>
                  <a:gd name="connsiteX363" fmla="*/ 97303 w 178709"/>
                  <a:gd name="connsiteY363" fmla="*/ 65802 h 83040"/>
                  <a:gd name="connsiteX364" fmla="*/ 97509 w 178709"/>
                  <a:gd name="connsiteY364" fmla="*/ 75821 h 83040"/>
                  <a:gd name="connsiteX365" fmla="*/ 61058 w 178709"/>
                  <a:gd name="connsiteY365" fmla="*/ 61087 h 83040"/>
                  <a:gd name="connsiteX366" fmla="*/ 97509 w 178709"/>
                  <a:gd name="connsiteY366" fmla="*/ 75821 h 83040"/>
                  <a:gd name="connsiteX367" fmla="*/ 132842 w 178709"/>
                  <a:gd name="connsiteY367" fmla="*/ 60498 h 83040"/>
                  <a:gd name="connsiteX368" fmla="*/ 133048 w 178709"/>
                  <a:gd name="connsiteY368" fmla="*/ 60557 h 83040"/>
                  <a:gd name="connsiteX369" fmla="*/ 141417 w 178709"/>
                  <a:gd name="connsiteY369" fmla="*/ 48386 h 83040"/>
                  <a:gd name="connsiteX370" fmla="*/ 140621 w 178709"/>
                  <a:gd name="connsiteY370" fmla="*/ 45882 h 83040"/>
                  <a:gd name="connsiteX371" fmla="*/ 140385 w 178709"/>
                  <a:gd name="connsiteY371" fmla="*/ 45764 h 83040"/>
                  <a:gd name="connsiteX372" fmla="*/ 123677 w 178709"/>
                  <a:gd name="connsiteY372" fmla="*/ 49005 h 83040"/>
                  <a:gd name="connsiteX373" fmla="*/ 123530 w 178709"/>
                  <a:gd name="connsiteY373" fmla="*/ 49094 h 83040"/>
                  <a:gd name="connsiteX374" fmla="*/ 123500 w 178709"/>
                  <a:gd name="connsiteY374" fmla="*/ 49270 h 83040"/>
                  <a:gd name="connsiteX375" fmla="*/ 126830 w 178709"/>
                  <a:gd name="connsiteY375" fmla="*/ 61618 h 83040"/>
                  <a:gd name="connsiteX376" fmla="*/ 127036 w 178709"/>
                  <a:gd name="connsiteY376" fmla="*/ 61794 h 83040"/>
                  <a:gd name="connsiteX377" fmla="*/ 127920 w 178709"/>
                  <a:gd name="connsiteY377" fmla="*/ 61824 h 83040"/>
                  <a:gd name="connsiteX378" fmla="*/ 133460 w 178709"/>
                  <a:gd name="connsiteY378" fmla="*/ 56372 h 83040"/>
                  <a:gd name="connsiteX379" fmla="*/ 132783 w 178709"/>
                  <a:gd name="connsiteY379" fmla="*/ 60321 h 83040"/>
                  <a:gd name="connsiteX380" fmla="*/ 132842 w 178709"/>
                  <a:gd name="connsiteY380" fmla="*/ 60498 h 83040"/>
                  <a:gd name="connsiteX381" fmla="*/ 174362 w 178709"/>
                  <a:gd name="connsiteY381" fmla="*/ 39163 h 83040"/>
                  <a:gd name="connsiteX382" fmla="*/ 170060 w 178709"/>
                  <a:gd name="connsiteY382" fmla="*/ 38868 h 83040"/>
                  <a:gd name="connsiteX383" fmla="*/ 165787 w 178709"/>
                  <a:gd name="connsiteY383" fmla="*/ 38338 h 83040"/>
                  <a:gd name="connsiteX384" fmla="*/ 158538 w 178709"/>
                  <a:gd name="connsiteY384" fmla="*/ 36039 h 83040"/>
                  <a:gd name="connsiteX385" fmla="*/ 152320 w 178709"/>
                  <a:gd name="connsiteY385" fmla="*/ 31796 h 83040"/>
                  <a:gd name="connsiteX386" fmla="*/ 151789 w 178709"/>
                  <a:gd name="connsiteY386" fmla="*/ 31383 h 83040"/>
                  <a:gd name="connsiteX387" fmla="*/ 151230 w 178709"/>
                  <a:gd name="connsiteY387" fmla="*/ 31000 h 83040"/>
                  <a:gd name="connsiteX388" fmla="*/ 150817 w 178709"/>
                  <a:gd name="connsiteY388" fmla="*/ 30882 h 83040"/>
                  <a:gd name="connsiteX389" fmla="*/ 150699 w 178709"/>
                  <a:gd name="connsiteY389" fmla="*/ 30882 h 83040"/>
                  <a:gd name="connsiteX390" fmla="*/ 150493 w 178709"/>
                  <a:gd name="connsiteY390" fmla="*/ 30882 h 83040"/>
                  <a:gd name="connsiteX391" fmla="*/ 150463 w 178709"/>
                  <a:gd name="connsiteY391" fmla="*/ 30882 h 83040"/>
                  <a:gd name="connsiteX392" fmla="*/ 150257 w 178709"/>
                  <a:gd name="connsiteY392" fmla="*/ 31000 h 83040"/>
                  <a:gd name="connsiteX393" fmla="*/ 150169 w 178709"/>
                  <a:gd name="connsiteY393" fmla="*/ 31118 h 83040"/>
                  <a:gd name="connsiteX394" fmla="*/ 150110 w 178709"/>
                  <a:gd name="connsiteY394" fmla="*/ 31177 h 83040"/>
                  <a:gd name="connsiteX395" fmla="*/ 150021 w 178709"/>
                  <a:gd name="connsiteY395" fmla="*/ 31531 h 83040"/>
                  <a:gd name="connsiteX396" fmla="*/ 148990 w 178709"/>
                  <a:gd name="connsiteY396" fmla="*/ 38721 h 83040"/>
                  <a:gd name="connsiteX397" fmla="*/ 143391 w 178709"/>
                  <a:gd name="connsiteY397" fmla="*/ 43760 h 83040"/>
                  <a:gd name="connsiteX398" fmla="*/ 142242 w 178709"/>
                  <a:gd name="connsiteY398" fmla="*/ 44880 h 83040"/>
                  <a:gd name="connsiteX399" fmla="*/ 142212 w 178709"/>
                  <a:gd name="connsiteY399" fmla="*/ 46442 h 83040"/>
                  <a:gd name="connsiteX400" fmla="*/ 140945 w 178709"/>
                  <a:gd name="connsiteY400" fmla="*/ 57433 h 83040"/>
                  <a:gd name="connsiteX401" fmla="*/ 130926 w 178709"/>
                  <a:gd name="connsiteY401" fmla="*/ 63150 h 83040"/>
                  <a:gd name="connsiteX402" fmla="*/ 125710 w 178709"/>
                  <a:gd name="connsiteY402" fmla="*/ 64977 h 83040"/>
                  <a:gd name="connsiteX403" fmla="*/ 121113 w 178709"/>
                  <a:gd name="connsiteY403" fmla="*/ 67865 h 83040"/>
                  <a:gd name="connsiteX404" fmla="*/ 115544 w 178709"/>
                  <a:gd name="connsiteY404" fmla="*/ 72020 h 83040"/>
                  <a:gd name="connsiteX405" fmla="*/ 114129 w 178709"/>
                  <a:gd name="connsiteY405" fmla="*/ 73110 h 83040"/>
                  <a:gd name="connsiteX406" fmla="*/ 107057 w 178709"/>
                  <a:gd name="connsiteY406" fmla="*/ 78120 h 83040"/>
                  <a:gd name="connsiteX407" fmla="*/ 104670 w 178709"/>
                  <a:gd name="connsiteY407" fmla="*/ 79829 h 83040"/>
                  <a:gd name="connsiteX408" fmla="*/ 104582 w 178709"/>
                  <a:gd name="connsiteY408" fmla="*/ 80065 h 83040"/>
                  <a:gd name="connsiteX409" fmla="*/ 104759 w 178709"/>
                  <a:gd name="connsiteY409" fmla="*/ 80241 h 83040"/>
                  <a:gd name="connsiteX410" fmla="*/ 127508 w 178709"/>
                  <a:gd name="connsiteY410" fmla="*/ 83041 h 83040"/>
                  <a:gd name="connsiteX411" fmla="*/ 131191 w 178709"/>
                  <a:gd name="connsiteY411" fmla="*/ 82599 h 83040"/>
                  <a:gd name="connsiteX412" fmla="*/ 150729 w 178709"/>
                  <a:gd name="connsiteY412" fmla="*/ 67364 h 83040"/>
                  <a:gd name="connsiteX413" fmla="*/ 150758 w 178709"/>
                  <a:gd name="connsiteY413" fmla="*/ 67128 h 83040"/>
                  <a:gd name="connsiteX414" fmla="*/ 150552 w 178709"/>
                  <a:gd name="connsiteY414" fmla="*/ 67010 h 83040"/>
                  <a:gd name="connsiteX415" fmla="*/ 140209 w 178709"/>
                  <a:gd name="connsiteY415" fmla="*/ 67010 h 83040"/>
                  <a:gd name="connsiteX416" fmla="*/ 143185 w 178709"/>
                  <a:gd name="connsiteY416" fmla="*/ 66657 h 83040"/>
                  <a:gd name="connsiteX417" fmla="*/ 146073 w 178709"/>
                  <a:gd name="connsiteY417" fmla="*/ 66303 h 83040"/>
                  <a:gd name="connsiteX418" fmla="*/ 153823 w 178709"/>
                  <a:gd name="connsiteY418" fmla="*/ 65036 h 83040"/>
                  <a:gd name="connsiteX419" fmla="*/ 168969 w 178709"/>
                  <a:gd name="connsiteY419" fmla="*/ 58170 h 83040"/>
                  <a:gd name="connsiteX420" fmla="*/ 178428 w 178709"/>
                  <a:gd name="connsiteY420" fmla="*/ 44998 h 83040"/>
                  <a:gd name="connsiteX421" fmla="*/ 177957 w 178709"/>
                  <a:gd name="connsiteY421" fmla="*/ 41167 h 83040"/>
                  <a:gd name="connsiteX422" fmla="*/ 174362 w 178709"/>
                  <a:gd name="connsiteY422" fmla="*/ 39163 h 8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</a:cxnLst>
                <a:rect l="l" t="t" r="r" b="b"/>
                <a:pathLst>
                  <a:path w="178709" h="83040">
                    <a:moveTo>
                      <a:pt x="36511" y="30057"/>
                    </a:moveTo>
                    <a:cubicBezTo>
                      <a:pt x="26551" y="22484"/>
                      <a:pt x="20539" y="14469"/>
                      <a:pt x="17740" y="4921"/>
                    </a:cubicBezTo>
                    <a:cubicBezTo>
                      <a:pt x="17710" y="4803"/>
                      <a:pt x="17769" y="4685"/>
                      <a:pt x="17887" y="4656"/>
                    </a:cubicBezTo>
                    <a:lnTo>
                      <a:pt x="22808" y="2976"/>
                    </a:lnTo>
                    <a:cubicBezTo>
                      <a:pt x="22897" y="2947"/>
                      <a:pt x="22985" y="2976"/>
                      <a:pt x="23044" y="3065"/>
                    </a:cubicBezTo>
                    <a:cubicBezTo>
                      <a:pt x="23987" y="4332"/>
                      <a:pt x="24930" y="5599"/>
                      <a:pt x="25843" y="6837"/>
                    </a:cubicBezTo>
                    <a:cubicBezTo>
                      <a:pt x="29173" y="11375"/>
                      <a:pt x="32326" y="15648"/>
                      <a:pt x="35892" y="19832"/>
                    </a:cubicBezTo>
                    <a:cubicBezTo>
                      <a:pt x="39634" y="23899"/>
                      <a:pt x="44143" y="27317"/>
                      <a:pt x="49094" y="29851"/>
                    </a:cubicBezTo>
                    <a:cubicBezTo>
                      <a:pt x="38691" y="23162"/>
                      <a:pt x="30529" y="13732"/>
                      <a:pt x="25342" y="2387"/>
                    </a:cubicBezTo>
                    <a:cubicBezTo>
                      <a:pt x="25284" y="2269"/>
                      <a:pt x="25342" y="2151"/>
                      <a:pt x="25460" y="2092"/>
                    </a:cubicBezTo>
                    <a:lnTo>
                      <a:pt x="29144" y="324"/>
                    </a:lnTo>
                    <a:cubicBezTo>
                      <a:pt x="29262" y="265"/>
                      <a:pt x="29380" y="324"/>
                      <a:pt x="29438" y="413"/>
                    </a:cubicBezTo>
                    <a:cubicBezTo>
                      <a:pt x="32916" y="7190"/>
                      <a:pt x="37984" y="13172"/>
                      <a:pt x="44114" y="17710"/>
                    </a:cubicBezTo>
                    <a:cubicBezTo>
                      <a:pt x="50331" y="22631"/>
                      <a:pt x="58789" y="27612"/>
                      <a:pt x="62354" y="28584"/>
                    </a:cubicBezTo>
                    <a:cubicBezTo>
                      <a:pt x="50361" y="22042"/>
                      <a:pt x="38515" y="14027"/>
                      <a:pt x="32120" y="324"/>
                    </a:cubicBezTo>
                    <a:cubicBezTo>
                      <a:pt x="32091" y="236"/>
                      <a:pt x="32091" y="147"/>
                      <a:pt x="32150" y="88"/>
                    </a:cubicBezTo>
                    <a:cubicBezTo>
                      <a:pt x="32208" y="29"/>
                      <a:pt x="32267" y="0"/>
                      <a:pt x="32356" y="0"/>
                    </a:cubicBezTo>
                    <a:cubicBezTo>
                      <a:pt x="34094" y="324"/>
                      <a:pt x="35833" y="796"/>
                      <a:pt x="37483" y="1414"/>
                    </a:cubicBezTo>
                    <a:cubicBezTo>
                      <a:pt x="38456" y="1768"/>
                      <a:pt x="39310" y="2299"/>
                      <a:pt x="40076" y="2976"/>
                    </a:cubicBezTo>
                    <a:cubicBezTo>
                      <a:pt x="42493" y="5717"/>
                      <a:pt x="45086" y="8339"/>
                      <a:pt x="47826" y="10756"/>
                    </a:cubicBezTo>
                    <a:cubicBezTo>
                      <a:pt x="55046" y="16178"/>
                      <a:pt x="63739" y="19655"/>
                      <a:pt x="72521" y="22455"/>
                    </a:cubicBezTo>
                    <a:cubicBezTo>
                      <a:pt x="72020" y="22278"/>
                      <a:pt x="71489" y="22072"/>
                      <a:pt x="70959" y="21865"/>
                    </a:cubicBezTo>
                    <a:cubicBezTo>
                      <a:pt x="61293" y="18771"/>
                      <a:pt x="52482" y="13791"/>
                      <a:pt x="44850" y="7102"/>
                    </a:cubicBezTo>
                    <a:cubicBezTo>
                      <a:pt x="43642" y="5864"/>
                      <a:pt x="42493" y="4538"/>
                      <a:pt x="41461" y="3153"/>
                    </a:cubicBezTo>
                    <a:cubicBezTo>
                      <a:pt x="41402" y="3094"/>
                      <a:pt x="41402" y="3006"/>
                      <a:pt x="41432" y="2917"/>
                    </a:cubicBezTo>
                    <a:cubicBezTo>
                      <a:pt x="41461" y="2829"/>
                      <a:pt x="41550" y="2799"/>
                      <a:pt x="41609" y="2799"/>
                    </a:cubicBezTo>
                    <a:cubicBezTo>
                      <a:pt x="42758" y="2741"/>
                      <a:pt x="43907" y="2682"/>
                      <a:pt x="44998" y="2623"/>
                    </a:cubicBezTo>
                    <a:cubicBezTo>
                      <a:pt x="47119" y="2505"/>
                      <a:pt x="49123" y="2387"/>
                      <a:pt x="51068" y="2387"/>
                    </a:cubicBezTo>
                    <a:cubicBezTo>
                      <a:pt x="51687" y="2416"/>
                      <a:pt x="52306" y="2623"/>
                      <a:pt x="52807" y="2947"/>
                    </a:cubicBezTo>
                    <a:cubicBezTo>
                      <a:pt x="53720" y="3683"/>
                      <a:pt x="54663" y="4391"/>
                      <a:pt x="55547" y="5098"/>
                    </a:cubicBezTo>
                    <a:cubicBezTo>
                      <a:pt x="57109" y="6306"/>
                      <a:pt x="58730" y="7544"/>
                      <a:pt x="60203" y="8870"/>
                    </a:cubicBezTo>
                    <a:cubicBezTo>
                      <a:pt x="66686" y="14351"/>
                      <a:pt x="74524" y="18300"/>
                      <a:pt x="82805" y="20245"/>
                    </a:cubicBezTo>
                    <a:cubicBezTo>
                      <a:pt x="82923" y="20274"/>
                      <a:pt x="83070" y="20303"/>
                      <a:pt x="83188" y="20333"/>
                    </a:cubicBezTo>
                    <a:cubicBezTo>
                      <a:pt x="81361" y="19478"/>
                      <a:pt x="79534" y="18801"/>
                      <a:pt x="77736" y="18152"/>
                    </a:cubicBezTo>
                    <a:lnTo>
                      <a:pt x="77029" y="17887"/>
                    </a:lnTo>
                    <a:cubicBezTo>
                      <a:pt x="75114" y="17180"/>
                      <a:pt x="73257" y="16325"/>
                      <a:pt x="71460" y="15500"/>
                    </a:cubicBezTo>
                    <a:lnTo>
                      <a:pt x="70222" y="14940"/>
                    </a:lnTo>
                    <a:cubicBezTo>
                      <a:pt x="70104" y="14881"/>
                      <a:pt x="70075" y="14763"/>
                      <a:pt x="70104" y="14646"/>
                    </a:cubicBezTo>
                    <a:cubicBezTo>
                      <a:pt x="70163" y="14528"/>
                      <a:pt x="70281" y="14469"/>
                      <a:pt x="70399" y="14528"/>
                    </a:cubicBezTo>
                    <a:cubicBezTo>
                      <a:pt x="80064" y="18152"/>
                      <a:pt x="90584" y="19537"/>
                      <a:pt x="100839" y="18565"/>
                    </a:cubicBezTo>
                    <a:cubicBezTo>
                      <a:pt x="106939" y="17858"/>
                      <a:pt x="113098" y="16649"/>
                      <a:pt x="119051" y="15500"/>
                    </a:cubicBezTo>
                    <a:cubicBezTo>
                      <a:pt x="120848" y="15147"/>
                      <a:pt x="122616" y="14793"/>
                      <a:pt x="124414" y="14469"/>
                    </a:cubicBezTo>
                    <a:cubicBezTo>
                      <a:pt x="125592" y="14056"/>
                      <a:pt x="126918" y="14557"/>
                      <a:pt x="127596" y="15618"/>
                    </a:cubicBezTo>
                    <a:cubicBezTo>
                      <a:pt x="128893" y="17563"/>
                      <a:pt x="130514" y="19243"/>
                      <a:pt x="132370" y="20657"/>
                    </a:cubicBezTo>
                    <a:cubicBezTo>
                      <a:pt x="135081" y="22484"/>
                      <a:pt x="137998" y="24134"/>
                      <a:pt x="140827" y="25755"/>
                    </a:cubicBezTo>
                    <a:cubicBezTo>
                      <a:pt x="142566" y="26757"/>
                      <a:pt x="144364" y="27788"/>
                      <a:pt x="146102" y="28849"/>
                    </a:cubicBezTo>
                    <a:cubicBezTo>
                      <a:pt x="147281" y="29291"/>
                      <a:pt x="148224" y="30352"/>
                      <a:pt x="148460" y="31649"/>
                    </a:cubicBezTo>
                    <a:cubicBezTo>
                      <a:pt x="149344" y="36481"/>
                      <a:pt x="147428" y="39693"/>
                      <a:pt x="142036" y="42375"/>
                    </a:cubicBezTo>
                    <a:cubicBezTo>
                      <a:pt x="141947" y="42404"/>
                      <a:pt x="141859" y="42404"/>
                      <a:pt x="141800" y="42345"/>
                    </a:cubicBezTo>
                    <a:cubicBezTo>
                      <a:pt x="141741" y="42287"/>
                      <a:pt x="141711" y="42198"/>
                      <a:pt x="141741" y="42110"/>
                    </a:cubicBezTo>
                    <a:cubicBezTo>
                      <a:pt x="142625" y="38986"/>
                      <a:pt x="142330" y="35686"/>
                      <a:pt x="141034" y="32798"/>
                    </a:cubicBezTo>
                    <a:cubicBezTo>
                      <a:pt x="141859" y="35804"/>
                      <a:pt x="141682" y="39045"/>
                      <a:pt x="140474" y="41962"/>
                    </a:cubicBezTo>
                    <a:cubicBezTo>
                      <a:pt x="139737" y="43730"/>
                      <a:pt x="137998" y="44880"/>
                      <a:pt x="136083" y="44880"/>
                    </a:cubicBezTo>
                    <a:cubicBezTo>
                      <a:pt x="135965" y="44880"/>
                      <a:pt x="135847" y="44880"/>
                      <a:pt x="135729" y="44880"/>
                    </a:cubicBezTo>
                    <a:cubicBezTo>
                      <a:pt x="135670" y="44880"/>
                      <a:pt x="135612" y="44850"/>
                      <a:pt x="135553" y="44791"/>
                    </a:cubicBezTo>
                    <a:cubicBezTo>
                      <a:pt x="135523" y="44732"/>
                      <a:pt x="135494" y="44673"/>
                      <a:pt x="135523" y="44585"/>
                    </a:cubicBezTo>
                    <a:cubicBezTo>
                      <a:pt x="137055" y="40430"/>
                      <a:pt x="136731" y="35833"/>
                      <a:pt x="134669" y="31943"/>
                    </a:cubicBezTo>
                    <a:cubicBezTo>
                      <a:pt x="135906" y="36864"/>
                      <a:pt x="135847" y="39723"/>
                      <a:pt x="134551" y="42758"/>
                    </a:cubicBezTo>
                    <a:cubicBezTo>
                      <a:pt x="133195" y="45970"/>
                      <a:pt x="132665" y="46353"/>
                      <a:pt x="129394" y="46353"/>
                    </a:cubicBezTo>
                    <a:cubicBezTo>
                      <a:pt x="129335" y="46353"/>
                      <a:pt x="129276" y="46324"/>
                      <a:pt x="129246" y="46294"/>
                    </a:cubicBezTo>
                    <a:cubicBezTo>
                      <a:pt x="129217" y="46265"/>
                      <a:pt x="129188" y="46176"/>
                      <a:pt x="129188" y="46117"/>
                    </a:cubicBezTo>
                    <a:cubicBezTo>
                      <a:pt x="129364" y="43259"/>
                      <a:pt x="129364" y="40342"/>
                      <a:pt x="129188" y="37483"/>
                    </a:cubicBezTo>
                    <a:cubicBezTo>
                      <a:pt x="128922" y="34949"/>
                      <a:pt x="127596" y="32621"/>
                      <a:pt x="125563" y="31089"/>
                    </a:cubicBezTo>
                    <a:cubicBezTo>
                      <a:pt x="125651" y="31236"/>
                      <a:pt x="125740" y="31383"/>
                      <a:pt x="125858" y="31501"/>
                    </a:cubicBezTo>
                    <a:cubicBezTo>
                      <a:pt x="128922" y="35303"/>
                      <a:pt x="129630" y="40489"/>
                      <a:pt x="127744" y="44998"/>
                    </a:cubicBezTo>
                    <a:cubicBezTo>
                      <a:pt x="127302" y="46206"/>
                      <a:pt x="126476" y="47532"/>
                      <a:pt x="124325" y="46884"/>
                    </a:cubicBezTo>
                    <a:cubicBezTo>
                      <a:pt x="124237" y="46854"/>
                      <a:pt x="124178" y="46766"/>
                      <a:pt x="124178" y="46677"/>
                    </a:cubicBezTo>
                    <a:cubicBezTo>
                      <a:pt x="124090" y="41992"/>
                      <a:pt x="123736" y="40283"/>
                      <a:pt x="122734" y="38721"/>
                    </a:cubicBezTo>
                    <a:cubicBezTo>
                      <a:pt x="122999" y="40695"/>
                      <a:pt x="123147" y="42699"/>
                      <a:pt x="123176" y="44673"/>
                    </a:cubicBezTo>
                    <a:cubicBezTo>
                      <a:pt x="123147" y="45823"/>
                      <a:pt x="122852" y="46530"/>
                      <a:pt x="122292" y="46884"/>
                    </a:cubicBezTo>
                    <a:cubicBezTo>
                      <a:pt x="122056" y="47001"/>
                      <a:pt x="121791" y="47090"/>
                      <a:pt x="121496" y="47090"/>
                    </a:cubicBezTo>
                    <a:cubicBezTo>
                      <a:pt x="120966" y="47090"/>
                      <a:pt x="120318" y="46884"/>
                      <a:pt x="119552" y="46471"/>
                    </a:cubicBezTo>
                    <a:cubicBezTo>
                      <a:pt x="118167" y="45734"/>
                      <a:pt x="116723" y="45086"/>
                      <a:pt x="115279" y="44497"/>
                    </a:cubicBezTo>
                    <a:cubicBezTo>
                      <a:pt x="104847" y="40813"/>
                      <a:pt x="93679" y="40401"/>
                      <a:pt x="83011" y="43259"/>
                    </a:cubicBezTo>
                    <a:cubicBezTo>
                      <a:pt x="66332" y="47502"/>
                      <a:pt x="48593" y="44497"/>
                      <a:pt x="34271" y="34979"/>
                    </a:cubicBezTo>
                    <a:cubicBezTo>
                      <a:pt x="25195" y="29586"/>
                      <a:pt x="18123" y="21187"/>
                      <a:pt x="14380" y="11286"/>
                    </a:cubicBezTo>
                    <a:cubicBezTo>
                      <a:pt x="13968" y="10078"/>
                      <a:pt x="13732" y="8870"/>
                      <a:pt x="13467" y="7603"/>
                    </a:cubicBezTo>
                    <a:cubicBezTo>
                      <a:pt x="13349" y="7072"/>
                      <a:pt x="13261" y="6542"/>
                      <a:pt x="13113" y="6011"/>
                    </a:cubicBezTo>
                    <a:cubicBezTo>
                      <a:pt x="13113" y="5953"/>
                      <a:pt x="13113" y="5894"/>
                      <a:pt x="13143" y="5835"/>
                    </a:cubicBezTo>
                    <a:cubicBezTo>
                      <a:pt x="13172" y="5776"/>
                      <a:pt x="13231" y="5746"/>
                      <a:pt x="13290" y="5746"/>
                    </a:cubicBezTo>
                    <a:lnTo>
                      <a:pt x="15913" y="5304"/>
                    </a:lnTo>
                    <a:cubicBezTo>
                      <a:pt x="16031" y="5275"/>
                      <a:pt x="16119" y="5334"/>
                      <a:pt x="16148" y="5452"/>
                    </a:cubicBezTo>
                    <a:cubicBezTo>
                      <a:pt x="19979" y="15765"/>
                      <a:pt x="27140" y="24400"/>
                      <a:pt x="36511" y="30057"/>
                    </a:cubicBezTo>
                    <a:close/>
                    <a:moveTo>
                      <a:pt x="93885" y="80182"/>
                    </a:moveTo>
                    <a:cubicBezTo>
                      <a:pt x="93472" y="80212"/>
                      <a:pt x="93060" y="80241"/>
                      <a:pt x="92677" y="80241"/>
                    </a:cubicBezTo>
                    <a:cubicBezTo>
                      <a:pt x="92176" y="80241"/>
                      <a:pt x="91675" y="80212"/>
                      <a:pt x="91203" y="80182"/>
                    </a:cubicBezTo>
                    <a:cubicBezTo>
                      <a:pt x="91027" y="80182"/>
                      <a:pt x="90879" y="80182"/>
                      <a:pt x="90702" y="80153"/>
                    </a:cubicBezTo>
                    <a:cubicBezTo>
                      <a:pt x="89671" y="80065"/>
                      <a:pt x="88640" y="79917"/>
                      <a:pt x="87638" y="79711"/>
                    </a:cubicBezTo>
                    <a:cubicBezTo>
                      <a:pt x="87402" y="79652"/>
                      <a:pt x="87196" y="79622"/>
                      <a:pt x="86960" y="79564"/>
                    </a:cubicBezTo>
                    <a:cubicBezTo>
                      <a:pt x="85929" y="79328"/>
                      <a:pt x="84868" y="79063"/>
                      <a:pt x="83866" y="78680"/>
                    </a:cubicBezTo>
                    <a:cubicBezTo>
                      <a:pt x="83866" y="78680"/>
                      <a:pt x="83866" y="78680"/>
                      <a:pt x="83866" y="78680"/>
                    </a:cubicBezTo>
                    <a:cubicBezTo>
                      <a:pt x="72845" y="73906"/>
                      <a:pt x="62236" y="68189"/>
                      <a:pt x="52158" y="61647"/>
                    </a:cubicBezTo>
                    <a:cubicBezTo>
                      <a:pt x="51569" y="61264"/>
                      <a:pt x="50950" y="60940"/>
                      <a:pt x="50361" y="60586"/>
                    </a:cubicBezTo>
                    <a:cubicBezTo>
                      <a:pt x="60969" y="68484"/>
                      <a:pt x="72403" y="75232"/>
                      <a:pt x="84426" y="80713"/>
                    </a:cubicBezTo>
                    <a:cubicBezTo>
                      <a:pt x="83689" y="80978"/>
                      <a:pt x="82952" y="81214"/>
                      <a:pt x="82216" y="81420"/>
                    </a:cubicBezTo>
                    <a:cubicBezTo>
                      <a:pt x="81980" y="81479"/>
                      <a:pt x="81744" y="81538"/>
                      <a:pt x="81508" y="81567"/>
                    </a:cubicBezTo>
                    <a:cubicBezTo>
                      <a:pt x="80978" y="81685"/>
                      <a:pt x="80477" y="81803"/>
                      <a:pt x="79947" y="81862"/>
                    </a:cubicBezTo>
                    <a:cubicBezTo>
                      <a:pt x="79681" y="81892"/>
                      <a:pt x="79416" y="81950"/>
                      <a:pt x="79121" y="81980"/>
                    </a:cubicBezTo>
                    <a:cubicBezTo>
                      <a:pt x="78621" y="82039"/>
                      <a:pt x="78120" y="82068"/>
                      <a:pt x="77589" y="82098"/>
                    </a:cubicBezTo>
                    <a:cubicBezTo>
                      <a:pt x="77324" y="82098"/>
                      <a:pt x="77059" y="82127"/>
                      <a:pt x="76823" y="82127"/>
                    </a:cubicBezTo>
                    <a:cubicBezTo>
                      <a:pt x="76705" y="82127"/>
                      <a:pt x="76587" y="82157"/>
                      <a:pt x="76469" y="82157"/>
                    </a:cubicBezTo>
                    <a:cubicBezTo>
                      <a:pt x="76234" y="82157"/>
                      <a:pt x="76027" y="82127"/>
                      <a:pt x="75792" y="82127"/>
                    </a:cubicBezTo>
                    <a:cubicBezTo>
                      <a:pt x="75202" y="82098"/>
                      <a:pt x="74613" y="82068"/>
                      <a:pt x="74024" y="82009"/>
                    </a:cubicBezTo>
                    <a:cubicBezTo>
                      <a:pt x="73670" y="81980"/>
                      <a:pt x="73346" y="81921"/>
                      <a:pt x="72992" y="81862"/>
                    </a:cubicBezTo>
                    <a:cubicBezTo>
                      <a:pt x="72432" y="81774"/>
                      <a:pt x="71843" y="81656"/>
                      <a:pt x="71283" y="81538"/>
                    </a:cubicBezTo>
                    <a:cubicBezTo>
                      <a:pt x="70959" y="81449"/>
                      <a:pt x="70635" y="81391"/>
                      <a:pt x="70311" y="81302"/>
                    </a:cubicBezTo>
                    <a:cubicBezTo>
                      <a:pt x="69721" y="81125"/>
                      <a:pt x="69132" y="80919"/>
                      <a:pt x="68542" y="80713"/>
                    </a:cubicBezTo>
                    <a:cubicBezTo>
                      <a:pt x="68277" y="80595"/>
                      <a:pt x="67983" y="80507"/>
                      <a:pt x="67717" y="80418"/>
                    </a:cubicBezTo>
                    <a:cubicBezTo>
                      <a:pt x="66863" y="80065"/>
                      <a:pt x="66038" y="79652"/>
                      <a:pt x="65242" y="79210"/>
                    </a:cubicBezTo>
                    <a:cubicBezTo>
                      <a:pt x="60026" y="76263"/>
                      <a:pt x="54693" y="73316"/>
                      <a:pt x="49329" y="70370"/>
                    </a:cubicBezTo>
                    <a:cubicBezTo>
                      <a:pt x="46029" y="68601"/>
                      <a:pt x="42434" y="67275"/>
                      <a:pt x="39222" y="65360"/>
                    </a:cubicBezTo>
                    <a:cubicBezTo>
                      <a:pt x="28201" y="58818"/>
                      <a:pt x="18977" y="49889"/>
                      <a:pt x="12111" y="39369"/>
                    </a:cubicBezTo>
                    <a:cubicBezTo>
                      <a:pt x="11345" y="38191"/>
                      <a:pt x="10608" y="37012"/>
                      <a:pt x="9931" y="35804"/>
                    </a:cubicBezTo>
                    <a:cubicBezTo>
                      <a:pt x="8516" y="33387"/>
                      <a:pt x="7249" y="30912"/>
                      <a:pt x="6100" y="28348"/>
                    </a:cubicBezTo>
                    <a:cubicBezTo>
                      <a:pt x="3801" y="23250"/>
                      <a:pt x="2004" y="17858"/>
                      <a:pt x="766" y="12318"/>
                    </a:cubicBezTo>
                    <a:cubicBezTo>
                      <a:pt x="354" y="10726"/>
                      <a:pt x="265" y="9076"/>
                      <a:pt x="0" y="7455"/>
                    </a:cubicBezTo>
                    <a:cubicBezTo>
                      <a:pt x="1356" y="10844"/>
                      <a:pt x="2269" y="14321"/>
                      <a:pt x="3654" y="17622"/>
                    </a:cubicBezTo>
                    <a:cubicBezTo>
                      <a:pt x="5039" y="20952"/>
                      <a:pt x="6660" y="24193"/>
                      <a:pt x="8516" y="27317"/>
                    </a:cubicBezTo>
                    <a:cubicBezTo>
                      <a:pt x="10373" y="30499"/>
                      <a:pt x="12406" y="33594"/>
                      <a:pt x="14646" y="36540"/>
                    </a:cubicBezTo>
                    <a:cubicBezTo>
                      <a:pt x="16915" y="39369"/>
                      <a:pt x="19419" y="41992"/>
                      <a:pt x="22160" y="44349"/>
                    </a:cubicBezTo>
                    <a:cubicBezTo>
                      <a:pt x="20952" y="42994"/>
                      <a:pt x="19802" y="41609"/>
                      <a:pt x="18653" y="40224"/>
                    </a:cubicBezTo>
                    <a:cubicBezTo>
                      <a:pt x="10756" y="30470"/>
                      <a:pt x="4803" y="19773"/>
                      <a:pt x="2475" y="7367"/>
                    </a:cubicBezTo>
                    <a:cubicBezTo>
                      <a:pt x="2770" y="7279"/>
                      <a:pt x="3035" y="7220"/>
                      <a:pt x="3271" y="7161"/>
                    </a:cubicBezTo>
                    <a:cubicBezTo>
                      <a:pt x="3359" y="7131"/>
                      <a:pt x="3418" y="7131"/>
                      <a:pt x="3477" y="7131"/>
                    </a:cubicBezTo>
                    <a:cubicBezTo>
                      <a:pt x="3654" y="7102"/>
                      <a:pt x="3860" y="7072"/>
                      <a:pt x="4008" y="7072"/>
                    </a:cubicBezTo>
                    <a:cubicBezTo>
                      <a:pt x="4037" y="7072"/>
                      <a:pt x="4096" y="7043"/>
                      <a:pt x="4126" y="7043"/>
                    </a:cubicBezTo>
                    <a:cubicBezTo>
                      <a:pt x="4155" y="7043"/>
                      <a:pt x="4155" y="7043"/>
                      <a:pt x="4184" y="7043"/>
                    </a:cubicBezTo>
                    <a:cubicBezTo>
                      <a:pt x="4391" y="7043"/>
                      <a:pt x="4568" y="7072"/>
                      <a:pt x="4744" y="7131"/>
                    </a:cubicBezTo>
                    <a:cubicBezTo>
                      <a:pt x="4774" y="7131"/>
                      <a:pt x="4774" y="7161"/>
                      <a:pt x="4803" y="7161"/>
                    </a:cubicBezTo>
                    <a:cubicBezTo>
                      <a:pt x="4951" y="7220"/>
                      <a:pt x="5098" y="7308"/>
                      <a:pt x="5216" y="7396"/>
                    </a:cubicBezTo>
                    <a:cubicBezTo>
                      <a:pt x="5245" y="7426"/>
                      <a:pt x="5304" y="7485"/>
                      <a:pt x="5334" y="7514"/>
                    </a:cubicBezTo>
                    <a:cubicBezTo>
                      <a:pt x="5422" y="7632"/>
                      <a:pt x="5511" y="7750"/>
                      <a:pt x="5599" y="7897"/>
                    </a:cubicBezTo>
                    <a:cubicBezTo>
                      <a:pt x="5628" y="7956"/>
                      <a:pt x="5658" y="8015"/>
                      <a:pt x="5687" y="8074"/>
                    </a:cubicBezTo>
                    <a:cubicBezTo>
                      <a:pt x="5776" y="8310"/>
                      <a:pt x="5864" y="8546"/>
                      <a:pt x="5953" y="8840"/>
                    </a:cubicBezTo>
                    <a:cubicBezTo>
                      <a:pt x="7544" y="15559"/>
                      <a:pt x="10697" y="21806"/>
                      <a:pt x="15147" y="27081"/>
                    </a:cubicBezTo>
                    <a:cubicBezTo>
                      <a:pt x="15795" y="27847"/>
                      <a:pt x="16443" y="28554"/>
                      <a:pt x="17121" y="29262"/>
                    </a:cubicBezTo>
                    <a:cubicBezTo>
                      <a:pt x="19891" y="32120"/>
                      <a:pt x="22926" y="34743"/>
                      <a:pt x="26168" y="37041"/>
                    </a:cubicBezTo>
                    <a:cubicBezTo>
                      <a:pt x="21541" y="32886"/>
                      <a:pt x="17357" y="28496"/>
                      <a:pt x="14115" y="23545"/>
                    </a:cubicBezTo>
                    <a:cubicBezTo>
                      <a:pt x="10874" y="18624"/>
                      <a:pt x="8546" y="13143"/>
                      <a:pt x="7573" y="6896"/>
                    </a:cubicBezTo>
                    <a:lnTo>
                      <a:pt x="11021" y="6483"/>
                    </a:lnTo>
                    <a:lnTo>
                      <a:pt x="11050" y="6689"/>
                    </a:lnTo>
                    <a:cubicBezTo>
                      <a:pt x="11227" y="6954"/>
                      <a:pt x="11345" y="7249"/>
                      <a:pt x="11434" y="7573"/>
                    </a:cubicBezTo>
                    <a:cubicBezTo>
                      <a:pt x="11993" y="10608"/>
                      <a:pt x="12936" y="13555"/>
                      <a:pt x="14204" y="16325"/>
                    </a:cubicBezTo>
                    <a:cubicBezTo>
                      <a:pt x="16325" y="20952"/>
                      <a:pt x="19390" y="25107"/>
                      <a:pt x="23221" y="28554"/>
                    </a:cubicBezTo>
                    <a:cubicBezTo>
                      <a:pt x="24635" y="29910"/>
                      <a:pt x="26109" y="31177"/>
                      <a:pt x="27582" y="32415"/>
                    </a:cubicBezTo>
                    <a:cubicBezTo>
                      <a:pt x="27936" y="32709"/>
                      <a:pt x="28319" y="33004"/>
                      <a:pt x="28672" y="33299"/>
                    </a:cubicBezTo>
                    <a:cubicBezTo>
                      <a:pt x="30146" y="34478"/>
                      <a:pt x="31649" y="35597"/>
                      <a:pt x="33181" y="36629"/>
                    </a:cubicBezTo>
                    <a:cubicBezTo>
                      <a:pt x="33240" y="36658"/>
                      <a:pt x="33269" y="36688"/>
                      <a:pt x="33328" y="36717"/>
                    </a:cubicBezTo>
                    <a:cubicBezTo>
                      <a:pt x="34831" y="37719"/>
                      <a:pt x="36334" y="38603"/>
                      <a:pt x="37866" y="39458"/>
                    </a:cubicBezTo>
                    <a:cubicBezTo>
                      <a:pt x="38249" y="39664"/>
                      <a:pt x="38632" y="39900"/>
                      <a:pt x="39045" y="40106"/>
                    </a:cubicBezTo>
                    <a:cubicBezTo>
                      <a:pt x="40636" y="40931"/>
                      <a:pt x="42228" y="41727"/>
                      <a:pt x="43848" y="42404"/>
                    </a:cubicBezTo>
                    <a:cubicBezTo>
                      <a:pt x="43937" y="42434"/>
                      <a:pt x="44055" y="42493"/>
                      <a:pt x="44143" y="42522"/>
                    </a:cubicBezTo>
                    <a:cubicBezTo>
                      <a:pt x="45705" y="43171"/>
                      <a:pt x="47267" y="43730"/>
                      <a:pt x="48858" y="44231"/>
                    </a:cubicBezTo>
                    <a:cubicBezTo>
                      <a:pt x="49270" y="44349"/>
                      <a:pt x="49683" y="44497"/>
                      <a:pt x="50096" y="44615"/>
                    </a:cubicBezTo>
                    <a:cubicBezTo>
                      <a:pt x="51775" y="45115"/>
                      <a:pt x="53484" y="45558"/>
                      <a:pt x="55223" y="45882"/>
                    </a:cubicBezTo>
                    <a:cubicBezTo>
                      <a:pt x="55370" y="45911"/>
                      <a:pt x="55518" y="45941"/>
                      <a:pt x="55665" y="45970"/>
                    </a:cubicBezTo>
                    <a:cubicBezTo>
                      <a:pt x="57286" y="46265"/>
                      <a:pt x="58936" y="46500"/>
                      <a:pt x="60586" y="46677"/>
                    </a:cubicBezTo>
                    <a:cubicBezTo>
                      <a:pt x="61028" y="46736"/>
                      <a:pt x="61470" y="46766"/>
                      <a:pt x="61883" y="46795"/>
                    </a:cubicBezTo>
                    <a:cubicBezTo>
                      <a:pt x="63680" y="46942"/>
                      <a:pt x="65478" y="47060"/>
                      <a:pt x="67305" y="47060"/>
                    </a:cubicBezTo>
                    <a:cubicBezTo>
                      <a:pt x="68071" y="47060"/>
                      <a:pt x="68837" y="47031"/>
                      <a:pt x="69603" y="47001"/>
                    </a:cubicBezTo>
                    <a:cubicBezTo>
                      <a:pt x="70193" y="46972"/>
                      <a:pt x="70782" y="46972"/>
                      <a:pt x="71371" y="46942"/>
                    </a:cubicBezTo>
                    <a:cubicBezTo>
                      <a:pt x="72196" y="46884"/>
                      <a:pt x="73051" y="46795"/>
                      <a:pt x="73876" y="46736"/>
                    </a:cubicBezTo>
                    <a:cubicBezTo>
                      <a:pt x="74436" y="46677"/>
                      <a:pt x="74996" y="46648"/>
                      <a:pt x="75556" y="46589"/>
                    </a:cubicBezTo>
                    <a:cubicBezTo>
                      <a:pt x="76499" y="46471"/>
                      <a:pt x="77471" y="46324"/>
                      <a:pt x="78444" y="46176"/>
                    </a:cubicBezTo>
                    <a:cubicBezTo>
                      <a:pt x="78915" y="46117"/>
                      <a:pt x="79357" y="46058"/>
                      <a:pt x="79829" y="45970"/>
                    </a:cubicBezTo>
                    <a:cubicBezTo>
                      <a:pt x="81273" y="45734"/>
                      <a:pt x="82717" y="45440"/>
                      <a:pt x="84160" y="45115"/>
                    </a:cubicBezTo>
                    <a:cubicBezTo>
                      <a:pt x="84160" y="45115"/>
                      <a:pt x="84160" y="45115"/>
                      <a:pt x="84160" y="45115"/>
                    </a:cubicBezTo>
                    <a:cubicBezTo>
                      <a:pt x="85369" y="44791"/>
                      <a:pt x="86577" y="44556"/>
                      <a:pt x="87815" y="44320"/>
                    </a:cubicBezTo>
                    <a:cubicBezTo>
                      <a:pt x="88198" y="44261"/>
                      <a:pt x="88581" y="44202"/>
                      <a:pt x="88964" y="44143"/>
                    </a:cubicBezTo>
                    <a:cubicBezTo>
                      <a:pt x="89818" y="43996"/>
                      <a:pt x="90673" y="43878"/>
                      <a:pt x="91527" y="43789"/>
                    </a:cubicBezTo>
                    <a:cubicBezTo>
                      <a:pt x="91969" y="43730"/>
                      <a:pt x="92412" y="43701"/>
                      <a:pt x="92883" y="43672"/>
                    </a:cubicBezTo>
                    <a:cubicBezTo>
                      <a:pt x="93708" y="43613"/>
                      <a:pt x="94504" y="43554"/>
                      <a:pt x="95329" y="43524"/>
                    </a:cubicBezTo>
                    <a:cubicBezTo>
                      <a:pt x="95771" y="43495"/>
                      <a:pt x="96213" y="43495"/>
                      <a:pt x="96655" y="43495"/>
                    </a:cubicBezTo>
                    <a:cubicBezTo>
                      <a:pt x="96861" y="43495"/>
                      <a:pt x="97097" y="43465"/>
                      <a:pt x="97303" y="43465"/>
                    </a:cubicBezTo>
                    <a:cubicBezTo>
                      <a:pt x="97657" y="43465"/>
                      <a:pt x="98040" y="43495"/>
                      <a:pt x="98394" y="43524"/>
                    </a:cubicBezTo>
                    <a:cubicBezTo>
                      <a:pt x="99336" y="43554"/>
                      <a:pt x="100279" y="43583"/>
                      <a:pt x="101222" y="43642"/>
                    </a:cubicBezTo>
                    <a:cubicBezTo>
                      <a:pt x="101782" y="43672"/>
                      <a:pt x="102342" y="43730"/>
                      <a:pt x="102932" y="43789"/>
                    </a:cubicBezTo>
                    <a:cubicBezTo>
                      <a:pt x="103875" y="43878"/>
                      <a:pt x="104788" y="44025"/>
                      <a:pt x="105702" y="44173"/>
                    </a:cubicBezTo>
                    <a:cubicBezTo>
                      <a:pt x="106261" y="44261"/>
                      <a:pt x="106792" y="44349"/>
                      <a:pt x="107352" y="44467"/>
                    </a:cubicBezTo>
                    <a:cubicBezTo>
                      <a:pt x="108354" y="44673"/>
                      <a:pt x="109326" y="44909"/>
                      <a:pt x="110299" y="45145"/>
                    </a:cubicBezTo>
                    <a:cubicBezTo>
                      <a:pt x="110770" y="45263"/>
                      <a:pt x="111212" y="45351"/>
                      <a:pt x="111684" y="45499"/>
                    </a:cubicBezTo>
                    <a:cubicBezTo>
                      <a:pt x="113098" y="45911"/>
                      <a:pt x="114512" y="46353"/>
                      <a:pt x="115897" y="46884"/>
                    </a:cubicBezTo>
                    <a:cubicBezTo>
                      <a:pt x="115897" y="46884"/>
                      <a:pt x="115897" y="46884"/>
                      <a:pt x="115897" y="46884"/>
                    </a:cubicBezTo>
                    <a:cubicBezTo>
                      <a:pt x="118491" y="47650"/>
                      <a:pt x="120612" y="49477"/>
                      <a:pt x="121791" y="51923"/>
                    </a:cubicBezTo>
                    <a:cubicBezTo>
                      <a:pt x="122822" y="54781"/>
                      <a:pt x="123559" y="57757"/>
                      <a:pt x="124001" y="60763"/>
                    </a:cubicBezTo>
                    <a:cubicBezTo>
                      <a:pt x="124001" y="61853"/>
                      <a:pt x="123589" y="62885"/>
                      <a:pt x="122852" y="63710"/>
                    </a:cubicBezTo>
                    <a:cubicBezTo>
                      <a:pt x="122263" y="64446"/>
                      <a:pt x="121644" y="65065"/>
                      <a:pt x="120995" y="65684"/>
                    </a:cubicBezTo>
                    <a:cubicBezTo>
                      <a:pt x="120819" y="65861"/>
                      <a:pt x="120612" y="66038"/>
                      <a:pt x="120406" y="66185"/>
                    </a:cubicBezTo>
                    <a:cubicBezTo>
                      <a:pt x="119935" y="66598"/>
                      <a:pt x="119434" y="66981"/>
                      <a:pt x="118933" y="67334"/>
                    </a:cubicBezTo>
                    <a:cubicBezTo>
                      <a:pt x="118726" y="67482"/>
                      <a:pt x="118520" y="67629"/>
                      <a:pt x="118314" y="67747"/>
                    </a:cubicBezTo>
                    <a:cubicBezTo>
                      <a:pt x="117636" y="68189"/>
                      <a:pt x="116929" y="68572"/>
                      <a:pt x="116222" y="68896"/>
                    </a:cubicBezTo>
                    <a:cubicBezTo>
                      <a:pt x="116222" y="68896"/>
                      <a:pt x="116192" y="68896"/>
                      <a:pt x="116192" y="68926"/>
                    </a:cubicBezTo>
                    <a:cubicBezTo>
                      <a:pt x="115455" y="69250"/>
                      <a:pt x="114689" y="69515"/>
                      <a:pt x="113923" y="69751"/>
                    </a:cubicBezTo>
                    <a:cubicBezTo>
                      <a:pt x="113687" y="69810"/>
                      <a:pt x="113452" y="69869"/>
                      <a:pt x="113245" y="69928"/>
                    </a:cubicBezTo>
                    <a:cubicBezTo>
                      <a:pt x="112656" y="70075"/>
                      <a:pt x="112067" y="70193"/>
                      <a:pt x="111477" y="70281"/>
                    </a:cubicBezTo>
                    <a:cubicBezTo>
                      <a:pt x="111242" y="70311"/>
                      <a:pt x="111006" y="70370"/>
                      <a:pt x="110741" y="70399"/>
                    </a:cubicBezTo>
                    <a:cubicBezTo>
                      <a:pt x="109945" y="70487"/>
                      <a:pt x="109149" y="70546"/>
                      <a:pt x="108354" y="70546"/>
                    </a:cubicBezTo>
                    <a:cubicBezTo>
                      <a:pt x="108324" y="70546"/>
                      <a:pt x="108295" y="70546"/>
                      <a:pt x="108265" y="70546"/>
                    </a:cubicBezTo>
                    <a:cubicBezTo>
                      <a:pt x="108265" y="70546"/>
                      <a:pt x="108265" y="70546"/>
                      <a:pt x="108236" y="70546"/>
                    </a:cubicBezTo>
                    <a:cubicBezTo>
                      <a:pt x="107646" y="70546"/>
                      <a:pt x="107028" y="70487"/>
                      <a:pt x="106438" y="70458"/>
                    </a:cubicBezTo>
                    <a:cubicBezTo>
                      <a:pt x="106085" y="70428"/>
                      <a:pt x="105731" y="70428"/>
                      <a:pt x="105377" y="70399"/>
                    </a:cubicBezTo>
                    <a:cubicBezTo>
                      <a:pt x="104434" y="70311"/>
                      <a:pt x="103491" y="70134"/>
                      <a:pt x="102548" y="69957"/>
                    </a:cubicBezTo>
                    <a:cubicBezTo>
                      <a:pt x="102490" y="69957"/>
                      <a:pt x="102460" y="69957"/>
                      <a:pt x="102431" y="69928"/>
                    </a:cubicBezTo>
                    <a:cubicBezTo>
                      <a:pt x="92912" y="67776"/>
                      <a:pt x="83660" y="64594"/>
                      <a:pt x="74790" y="60498"/>
                    </a:cubicBezTo>
                    <a:cubicBezTo>
                      <a:pt x="74642" y="60409"/>
                      <a:pt x="74436" y="60350"/>
                      <a:pt x="74200" y="60292"/>
                    </a:cubicBezTo>
                    <a:cubicBezTo>
                      <a:pt x="74141" y="60262"/>
                      <a:pt x="74082" y="60262"/>
                      <a:pt x="74024" y="60233"/>
                    </a:cubicBezTo>
                    <a:cubicBezTo>
                      <a:pt x="73847" y="60203"/>
                      <a:pt x="73699" y="60174"/>
                      <a:pt x="73523" y="60144"/>
                    </a:cubicBezTo>
                    <a:cubicBezTo>
                      <a:pt x="73464" y="60144"/>
                      <a:pt x="73405" y="60115"/>
                      <a:pt x="73346" y="60115"/>
                    </a:cubicBezTo>
                    <a:cubicBezTo>
                      <a:pt x="73139" y="60085"/>
                      <a:pt x="72933" y="60085"/>
                      <a:pt x="72815" y="60085"/>
                    </a:cubicBezTo>
                    <a:cubicBezTo>
                      <a:pt x="72815" y="60085"/>
                      <a:pt x="72786" y="60085"/>
                      <a:pt x="72786" y="60085"/>
                    </a:cubicBezTo>
                    <a:cubicBezTo>
                      <a:pt x="72639" y="60085"/>
                      <a:pt x="72550" y="60115"/>
                      <a:pt x="72550" y="60144"/>
                    </a:cubicBezTo>
                    <a:lnTo>
                      <a:pt x="72550" y="60144"/>
                    </a:lnTo>
                    <a:cubicBezTo>
                      <a:pt x="85045" y="65448"/>
                      <a:pt x="96832" y="71725"/>
                      <a:pt x="111271" y="72108"/>
                    </a:cubicBezTo>
                    <a:cubicBezTo>
                      <a:pt x="110976" y="72550"/>
                      <a:pt x="110652" y="72963"/>
                      <a:pt x="110299" y="73375"/>
                    </a:cubicBezTo>
                    <a:cubicBezTo>
                      <a:pt x="109503" y="74112"/>
                      <a:pt x="108648" y="74760"/>
                      <a:pt x="107794" y="75409"/>
                    </a:cubicBezTo>
                    <a:cubicBezTo>
                      <a:pt x="107558" y="75585"/>
                      <a:pt x="107352" y="75733"/>
                      <a:pt x="107116" y="75880"/>
                    </a:cubicBezTo>
                    <a:cubicBezTo>
                      <a:pt x="106320" y="76410"/>
                      <a:pt x="105525" y="76911"/>
                      <a:pt x="104700" y="77353"/>
                    </a:cubicBezTo>
                    <a:cubicBezTo>
                      <a:pt x="104582" y="77412"/>
                      <a:pt x="104493" y="77471"/>
                      <a:pt x="104375" y="77530"/>
                    </a:cubicBezTo>
                    <a:cubicBezTo>
                      <a:pt x="103433" y="78002"/>
                      <a:pt x="102490" y="78414"/>
                      <a:pt x="101517" y="78768"/>
                    </a:cubicBezTo>
                    <a:cubicBezTo>
                      <a:pt x="101281" y="78856"/>
                      <a:pt x="101016" y="78945"/>
                      <a:pt x="100751" y="79033"/>
                    </a:cubicBezTo>
                    <a:cubicBezTo>
                      <a:pt x="99926" y="79298"/>
                      <a:pt x="99071" y="79534"/>
                      <a:pt x="98217" y="79740"/>
                    </a:cubicBezTo>
                    <a:cubicBezTo>
                      <a:pt x="98040" y="79770"/>
                      <a:pt x="97863" y="79829"/>
                      <a:pt x="97657" y="79858"/>
                    </a:cubicBezTo>
                    <a:cubicBezTo>
                      <a:pt x="96655" y="80065"/>
                      <a:pt x="95624" y="80182"/>
                      <a:pt x="94592" y="80271"/>
                    </a:cubicBezTo>
                    <a:cubicBezTo>
                      <a:pt x="94386" y="80153"/>
                      <a:pt x="94121" y="80153"/>
                      <a:pt x="93885" y="80182"/>
                    </a:cubicBezTo>
                    <a:close/>
                    <a:moveTo>
                      <a:pt x="65890" y="51982"/>
                    </a:moveTo>
                    <a:cubicBezTo>
                      <a:pt x="65890" y="51982"/>
                      <a:pt x="65890" y="51982"/>
                      <a:pt x="65890" y="51982"/>
                    </a:cubicBezTo>
                    <a:cubicBezTo>
                      <a:pt x="66863" y="52276"/>
                      <a:pt x="67835" y="52482"/>
                      <a:pt x="68837" y="52689"/>
                    </a:cubicBezTo>
                    <a:cubicBezTo>
                      <a:pt x="69102" y="52748"/>
                      <a:pt x="69397" y="52777"/>
                      <a:pt x="69662" y="52836"/>
                    </a:cubicBezTo>
                    <a:cubicBezTo>
                      <a:pt x="70458" y="52983"/>
                      <a:pt x="71224" y="53072"/>
                      <a:pt x="72020" y="53160"/>
                    </a:cubicBezTo>
                    <a:cubicBezTo>
                      <a:pt x="72255" y="53190"/>
                      <a:pt x="72462" y="53219"/>
                      <a:pt x="72697" y="53219"/>
                    </a:cubicBezTo>
                    <a:cubicBezTo>
                      <a:pt x="73670" y="53308"/>
                      <a:pt x="74613" y="53337"/>
                      <a:pt x="75585" y="53337"/>
                    </a:cubicBezTo>
                    <a:cubicBezTo>
                      <a:pt x="76882" y="53337"/>
                      <a:pt x="78178" y="53249"/>
                      <a:pt x="79446" y="53101"/>
                    </a:cubicBezTo>
                    <a:cubicBezTo>
                      <a:pt x="79740" y="53072"/>
                      <a:pt x="80064" y="52983"/>
                      <a:pt x="80359" y="52954"/>
                    </a:cubicBezTo>
                    <a:cubicBezTo>
                      <a:pt x="81332" y="52807"/>
                      <a:pt x="82333" y="52630"/>
                      <a:pt x="83276" y="52394"/>
                    </a:cubicBezTo>
                    <a:cubicBezTo>
                      <a:pt x="83689" y="52306"/>
                      <a:pt x="84102" y="52188"/>
                      <a:pt x="84514" y="52070"/>
                    </a:cubicBezTo>
                    <a:cubicBezTo>
                      <a:pt x="85398" y="51805"/>
                      <a:pt x="86282" y="51510"/>
                      <a:pt x="87166" y="51186"/>
                    </a:cubicBezTo>
                    <a:cubicBezTo>
                      <a:pt x="87549" y="51039"/>
                      <a:pt x="87932" y="50921"/>
                      <a:pt x="88286" y="50773"/>
                    </a:cubicBezTo>
                    <a:cubicBezTo>
                      <a:pt x="89494" y="50272"/>
                      <a:pt x="90673" y="49712"/>
                      <a:pt x="91822" y="49064"/>
                    </a:cubicBezTo>
                    <a:cubicBezTo>
                      <a:pt x="91822" y="49064"/>
                      <a:pt x="91822" y="49064"/>
                      <a:pt x="91822" y="49064"/>
                    </a:cubicBezTo>
                    <a:cubicBezTo>
                      <a:pt x="91822" y="49064"/>
                      <a:pt x="91822" y="49064"/>
                      <a:pt x="91822" y="49064"/>
                    </a:cubicBezTo>
                    <a:cubicBezTo>
                      <a:pt x="90496" y="49565"/>
                      <a:pt x="89141" y="50007"/>
                      <a:pt x="87756" y="50390"/>
                    </a:cubicBezTo>
                    <a:cubicBezTo>
                      <a:pt x="87402" y="50508"/>
                      <a:pt x="87019" y="50597"/>
                      <a:pt x="86665" y="50685"/>
                    </a:cubicBezTo>
                    <a:cubicBezTo>
                      <a:pt x="85457" y="51009"/>
                      <a:pt x="84249" y="51304"/>
                      <a:pt x="83011" y="51540"/>
                    </a:cubicBezTo>
                    <a:cubicBezTo>
                      <a:pt x="82834" y="51569"/>
                      <a:pt x="82658" y="51628"/>
                      <a:pt x="82481" y="51657"/>
                    </a:cubicBezTo>
                    <a:cubicBezTo>
                      <a:pt x="81096" y="51893"/>
                      <a:pt x="79711" y="52099"/>
                      <a:pt x="78296" y="52217"/>
                    </a:cubicBezTo>
                    <a:cubicBezTo>
                      <a:pt x="77943" y="52247"/>
                      <a:pt x="77589" y="52276"/>
                      <a:pt x="77206" y="52306"/>
                    </a:cubicBezTo>
                    <a:cubicBezTo>
                      <a:pt x="76027" y="52394"/>
                      <a:pt x="74849" y="52453"/>
                      <a:pt x="73670" y="52453"/>
                    </a:cubicBezTo>
                    <a:cubicBezTo>
                      <a:pt x="73464" y="52453"/>
                      <a:pt x="73257" y="52482"/>
                      <a:pt x="73081" y="52482"/>
                    </a:cubicBezTo>
                    <a:cubicBezTo>
                      <a:pt x="72992" y="52482"/>
                      <a:pt x="72904" y="52482"/>
                      <a:pt x="72786" y="52482"/>
                    </a:cubicBezTo>
                    <a:cubicBezTo>
                      <a:pt x="72020" y="52482"/>
                      <a:pt x="71254" y="52453"/>
                      <a:pt x="70487" y="52394"/>
                    </a:cubicBezTo>
                    <a:cubicBezTo>
                      <a:pt x="70104" y="52365"/>
                      <a:pt x="69721" y="52365"/>
                      <a:pt x="69338" y="52335"/>
                    </a:cubicBezTo>
                    <a:cubicBezTo>
                      <a:pt x="68189" y="52247"/>
                      <a:pt x="67040" y="52158"/>
                      <a:pt x="65890" y="51982"/>
                    </a:cubicBezTo>
                    <a:close/>
                    <a:moveTo>
                      <a:pt x="79888" y="58406"/>
                    </a:moveTo>
                    <a:cubicBezTo>
                      <a:pt x="79888" y="58406"/>
                      <a:pt x="79888" y="58406"/>
                      <a:pt x="79888" y="58406"/>
                    </a:cubicBezTo>
                    <a:cubicBezTo>
                      <a:pt x="80565" y="58700"/>
                      <a:pt x="81361" y="58907"/>
                      <a:pt x="82186" y="59083"/>
                    </a:cubicBezTo>
                    <a:cubicBezTo>
                      <a:pt x="82275" y="59083"/>
                      <a:pt x="82333" y="59113"/>
                      <a:pt x="82422" y="59142"/>
                    </a:cubicBezTo>
                    <a:cubicBezTo>
                      <a:pt x="83218" y="59290"/>
                      <a:pt x="84072" y="59349"/>
                      <a:pt x="84986" y="59349"/>
                    </a:cubicBezTo>
                    <a:cubicBezTo>
                      <a:pt x="85133" y="59349"/>
                      <a:pt x="85251" y="59349"/>
                      <a:pt x="85398" y="59349"/>
                    </a:cubicBezTo>
                    <a:cubicBezTo>
                      <a:pt x="86135" y="59349"/>
                      <a:pt x="86872" y="59290"/>
                      <a:pt x="87638" y="59231"/>
                    </a:cubicBezTo>
                    <a:cubicBezTo>
                      <a:pt x="87785" y="59201"/>
                      <a:pt x="87932" y="59201"/>
                      <a:pt x="88109" y="59172"/>
                    </a:cubicBezTo>
                    <a:cubicBezTo>
                      <a:pt x="88787" y="59083"/>
                      <a:pt x="89494" y="58965"/>
                      <a:pt x="90172" y="58848"/>
                    </a:cubicBezTo>
                    <a:cubicBezTo>
                      <a:pt x="90319" y="58818"/>
                      <a:pt x="90467" y="58789"/>
                      <a:pt x="90614" y="58759"/>
                    </a:cubicBezTo>
                    <a:cubicBezTo>
                      <a:pt x="91410" y="58582"/>
                      <a:pt x="92205" y="58376"/>
                      <a:pt x="92971" y="58140"/>
                    </a:cubicBezTo>
                    <a:cubicBezTo>
                      <a:pt x="93148" y="58081"/>
                      <a:pt x="93325" y="58022"/>
                      <a:pt x="93502" y="57964"/>
                    </a:cubicBezTo>
                    <a:cubicBezTo>
                      <a:pt x="94209" y="57757"/>
                      <a:pt x="94887" y="57492"/>
                      <a:pt x="95594" y="57227"/>
                    </a:cubicBezTo>
                    <a:cubicBezTo>
                      <a:pt x="95712" y="57168"/>
                      <a:pt x="95830" y="57138"/>
                      <a:pt x="95948" y="57079"/>
                    </a:cubicBezTo>
                    <a:cubicBezTo>
                      <a:pt x="96714" y="56785"/>
                      <a:pt x="97451" y="56431"/>
                      <a:pt x="98158" y="56078"/>
                    </a:cubicBezTo>
                    <a:cubicBezTo>
                      <a:pt x="98335" y="55989"/>
                      <a:pt x="98482" y="55901"/>
                      <a:pt x="98659" y="55812"/>
                    </a:cubicBezTo>
                    <a:cubicBezTo>
                      <a:pt x="99307" y="55459"/>
                      <a:pt x="99955" y="55105"/>
                      <a:pt x="100574" y="54722"/>
                    </a:cubicBezTo>
                    <a:cubicBezTo>
                      <a:pt x="100633" y="54693"/>
                      <a:pt x="100721" y="54634"/>
                      <a:pt x="100780" y="54604"/>
                    </a:cubicBezTo>
                    <a:cubicBezTo>
                      <a:pt x="101429" y="54192"/>
                      <a:pt x="102018" y="53750"/>
                      <a:pt x="102578" y="53278"/>
                    </a:cubicBezTo>
                    <a:cubicBezTo>
                      <a:pt x="102725" y="53160"/>
                      <a:pt x="102843" y="53042"/>
                      <a:pt x="102961" y="52954"/>
                    </a:cubicBezTo>
                    <a:cubicBezTo>
                      <a:pt x="103491" y="52482"/>
                      <a:pt x="104022" y="51982"/>
                      <a:pt x="104464" y="51481"/>
                    </a:cubicBezTo>
                    <a:cubicBezTo>
                      <a:pt x="104464" y="51481"/>
                      <a:pt x="104464" y="51481"/>
                      <a:pt x="104464" y="51481"/>
                    </a:cubicBezTo>
                    <a:cubicBezTo>
                      <a:pt x="103609" y="52099"/>
                      <a:pt x="102755" y="52659"/>
                      <a:pt x="101871" y="53190"/>
                    </a:cubicBezTo>
                    <a:cubicBezTo>
                      <a:pt x="101576" y="53367"/>
                      <a:pt x="101281" y="53514"/>
                      <a:pt x="100987" y="53691"/>
                    </a:cubicBezTo>
                    <a:cubicBezTo>
                      <a:pt x="100368" y="54044"/>
                      <a:pt x="99778" y="54368"/>
                      <a:pt x="99160" y="54663"/>
                    </a:cubicBezTo>
                    <a:cubicBezTo>
                      <a:pt x="98806" y="54840"/>
                      <a:pt x="98423" y="54987"/>
                      <a:pt x="98069" y="55164"/>
                    </a:cubicBezTo>
                    <a:cubicBezTo>
                      <a:pt x="97480" y="55429"/>
                      <a:pt x="96920" y="55665"/>
                      <a:pt x="96331" y="55901"/>
                    </a:cubicBezTo>
                    <a:cubicBezTo>
                      <a:pt x="95948" y="56048"/>
                      <a:pt x="95535" y="56195"/>
                      <a:pt x="95152" y="56343"/>
                    </a:cubicBezTo>
                    <a:cubicBezTo>
                      <a:pt x="94592" y="56549"/>
                      <a:pt x="94003" y="56726"/>
                      <a:pt x="93413" y="56903"/>
                    </a:cubicBezTo>
                    <a:cubicBezTo>
                      <a:pt x="93001" y="57021"/>
                      <a:pt x="92588" y="57138"/>
                      <a:pt x="92176" y="57256"/>
                    </a:cubicBezTo>
                    <a:cubicBezTo>
                      <a:pt x="91586" y="57404"/>
                      <a:pt x="90997" y="57551"/>
                      <a:pt x="90408" y="57669"/>
                    </a:cubicBezTo>
                    <a:cubicBezTo>
                      <a:pt x="89995" y="57757"/>
                      <a:pt x="89553" y="57846"/>
                      <a:pt x="89141" y="57905"/>
                    </a:cubicBezTo>
                    <a:cubicBezTo>
                      <a:pt x="88551" y="58022"/>
                      <a:pt x="87932" y="58081"/>
                      <a:pt x="87314" y="58170"/>
                    </a:cubicBezTo>
                    <a:cubicBezTo>
                      <a:pt x="86901" y="58229"/>
                      <a:pt x="86488" y="58288"/>
                      <a:pt x="86076" y="58317"/>
                    </a:cubicBezTo>
                    <a:cubicBezTo>
                      <a:pt x="85428" y="58376"/>
                      <a:pt x="84779" y="58406"/>
                      <a:pt x="84131" y="58435"/>
                    </a:cubicBezTo>
                    <a:cubicBezTo>
                      <a:pt x="83748" y="58464"/>
                      <a:pt x="83365" y="58464"/>
                      <a:pt x="82982" y="58494"/>
                    </a:cubicBezTo>
                    <a:cubicBezTo>
                      <a:pt x="82893" y="58494"/>
                      <a:pt x="82805" y="58494"/>
                      <a:pt x="82717" y="58494"/>
                    </a:cubicBezTo>
                    <a:cubicBezTo>
                      <a:pt x="81744" y="58523"/>
                      <a:pt x="80831" y="58464"/>
                      <a:pt x="79888" y="58406"/>
                    </a:cubicBezTo>
                    <a:close/>
                    <a:moveTo>
                      <a:pt x="91498" y="61264"/>
                    </a:moveTo>
                    <a:cubicBezTo>
                      <a:pt x="89995" y="61234"/>
                      <a:pt x="88433" y="61176"/>
                      <a:pt x="86842" y="60999"/>
                    </a:cubicBezTo>
                    <a:cubicBezTo>
                      <a:pt x="87991" y="61382"/>
                      <a:pt x="89170" y="61647"/>
                      <a:pt x="90349" y="61853"/>
                    </a:cubicBezTo>
                    <a:cubicBezTo>
                      <a:pt x="90408" y="61853"/>
                      <a:pt x="90467" y="61853"/>
                      <a:pt x="90496" y="61883"/>
                    </a:cubicBezTo>
                    <a:cubicBezTo>
                      <a:pt x="91645" y="62060"/>
                      <a:pt x="92824" y="62148"/>
                      <a:pt x="94003" y="62148"/>
                    </a:cubicBezTo>
                    <a:cubicBezTo>
                      <a:pt x="94121" y="62148"/>
                      <a:pt x="94268" y="62148"/>
                      <a:pt x="94386" y="62148"/>
                    </a:cubicBezTo>
                    <a:cubicBezTo>
                      <a:pt x="95034" y="62148"/>
                      <a:pt x="95712" y="62119"/>
                      <a:pt x="96360" y="62030"/>
                    </a:cubicBezTo>
                    <a:cubicBezTo>
                      <a:pt x="96537" y="62001"/>
                      <a:pt x="96743" y="62001"/>
                      <a:pt x="96920" y="61971"/>
                    </a:cubicBezTo>
                    <a:cubicBezTo>
                      <a:pt x="97686" y="61883"/>
                      <a:pt x="98452" y="61765"/>
                      <a:pt x="99189" y="61618"/>
                    </a:cubicBezTo>
                    <a:cubicBezTo>
                      <a:pt x="99307" y="61588"/>
                      <a:pt x="99425" y="61559"/>
                      <a:pt x="99543" y="61529"/>
                    </a:cubicBezTo>
                    <a:cubicBezTo>
                      <a:pt x="100191" y="61382"/>
                      <a:pt x="100839" y="61205"/>
                      <a:pt x="101458" y="61028"/>
                    </a:cubicBezTo>
                    <a:cubicBezTo>
                      <a:pt x="101635" y="60969"/>
                      <a:pt x="101812" y="60910"/>
                      <a:pt x="101989" y="60851"/>
                    </a:cubicBezTo>
                    <a:cubicBezTo>
                      <a:pt x="102696" y="60616"/>
                      <a:pt x="103403" y="60350"/>
                      <a:pt x="104051" y="60056"/>
                    </a:cubicBezTo>
                    <a:cubicBezTo>
                      <a:pt x="104140" y="60026"/>
                      <a:pt x="104199" y="59967"/>
                      <a:pt x="104287" y="59938"/>
                    </a:cubicBezTo>
                    <a:cubicBezTo>
                      <a:pt x="104876" y="59643"/>
                      <a:pt x="105466" y="59349"/>
                      <a:pt x="105996" y="59024"/>
                    </a:cubicBezTo>
                    <a:cubicBezTo>
                      <a:pt x="106144" y="58936"/>
                      <a:pt x="106320" y="58848"/>
                      <a:pt x="106468" y="58730"/>
                    </a:cubicBezTo>
                    <a:cubicBezTo>
                      <a:pt x="107057" y="58347"/>
                      <a:pt x="107646" y="57934"/>
                      <a:pt x="108177" y="57492"/>
                    </a:cubicBezTo>
                    <a:cubicBezTo>
                      <a:pt x="108206" y="57463"/>
                      <a:pt x="108236" y="57433"/>
                      <a:pt x="108295" y="57404"/>
                    </a:cubicBezTo>
                    <a:cubicBezTo>
                      <a:pt x="108796" y="56991"/>
                      <a:pt x="109238" y="56520"/>
                      <a:pt x="109650" y="56048"/>
                    </a:cubicBezTo>
                    <a:cubicBezTo>
                      <a:pt x="109768" y="55930"/>
                      <a:pt x="109886" y="55783"/>
                      <a:pt x="110004" y="55665"/>
                    </a:cubicBezTo>
                    <a:cubicBezTo>
                      <a:pt x="110446" y="55135"/>
                      <a:pt x="110829" y="54604"/>
                      <a:pt x="111183" y="54044"/>
                    </a:cubicBezTo>
                    <a:cubicBezTo>
                      <a:pt x="111183" y="54044"/>
                      <a:pt x="111183" y="54044"/>
                      <a:pt x="111183" y="54044"/>
                    </a:cubicBezTo>
                    <a:cubicBezTo>
                      <a:pt x="110416" y="54810"/>
                      <a:pt x="109650" y="55459"/>
                      <a:pt x="108855" y="56078"/>
                    </a:cubicBezTo>
                    <a:cubicBezTo>
                      <a:pt x="108589" y="56284"/>
                      <a:pt x="108354" y="56431"/>
                      <a:pt x="108088" y="56637"/>
                    </a:cubicBezTo>
                    <a:cubicBezTo>
                      <a:pt x="107529" y="57050"/>
                      <a:pt x="106969" y="57433"/>
                      <a:pt x="106379" y="57757"/>
                    </a:cubicBezTo>
                    <a:cubicBezTo>
                      <a:pt x="106085" y="57934"/>
                      <a:pt x="105760" y="58111"/>
                      <a:pt x="105466" y="58258"/>
                    </a:cubicBezTo>
                    <a:cubicBezTo>
                      <a:pt x="104876" y="58553"/>
                      <a:pt x="104287" y="58848"/>
                      <a:pt x="103698" y="59113"/>
                    </a:cubicBezTo>
                    <a:cubicBezTo>
                      <a:pt x="103403" y="59231"/>
                      <a:pt x="103108" y="59378"/>
                      <a:pt x="102814" y="59496"/>
                    </a:cubicBezTo>
                    <a:cubicBezTo>
                      <a:pt x="102077" y="59761"/>
                      <a:pt x="101340" y="60026"/>
                      <a:pt x="100604" y="60233"/>
                    </a:cubicBezTo>
                    <a:cubicBezTo>
                      <a:pt x="100427" y="60292"/>
                      <a:pt x="100250" y="60350"/>
                      <a:pt x="100073" y="60380"/>
                    </a:cubicBezTo>
                    <a:cubicBezTo>
                      <a:pt x="99130" y="60616"/>
                      <a:pt x="98187" y="60792"/>
                      <a:pt x="97215" y="60940"/>
                    </a:cubicBezTo>
                    <a:cubicBezTo>
                      <a:pt x="96950" y="60969"/>
                      <a:pt x="96655" y="60999"/>
                      <a:pt x="96390" y="61028"/>
                    </a:cubicBezTo>
                    <a:cubicBezTo>
                      <a:pt x="95682" y="61117"/>
                      <a:pt x="94946" y="61176"/>
                      <a:pt x="94209" y="61234"/>
                    </a:cubicBezTo>
                    <a:cubicBezTo>
                      <a:pt x="93855" y="61264"/>
                      <a:pt x="93472" y="61264"/>
                      <a:pt x="93119" y="61264"/>
                    </a:cubicBezTo>
                    <a:cubicBezTo>
                      <a:pt x="92795" y="61264"/>
                      <a:pt x="92470" y="61293"/>
                      <a:pt x="92117" y="61293"/>
                    </a:cubicBezTo>
                    <a:cubicBezTo>
                      <a:pt x="91911" y="61293"/>
                      <a:pt x="91704" y="61264"/>
                      <a:pt x="91498" y="61264"/>
                    </a:cubicBezTo>
                    <a:close/>
                    <a:moveTo>
                      <a:pt x="97303" y="65802"/>
                    </a:moveTo>
                    <a:cubicBezTo>
                      <a:pt x="97303" y="65802"/>
                      <a:pt x="97303" y="65802"/>
                      <a:pt x="97303" y="65802"/>
                    </a:cubicBezTo>
                    <a:cubicBezTo>
                      <a:pt x="97981" y="65979"/>
                      <a:pt x="98659" y="66067"/>
                      <a:pt x="99336" y="66156"/>
                    </a:cubicBezTo>
                    <a:cubicBezTo>
                      <a:pt x="99543" y="66185"/>
                      <a:pt x="99749" y="66185"/>
                      <a:pt x="99955" y="66215"/>
                    </a:cubicBezTo>
                    <a:cubicBezTo>
                      <a:pt x="100456" y="66274"/>
                      <a:pt x="100987" y="66303"/>
                      <a:pt x="101488" y="66303"/>
                    </a:cubicBezTo>
                    <a:cubicBezTo>
                      <a:pt x="101694" y="66303"/>
                      <a:pt x="101871" y="66303"/>
                      <a:pt x="102077" y="66303"/>
                    </a:cubicBezTo>
                    <a:cubicBezTo>
                      <a:pt x="102932" y="66303"/>
                      <a:pt x="103786" y="66244"/>
                      <a:pt x="104641" y="66126"/>
                    </a:cubicBezTo>
                    <a:cubicBezTo>
                      <a:pt x="104788" y="66097"/>
                      <a:pt x="104965" y="66067"/>
                      <a:pt x="105112" y="66067"/>
                    </a:cubicBezTo>
                    <a:cubicBezTo>
                      <a:pt x="105967" y="65949"/>
                      <a:pt x="106821" y="65773"/>
                      <a:pt x="107676" y="65537"/>
                    </a:cubicBezTo>
                    <a:cubicBezTo>
                      <a:pt x="107705" y="65537"/>
                      <a:pt x="107735" y="65537"/>
                      <a:pt x="107735" y="65507"/>
                    </a:cubicBezTo>
                    <a:cubicBezTo>
                      <a:pt x="108589" y="65272"/>
                      <a:pt x="109415" y="64977"/>
                      <a:pt x="110240" y="64653"/>
                    </a:cubicBezTo>
                    <a:cubicBezTo>
                      <a:pt x="110387" y="64594"/>
                      <a:pt x="110534" y="64535"/>
                      <a:pt x="110711" y="64476"/>
                    </a:cubicBezTo>
                    <a:cubicBezTo>
                      <a:pt x="111507" y="64152"/>
                      <a:pt x="112273" y="63769"/>
                      <a:pt x="113010" y="63356"/>
                    </a:cubicBezTo>
                    <a:cubicBezTo>
                      <a:pt x="113157" y="63268"/>
                      <a:pt x="113275" y="63209"/>
                      <a:pt x="113422" y="63120"/>
                    </a:cubicBezTo>
                    <a:cubicBezTo>
                      <a:pt x="114159" y="62678"/>
                      <a:pt x="114896" y="62207"/>
                      <a:pt x="115573" y="61676"/>
                    </a:cubicBezTo>
                    <a:cubicBezTo>
                      <a:pt x="115573" y="61676"/>
                      <a:pt x="115603" y="61676"/>
                      <a:pt x="115603" y="61647"/>
                    </a:cubicBezTo>
                    <a:cubicBezTo>
                      <a:pt x="116281" y="61117"/>
                      <a:pt x="116899" y="60557"/>
                      <a:pt x="117489" y="59967"/>
                    </a:cubicBezTo>
                    <a:cubicBezTo>
                      <a:pt x="117607" y="59849"/>
                      <a:pt x="117724" y="59732"/>
                      <a:pt x="117813" y="59643"/>
                    </a:cubicBezTo>
                    <a:cubicBezTo>
                      <a:pt x="118373" y="59054"/>
                      <a:pt x="118874" y="58435"/>
                      <a:pt x="119316" y="57787"/>
                    </a:cubicBezTo>
                    <a:cubicBezTo>
                      <a:pt x="119404" y="57669"/>
                      <a:pt x="119493" y="57522"/>
                      <a:pt x="119552" y="57404"/>
                    </a:cubicBezTo>
                    <a:cubicBezTo>
                      <a:pt x="119994" y="56726"/>
                      <a:pt x="120406" y="55989"/>
                      <a:pt x="120730" y="55252"/>
                    </a:cubicBezTo>
                    <a:cubicBezTo>
                      <a:pt x="120730" y="55252"/>
                      <a:pt x="120730" y="55252"/>
                      <a:pt x="120730" y="55252"/>
                    </a:cubicBezTo>
                    <a:cubicBezTo>
                      <a:pt x="120082" y="56137"/>
                      <a:pt x="119345" y="56962"/>
                      <a:pt x="118609" y="57728"/>
                    </a:cubicBezTo>
                    <a:cubicBezTo>
                      <a:pt x="118373" y="57993"/>
                      <a:pt x="118078" y="58199"/>
                      <a:pt x="117813" y="58464"/>
                    </a:cubicBezTo>
                    <a:cubicBezTo>
                      <a:pt x="117282" y="58965"/>
                      <a:pt x="116782" y="59466"/>
                      <a:pt x="116222" y="59908"/>
                    </a:cubicBezTo>
                    <a:cubicBezTo>
                      <a:pt x="115897" y="60174"/>
                      <a:pt x="115544" y="60409"/>
                      <a:pt x="115190" y="60675"/>
                    </a:cubicBezTo>
                    <a:cubicBezTo>
                      <a:pt x="114660" y="61058"/>
                      <a:pt x="114159" y="61441"/>
                      <a:pt x="113599" y="61794"/>
                    </a:cubicBezTo>
                    <a:cubicBezTo>
                      <a:pt x="113216" y="62030"/>
                      <a:pt x="112833" y="62236"/>
                      <a:pt x="112420" y="62472"/>
                    </a:cubicBezTo>
                    <a:cubicBezTo>
                      <a:pt x="111890" y="62767"/>
                      <a:pt x="111330" y="63061"/>
                      <a:pt x="110800" y="63327"/>
                    </a:cubicBezTo>
                    <a:cubicBezTo>
                      <a:pt x="110387" y="63533"/>
                      <a:pt x="109945" y="63680"/>
                      <a:pt x="109532" y="63857"/>
                    </a:cubicBezTo>
                    <a:cubicBezTo>
                      <a:pt x="108973" y="64093"/>
                      <a:pt x="108413" y="64299"/>
                      <a:pt x="107823" y="64505"/>
                    </a:cubicBezTo>
                    <a:cubicBezTo>
                      <a:pt x="107381" y="64653"/>
                      <a:pt x="106939" y="64771"/>
                      <a:pt x="106468" y="64918"/>
                    </a:cubicBezTo>
                    <a:cubicBezTo>
                      <a:pt x="105878" y="65065"/>
                      <a:pt x="105318" y="65213"/>
                      <a:pt x="104729" y="65331"/>
                    </a:cubicBezTo>
                    <a:cubicBezTo>
                      <a:pt x="104258" y="65419"/>
                      <a:pt x="103816" y="65507"/>
                      <a:pt x="103344" y="65566"/>
                    </a:cubicBezTo>
                    <a:cubicBezTo>
                      <a:pt x="102755" y="65655"/>
                      <a:pt x="102136" y="65714"/>
                      <a:pt x="101547" y="65773"/>
                    </a:cubicBezTo>
                    <a:cubicBezTo>
                      <a:pt x="101075" y="65802"/>
                      <a:pt x="100604" y="65831"/>
                      <a:pt x="100132" y="65861"/>
                    </a:cubicBezTo>
                    <a:cubicBezTo>
                      <a:pt x="99896" y="65861"/>
                      <a:pt x="99661" y="65890"/>
                      <a:pt x="99425" y="65890"/>
                    </a:cubicBezTo>
                    <a:cubicBezTo>
                      <a:pt x="98718" y="65890"/>
                      <a:pt x="98010" y="65861"/>
                      <a:pt x="97303" y="65802"/>
                    </a:cubicBezTo>
                    <a:close/>
                    <a:moveTo>
                      <a:pt x="97509" y="75821"/>
                    </a:moveTo>
                    <a:cubicBezTo>
                      <a:pt x="84779" y="72462"/>
                      <a:pt x="72550" y="67511"/>
                      <a:pt x="61058" y="61087"/>
                    </a:cubicBezTo>
                    <a:cubicBezTo>
                      <a:pt x="71990" y="68631"/>
                      <a:pt x="84426" y="73670"/>
                      <a:pt x="97509" y="75821"/>
                    </a:cubicBezTo>
                    <a:close/>
                    <a:moveTo>
                      <a:pt x="132842" y="60498"/>
                    </a:moveTo>
                    <a:cubicBezTo>
                      <a:pt x="132900" y="60557"/>
                      <a:pt x="132959" y="60557"/>
                      <a:pt x="133048" y="60557"/>
                    </a:cubicBezTo>
                    <a:cubicBezTo>
                      <a:pt x="138706" y="59496"/>
                      <a:pt x="142478" y="54044"/>
                      <a:pt x="141417" y="48386"/>
                    </a:cubicBezTo>
                    <a:cubicBezTo>
                      <a:pt x="141269" y="47532"/>
                      <a:pt x="141004" y="46677"/>
                      <a:pt x="140621" y="45882"/>
                    </a:cubicBezTo>
                    <a:cubicBezTo>
                      <a:pt x="140592" y="45793"/>
                      <a:pt x="140474" y="45734"/>
                      <a:pt x="140385" y="45764"/>
                    </a:cubicBezTo>
                    <a:lnTo>
                      <a:pt x="123677" y="49005"/>
                    </a:lnTo>
                    <a:cubicBezTo>
                      <a:pt x="123618" y="49005"/>
                      <a:pt x="123559" y="49064"/>
                      <a:pt x="123530" y="49094"/>
                    </a:cubicBezTo>
                    <a:cubicBezTo>
                      <a:pt x="123500" y="49153"/>
                      <a:pt x="123500" y="49212"/>
                      <a:pt x="123500" y="49270"/>
                    </a:cubicBezTo>
                    <a:cubicBezTo>
                      <a:pt x="124561" y="53160"/>
                      <a:pt x="125681" y="57315"/>
                      <a:pt x="126830" y="61618"/>
                    </a:cubicBezTo>
                    <a:cubicBezTo>
                      <a:pt x="126860" y="61706"/>
                      <a:pt x="126948" y="61765"/>
                      <a:pt x="127036" y="61794"/>
                    </a:cubicBezTo>
                    <a:cubicBezTo>
                      <a:pt x="127361" y="61794"/>
                      <a:pt x="127655" y="61824"/>
                      <a:pt x="127920" y="61824"/>
                    </a:cubicBezTo>
                    <a:cubicBezTo>
                      <a:pt x="130779" y="61824"/>
                      <a:pt x="131604" y="61058"/>
                      <a:pt x="133460" y="56372"/>
                    </a:cubicBezTo>
                    <a:cubicBezTo>
                      <a:pt x="133225" y="57639"/>
                      <a:pt x="132989" y="58965"/>
                      <a:pt x="132783" y="60321"/>
                    </a:cubicBezTo>
                    <a:cubicBezTo>
                      <a:pt x="132783" y="60380"/>
                      <a:pt x="132783" y="60468"/>
                      <a:pt x="132842" y="60498"/>
                    </a:cubicBezTo>
                    <a:close/>
                    <a:moveTo>
                      <a:pt x="174362" y="39163"/>
                    </a:moveTo>
                    <a:cubicBezTo>
                      <a:pt x="173183" y="39104"/>
                      <a:pt x="171621" y="38986"/>
                      <a:pt x="170060" y="38868"/>
                    </a:cubicBezTo>
                    <a:cubicBezTo>
                      <a:pt x="168468" y="38721"/>
                      <a:pt x="167083" y="38544"/>
                      <a:pt x="165787" y="38338"/>
                    </a:cubicBezTo>
                    <a:cubicBezTo>
                      <a:pt x="163252" y="37925"/>
                      <a:pt x="160807" y="37159"/>
                      <a:pt x="158538" y="36039"/>
                    </a:cubicBezTo>
                    <a:cubicBezTo>
                      <a:pt x="156357" y="34949"/>
                      <a:pt x="154265" y="33535"/>
                      <a:pt x="152320" y="31796"/>
                    </a:cubicBezTo>
                    <a:cubicBezTo>
                      <a:pt x="152143" y="31649"/>
                      <a:pt x="151966" y="31501"/>
                      <a:pt x="151789" y="31383"/>
                    </a:cubicBezTo>
                    <a:cubicBezTo>
                      <a:pt x="151613" y="31236"/>
                      <a:pt x="151406" y="31118"/>
                      <a:pt x="151230" y="31000"/>
                    </a:cubicBezTo>
                    <a:cubicBezTo>
                      <a:pt x="151082" y="30912"/>
                      <a:pt x="150935" y="30912"/>
                      <a:pt x="150817" y="30882"/>
                    </a:cubicBezTo>
                    <a:lnTo>
                      <a:pt x="150699" y="30882"/>
                    </a:lnTo>
                    <a:cubicBezTo>
                      <a:pt x="150640" y="30882"/>
                      <a:pt x="150552" y="30882"/>
                      <a:pt x="150493" y="30882"/>
                    </a:cubicBezTo>
                    <a:cubicBezTo>
                      <a:pt x="150493" y="30882"/>
                      <a:pt x="150463" y="30882"/>
                      <a:pt x="150463" y="30882"/>
                    </a:cubicBezTo>
                    <a:cubicBezTo>
                      <a:pt x="150375" y="30882"/>
                      <a:pt x="150316" y="30941"/>
                      <a:pt x="150257" y="31000"/>
                    </a:cubicBezTo>
                    <a:cubicBezTo>
                      <a:pt x="150228" y="31030"/>
                      <a:pt x="150198" y="31089"/>
                      <a:pt x="150169" y="31118"/>
                    </a:cubicBezTo>
                    <a:lnTo>
                      <a:pt x="150110" y="31177"/>
                    </a:lnTo>
                    <a:cubicBezTo>
                      <a:pt x="150080" y="31236"/>
                      <a:pt x="149992" y="31383"/>
                      <a:pt x="150021" y="31531"/>
                    </a:cubicBezTo>
                    <a:cubicBezTo>
                      <a:pt x="150581" y="34271"/>
                      <a:pt x="150257" y="36599"/>
                      <a:pt x="148990" y="38721"/>
                    </a:cubicBezTo>
                    <a:cubicBezTo>
                      <a:pt x="147870" y="40607"/>
                      <a:pt x="146043" y="42257"/>
                      <a:pt x="143391" y="43760"/>
                    </a:cubicBezTo>
                    <a:cubicBezTo>
                      <a:pt x="142802" y="44114"/>
                      <a:pt x="142419" y="44467"/>
                      <a:pt x="142242" y="44880"/>
                    </a:cubicBezTo>
                    <a:cubicBezTo>
                      <a:pt x="142065" y="45292"/>
                      <a:pt x="142065" y="45793"/>
                      <a:pt x="142212" y="46442"/>
                    </a:cubicBezTo>
                    <a:cubicBezTo>
                      <a:pt x="143273" y="50891"/>
                      <a:pt x="142831" y="54604"/>
                      <a:pt x="140945" y="57433"/>
                    </a:cubicBezTo>
                    <a:cubicBezTo>
                      <a:pt x="139030" y="60292"/>
                      <a:pt x="135641" y="62236"/>
                      <a:pt x="130926" y="63150"/>
                    </a:cubicBezTo>
                    <a:cubicBezTo>
                      <a:pt x="129099" y="63504"/>
                      <a:pt x="127449" y="64093"/>
                      <a:pt x="125710" y="64977"/>
                    </a:cubicBezTo>
                    <a:cubicBezTo>
                      <a:pt x="124178" y="65743"/>
                      <a:pt x="122764" y="66686"/>
                      <a:pt x="121113" y="67865"/>
                    </a:cubicBezTo>
                    <a:cubicBezTo>
                      <a:pt x="119227" y="69191"/>
                      <a:pt x="117341" y="70635"/>
                      <a:pt x="115544" y="72020"/>
                    </a:cubicBezTo>
                    <a:lnTo>
                      <a:pt x="114129" y="73110"/>
                    </a:lnTo>
                    <a:cubicBezTo>
                      <a:pt x="111566" y="75055"/>
                      <a:pt x="109415" y="76646"/>
                      <a:pt x="107057" y="78120"/>
                    </a:cubicBezTo>
                    <a:lnTo>
                      <a:pt x="104670" y="79829"/>
                    </a:lnTo>
                    <a:cubicBezTo>
                      <a:pt x="104611" y="79888"/>
                      <a:pt x="104552" y="79976"/>
                      <a:pt x="104582" y="80065"/>
                    </a:cubicBezTo>
                    <a:cubicBezTo>
                      <a:pt x="104611" y="80153"/>
                      <a:pt x="104670" y="80212"/>
                      <a:pt x="104759" y="80241"/>
                    </a:cubicBezTo>
                    <a:cubicBezTo>
                      <a:pt x="105495" y="80389"/>
                      <a:pt x="120052" y="83041"/>
                      <a:pt x="127508" y="83041"/>
                    </a:cubicBezTo>
                    <a:cubicBezTo>
                      <a:pt x="129158" y="83041"/>
                      <a:pt x="130455" y="82923"/>
                      <a:pt x="131191" y="82599"/>
                    </a:cubicBezTo>
                    <a:cubicBezTo>
                      <a:pt x="138824" y="79210"/>
                      <a:pt x="145601" y="73935"/>
                      <a:pt x="150729" y="67364"/>
                    </a:cubicBezTo>
                    <a:cubicBezTo>
                      <a:pt x="150788" y="67305"/>
                      <a:pt x="150788" y="67216"/>
                      <a:pt x="150758" y="67128"/>
                    </a:cubicBezTo>
                    <a:cubicBezTo>
                      <a:pt x="150729" y="67040"/>
                      <a:pt x="150640" y="67010"/>
                      <a:pt x="150552" y="67010"/>
                    </a:cubicBezTo>
                    <a:lnTo>
                      <a:pt x="140209" y="67010"/>
                    </a:lnTo>
                    <a:cubicBezTo>
                      <a:pt x="141210" y="66892"/>
                      <a:pt x="142212" y="66774"/>
                      <a:pt x="143185" y="66657"/>
                    </a:cubicBezTo>
                    <a:cubicBezTo>
                      <a:pt x="144157" y="66539"/>
                      <a:pt x="145100" y="66421"/>
                      <a:pt x="146073" y="66303"/>
                    </a:cubicBezTo>
                    <a:cubicBezTo>
                      <a:pt x="148371" y="66008"/>
                      <a:pt x="151082" y="65625"/>
                      <a:pt x="153823" y="65036"/>
                    </a:cubicBezTo>
                    <a:cubicBezTo>
                      <a:pt x="159805" y="63739"/>
                      <a:pt x="164903" y="61411"/>
                      <a:pt x="168969" y="58170"/>
                    </a:cubicBezTo>
                    <a:cubicBezTo>
                      <a:pt x="173154" y="54810"/>
                      <a:pt x="176336" y="50390"/>
                      <a:pt x="178428" y="44998"/>
                    </a:cubicBezTo>
                    <a:cubicBezTo>
                      <a:pt x="178929" y="43701"/>
                      <a:pt x="178753" y="42287"/>
                      <a:pt x="177957" y="41167"/>
                    </a:cubicBezTo>
                    <a:cubicBezTo>
                      <a:pt x="177191" y="39929"/>
                      <a:pt x="175865" y="39251"/>
                      <a:pt x="174362" y="39163"/>
                    </a:cubicBezTo>
                    <a:close/>
                  </a:path>
                </a:pathLst>
              </a:custGeom>
              <a:solidFill>
                <a:srgbClr val="CAA7A3"/>
              </a:solidFill>
              <a:ln w="2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0817CD8B-8401-B75C-E659-BE0C70985470}"/>
                  </a:ext>
                </a:extLst>
              </p:cNvPr>
              <p:cNvSpPr/>
              <p:nvPr/>
            </p:nvSpPr>
            <p:spPr>
              <a:xfrm>
                <a:off x="9307736" y="2701502"/>
                <a:ext cx="383275" cy="241283"/>
              </a:xfrm>
              <a:custGeom>
                <a:avLst/>
                <a:gdLst>
                  <a:gd name="connsiteX0" fmla="*/ 382936 w 383275"/>
                  <a:gd name="connsiteY0" fmla="*/ 145867 h 241283"/>
                  <a:gd name="connsiteX1" fmla="*/ 380579 w 383275"/>
                  <a:gd name="connsiteY1" fmla="*/ 138470 h 241283"/>
                  <a:gd name="connsiteX2" fmla="*/ 376866 w 383275"/>
                  <a:gd name="connsiteY2" fmla="*/ 131575 h 241283"/>
                  <a:gd name="connsiteX3" fmla="*/ 376217 w 383275"/>
                  <a:gd name="connsiteY3" fmla="*/ 130514 h 241283"/>
                  <a:gd name="connsiteX4" fmla="*/ 379076 w 383275"/>
                  <a:gd name="connsiteY4" fmla="*/ 131840 h 241283"/>
                  <a:gd name="connsiteX5" fmla="*/ 375834 w 383275"/>
                  <a:gd name="connsiteY5" fmla="*/ 112980 h 241283"/>
                  <a:gd name="connsiteX6" fmla="*/ 373064 w 383275"/>
                  <a:gd name="connsiteY6" fmla="*/ 105820 h 241283"/>
                  <a:gd name="connsiteX7" fmla="*/ 370530 w 383275"/>
                  <a:gd name="connsiteY7" fmla="*/ 104317 h 241283"/>
                  <a:gd name="connsiteX8" fmla="*/ 365786 w 383275"/>
                  <a:gd name="connsiteY8" fmla="*/ 103197 h 241283"/>
                  <a:gd name="connsiteX9" fmla="*/ 368526 w 383275"/>
                  <a:gd name="connsiteY9" fmla="*/ 100368 h 241283"/>
                  <a:gd name="connsiteX10" fmla="*/ 368821 w 383275"/>
                  <a:gd name="connsiteY10" fmla="*/ 97863 h 241283"/>
                  <a:gd name="connsiteX11" fmla="*/ 367907 w 383275"/>
                  <a:gd name="connsiteY11" fmla="*/ 93914 h 241283"/>
                  <a:gd name="connsiteX12" fmla="*/ 361955 w 383275"/>
                  <a:gd name="connsiteY12" fmla="*/ 83041 h 241283"/>
                  <a:gd name="connsiteX13" fmla="*/ 359568 w 383275"/>
                  <a:gd name="connsiteY13" fmla="*/ 81538 h 241283"/>
                  <a:gd name="connsiteX14" fmla="*/ 357181 w 383275"/>
                  <a:gd name="connsiteY14" fmla="*/ 80094 h 241283"/>
                  <a:gd name="connsiteX15" fmla="*/ 355914 w 383275"/>
                  <a:gd name="connsiteY15" fmla="*/ 77295 h 241283"/>
                  <a:gd name="connsiteX16" fmla="*/ 355708 w 383275"/>
                  <a:gd name="connsiteY16" fmla="*/ 76175 h 241283"/>
                  <a:gd name="connsiteX17" fmla="*/ 355236 w 383275"/>
                  <a:gd name="connsiteY17" fmla="*/ 74525 h 241283"/>
                  <a:gd name="connsiteX18" fmla="*/ 354617 w 383275"/>
                  <a:gd name="connsiteY18" fmla="*/ 72933 h 241283"/>
                  <a:gd name="connsiteX19" fmla="*/ 353026 w 383275"/>
                  <a:gd name="connsiteY19" fmla="*/ 69957 h 241283"/>
                  <a:gd name="connsiteX20" fmla="*/ 352083 w 383275"/>
                  <a:gd name="connsiteY20" fmla="*/ 68543 h 241283"/>
                  <a:gd name="connsiteX21" fmla="*/ 348842 w 383275"/>
                  <a:gd name="connsiteY21" fmla="*/ 64623 h 241283"/>
                  <a:gd name="connsiteX22" fmla="*/ 348842 w 383275"/>
                  <a:gd name="connsiteY22" fmla="*/ 64623 h 241283"/>
                  <a:gd name="connsiteX23" fmla="*/ 348842 w 383275"/>
                  <a:gd name="connsiteY23" fmla="*/ 64623 h 241283"/>
                  <a:gd name="connsiteX24" fmla="*/ 348989 w 383275"/>
                  <a:gd name="connsiteY24" fmla="*/ 64918 h 241283"/>
                  <a:gd name="connsiteX25" fmla="*/ 349991 w 383275"/>
                  <a:gd name="connsiteY25" fmla="*/ 66716 h 241283"/>
                  <a:gd name="connsiteX26" fmla="*/ 350934 w 383275"/>
                  <a:gd name="connsiteY26" fmla="*/ 68454 h 241283"/>
                  <a:gd name="connsiteX27" fmla="*/ 351906 w 383275"/>
                  <a:gd name="connsiteY27" fmla="*/ 70370 h 241283"/>
                  <a:gd name="connsiteX28" fmla="*/ 353380 w 383275"/>
                  <a:gd name="connsiteY28" fmla="*/ 75733 h 241283"/>
                  <a:gd name="connsiteX29" fmla="*/ 326593 w 383275"/>
                  <a:gd name="connsiteY29" fmla="*/ 49919 h 241283"/>
                  <a:gd name="connsiteX30" fmla="*/ 330984 w 383275"/>
                  <a:gd name="connsiteY30" fmla="*/ 51775 h 241283"/>
                  <a:gd name="connsiteX31" fmla="*/ 335227 w 383275"/>
                  <a:gd name="connsiteY31" fmla="*/ 53956 h 241283"/>
                  <a:gd name="connsiteX32" fmla="*/ 343184 w 383275"/>
                  <a:gd name="connsiteY32" fmla="*/ 59201 h 241283"/>
                  <a:gd name="connsiteX33" fmla="*/ 343184 w 383275"/>
                  <a:gd name="connsiteY33" fmla="*/ 59201 h 241283"/>
                  <a:gd name="connsiteX34" fmla="*/ 343184 w 383275"/>
                  <a:gd name="connsiteY34" fmla="*/ 59201 h 241283"/>
                  <a:gd name="connsiteX35" fmla="*/ 340620 w 383275"/>
                  <a:gd name="connsiteY35" fmla="*/ 54368 h 241283"/>
                  <a:gd name="connsiteX36" fmla="*/ 336907 w 383275"/>
                  <a:gd name="connsiteY36" fmla="*/ 50331 h 241283"/>
                  <a:gd name="connsiteX37" fmla="*/ 333990 w 383275"/>
                  <a:gd name="connsiteY37" fmla="*/ 48121 h 241283"/>
                  <a:gd name="connsiteX38" fmla="*/ 321584 w 383275"/>
                  <a:gd name="connsiteY38" fmla="*/ 42169 h 241283"/>
                  <a:gd name="connsiteX39" fmla="*/ 319285 w 383275"/>
                  <a:gd name="connsiteY39" fmla="*/ 39575 h 241283"/>
                  <a:gd name="connsiteX40" fmla="*/ 317458 w 383275"/>
                  <a:gd name="connsiteY40" fmla="*/ 36629 h 241283"/>
                  <a:gd name="connsiteX41" fmla="*/ 312007 w 383275"/>
                  <a:gd name="connsiteY41" fmla="*/ 30411 h 241283"/>
                  <a:gd name="connsiteX42" fmla="*/ 298039 w 383275"/>
                  <a:gd name="connsiteY42" fmla="*/ 23457 h 241283"/>
                  <a:gd name="connsiteX43" fmla="*/ 285191 w 383275"/>
                  <a:gd name="connsiteY43" fmla="*/ 21305 h 241283"/>
                  <a:gd name="connsiteX44" fmla="*/ 280800 w 383275"/>
                  <a:gd name="connsiteY44" fmla="*/ 20922 h 241283"/>
                  <a:gd name="connsiteX45" fmla="*/ 278354 w 383275"/>
                  <a:gd name="connsiteY45" fmla="*/ 20186 h 241283"/>
                  <a:gd name="connsiteX46" fmla="*/ 276203 w 383275"/>
                  <a:gd name="connsiteY46" fmla="*/ 18771 h 241283"/>
                  <a:gd name="connsiteX47" fmla="*/ 268748 w 383275"/>
                  <a:gd name="connsiteY47" fmla="*/ 13909 h 241283"/>
                  <a:gd name="connsiteX48" fmla="*/ 236421 w 383275"/>
                  <a:gd name="connsiteY48" fmla="*/ 6070 h 241283"/>
                  <a:gd name="connsiteX49" fmla="*/ 228524 w 383275"/>
                  <a:gd name="connsiteY49" fmla="*/ 5835 h 241283"/>
                  <a:gd name="connsiteX50" fmla="*/ 227699 w 383275"/>
                  <a:gd name="connsiteY50" fmla="*/ 5805 h 241283"/>
                  <a:gd name="connsiteX51" fmla="*/ 227110 w 383275"/>
                  <a:gd name="connsiteY51" fmla="*/ 5805 h 241283"/>
                  <a:gd name="connsiteX52" fmla="*/ 223485 w 383275"/>
                  <a:gd name="connsiteY52" fmla="*/ 5894 h 241283"/>
                  <a:gd name="connsiteX53" fmla="*/ 221687 w 383275"/>
                  <a:gd name="connsiteY53" fmla="*/ 5953 h 241283"/>
                  <a:gd name="connsiteX54" fmla="*/ 216295 w 383275"/>
                  <a:gd name="connsiteY54" fmla="*/ 6336 h 241283"/>
                  <a:gd name="connsiteX55" fmla="*/ 213702 w 383275"/>
                  <a:gd name="connsiteY55" fmla="*/ 6689 h 241283"/>
                  <a:gd name="connsiteX56" fmla="*/ 211462 w 383275"/>
                  <a:gd name="connsiteY56" fmla="*/ 7043 h 241283"/>
                  <a:gd name="connsiteX57" fmla="*/ 210431 w 383275"/>
                  <a:gd name="connsiteY57" fmla="*/ 7190 h 241283"/>
                  <a:gd name="connsiteX58" fmla="*/ 208780 w 383275"/>
                  <a:gd name="connsiteY58" fmla="*/ 7367 h 241283"/>
                  <a:gd name="connsiteX59" fmla="*/ 207749 w 383275"/>
                  <a:gd name="connsiteY59" fmla="*/ 7426 h 241283"/>
                  <a:gd name="connsiteX60" fmla="*/ 205568 w 383275"/>
                  <a:gd name="connsiteY60" fmla="*/ 7426 h 241283"/>
                  <a:gd name="connsiteX61" fmla="*/ 205038 w 383275"/>
                  <a:gd name="connsiteY61" fmla="*/ 7308 h 241283"/>
                  <a:gd name="connsiteX62" fmla="*/ 204773 w 383275"/>
                  <a:gd name="connsiteY62" fmla="*/ 7220 h 241283"/>
                  <a:gd name="connsiteX63" fmla="*/ 204183 w 383275"/>
                  <a:gd name="connsiteY63" fmla="*/ 7043 h 241283"/>
                  <a:gd name="connsiteX64" fmla="*/ 203624 w 383275"/>
                  <a:gd name="connsiteY64" fmla="*/ 6896 h 241283"/>
                  <a:gd name="connsiteX65" fmla="*/ 202946 w 383275"/>
                  <a:gd name="connsiteY65" fmla="*/ 6689 h 241283"/>
                  <a:gd name="connsiteX66" fmla="*/ 202180 w 383275"/>
                  <a:gd name="connsiteY66" fmla="*/ 6483 h 241283"/>
                  <a:gd name="connsiteX67" fmla="*/ 201767 w 383275"/>
                  <a:gd name="connsiteY67" fmla="*/ 6365 h 241283"/>
                  <a:gd name="connsiteX68" fmla="*/ 200677 w 383275"/>
                  <a:gd name="connsiteY68" fmla="*/ 6100 h 241283"/>
                  <a:gd name="connsiteX69" fmla="*/ 200618 w 383275"/>
                  <a:gd name="connsiteY69" fmla="*/ 6100 h 241283"/>
                  <a:gd name="connsiteX70" fmla="*/ 199763 w 383275"/>
                  <a:gd name="connsiteY70" fmla="*/ 5923 h 241283"/>
                  <a:gd name="connsiteX71" fmla="*/ 199528 w 383275"/>
                  <a:gd name="connsiteY71" fmla="*/ 5894 h 241283"/>
                  <a:gd name="connsiteX72" fmla="*/ 199174 w 383275"/>
                  <a:gd name="connsiteY72" fmla="*/ 5864 h 241283"/>
                  <a:gd name="connsiteX73" fmla="*/ 199056 w 383275"/>
                  <a:gd name="connsiteY73" fmla="*/ 5894 h 241283"/>
                  <a:gd name="connsiteX74" fmla="*/ 198938 w 383275"/>
                  <a:gd name="connsiteY74" fmla="*/ 5923 h 241283"/>
                  <a:gd name="connsiteX75" fmla="*/ 198673 w 383275"/>
                  <a:gd name="connsiteY75" fmla="*/ 6100 h 241283"/>
                  <a:gd name="connsiteX76" fmla="*/ 198673 w 383275"/>
                  <a:gd name="connsiteY76" fmla="*/ 6100 h 241283"/>
                  <a:gd name="connsiteX77" fmla="*/ 197141 w 383275"/>
                  <a:gd name="connsiteY77" fmla="*/ 5010 h 241283"/>
                  <a:gd name="connsiteX78" fmla="*/ 191041 w 383275"/>
                  <a:gd name="connsiteY78" fmla="*/ 3919 h 241283"/>
                  <a:gd name="connsiteX79" fmla="*/ 180314 w 383275"/>
                  <a:gd name="connsiteY79" fmla="*/ 1503 h 241283"/>
                  <a:gd name="connsiteX80" fmla="*/ 176719 w 383275"/>
                  <a:gd name="connsiteY80" fmla="*/ 796 h 241283"/>
                  <a:gd name="connsiteX81" fmla="*/ 176719 w 383275"/>
                  <a:gd name="connsiteY81" fmla="*/ 796 h 241283"/>
                  <a:gd name="connsiteX82" fmla="*/ 172446 w 383275"/>
                  <a:gd name="connsiteY82" fmla="*/ 236 h 241283"/>
                  <a:gd name="connsiteX83" fmla="*/ 171179 w 383275"/>
                  <a:gd name="connsiteY83" fmla="*/ 147 h 241283"/>
                  <a:gd name="connsiteX84" fmla="*/ 168056 w 383275"/>
                  <a:gd name="connsiteY84" fmla="*/ 29 h 241283"/>
                  <a:gd name="connsiteX85" fmla="*/ 167260 w 383275"/>
                  <a:gd name="connsiteY85" fmla="*/ 0 h 241283"/>
                  <a:gd name="connsiteX86" fmla="*/ 166759 w 383275"/>
                  <a:gd name="connsiteY86" fmla="*/ 29 h 241283"/>
                  <a:gd name="connsiteX87" fmla="*/ 162663 w 383275"/>
                  <a:gd name="connsiteY87" fmla="*/ 206 h 241283"/>
                  <a:gd name="connsiteX88" fmla="*/ 162457 w 383275"/>
                  <a:gd name="connsiteY88" fmla="*/ 206 h 241283"/>
                  <a:gd name="connsiteX89" fmla="*/ 158184 w 383275"/>
                  <a:gd name="connsiteY89" fmla="*/ 737 h 241283"/>
                  <a:gd name="connsiteX90" fmla="*/ 156946 w 383275"/>
                  <a:gd name="connsiteY90" fmla="*/ 943 h 241283"/>
                  <a:gd name="connsiteX91" fmla="*/ 153793 w 383275"/>
                  <a:gd name="connsiteY91" fmla="*/ 1591 h 241283"/>
                  <a:gd name="connsiteX92" fmla="*/ 152556 w 383275"/>
                  <a:gd name="connsiteY92" fmla="*/ 1886 h 241283"/>
                  <a:gd name="connsiteX93" fmla="*/ 148371 w 383275"/>
                  <a:gd name="connsiteY93" fmla="*/ 3065 h 241283"/>
                  <a:gd name="connsiteX94" fmla="*/ 145159 w 383275"/>
                  <a:gd name="connsiteY94" fmla="*/ 3978 h 241283"/>
                  <a:gd name="connsiteX95" fmla="*/ 138617 w 383275"/>
                  <a:gd name="connsiteY95" fmla="*/ 5304 h 241283"/>
                  <a:gd name="connsiteX96" fmla="*/ 135346 w 383275"/>
                  <a:gd name="connsiteY96" fmla="*/ 5864 h 241283"/>
                  <a:gd name="connsiteX97" fmla="*/ 128804 w 383275"/>
                  <a:gd name="connsiteY97" fmla="*/ 7102 h 241283"/>
                  <a:gd name="connsiteX98" fmla="*/ 122410 w 383275"/>
                  <a:gd name="connsiteY98" fmla="*/ 9017 h 241283"/>
                  <a:gd name="connsiteX99" fmla="*/ 116634 w 383275"/>
                  <a:gd name="connsiteY99" fmla="*/ 11522 h 241283"/>
                  <a:gd name="connsiteX100" fmla="*/ 113717 w 383275"/>
                  <a:gd name="connsiteY100" fmla="*/ 13025 h 241283"/>
                  <a:gd name="connsiteX101" fmla="*/ 108088 w 383275"/>
                  <a:gd name="connsiteY101" fmla="*/ 16532 h 241283"/>
                  <a:gd name="connsiteX102" fmla="*/ 101105 w 383275"/>
                  <a:gd name="connsiteY102" fmla="*/ 23014 h 241283"/>
                  <a:gd name="connsiteX103" fmla="*/ 97598 w 383275"/>
                  <a:gd name="connsiteY103" fmla="*/ 29763 h 241283"/>
                  <a:gd name="connsiteX104" fmla="*/ 97067 w 383275"/>
                  <a:gd name="connsiteY104" fmla="*/ 32768 h 241283"/>
                  <a:gd name="connsiteX105" fmla="*/ 97067 w 383275"/>
                  <a:gd name="connsiteY105" fmla="*/ 34271 h 241283"/>
                  <a:gd name="connsiteX106" fmla="*/ 103374 w 383275"/>
                  <a:gd name="connsiteY106" fmla="*/ 40371 h 241283"/>
                  <a:gd name="connsiteX107" fmla="*/ 99454 w 383275"/>
                  <a:gd name="connsiteY107" fmla="*/ 40401 h 241283"/>
                  <a:gd name="connsiteX108" fmla="*/ 98305 w 383275"/>
                  <a:gd name="connsiteY108" fmla="*/ 40342 h 241283"/>
                  <a:gd name="connsiteX109" fmla="*/ 94239 w 383275"/>
                  <a:gd name="connsiteY109" fmla="*/ 39900 h 241283"/>
                  <a:gd name="connsiteX110" fmla="*/ 95093 w 383275"/>
                  <a:gd name="connsiteY110" fmla="*/ 36982 h 241283"/>
                  <a:gd name="connsiteX111" fmla="*/ 97038 w 383275"/>
                  <a:gd name="connsiteY111" fmla="*/ 28083 h 241283"/>
                  <a:gd name="connsiteX112" fmla="*/ 97126 w 383275"/>
                  <a:gd name="connsiteY112" fmla="*/ 26875 h 241283"/>
                  <a:gd name="connsiteX113" fmla="*/ 97126 w 383275"/>
                  <a:gd name="connsiteY113" fmla="*/ 26727 h 241283"/>
                  <a:gd name="connsiteX114" fmla="*/ 96950 w 383275"/>
                  <a:gd name="connsiteY114" fmla="*/ 25902 h 241283"/>
                  <a:gd name="connsiteX115" fmla="*/ 96891 w 383275"/>
                  <a:gd name="connsiteY115" fmla="*/ 25784 h 241283"/>
                  <a:gd name="connsiteX116" fmla="*/ 96360 w 383275"/>
                  <a:gd name="connsiteY116" fmla="*/ 25284 h 241283"/>
                  <a:gd name="connsiteX117" fmla="*/ 96242 w 383275"/>
                  <a:gd name="connsiteY117" fmla="*/ 25225 h 241283"/>
                  <a:gd name="connsiteX118" fmla="*/ 95299 w 383275"/>
                  <a:gd name="connsiteY118" fmla="*/ 25048 h 241283"/>
                  <a:gd name="connsiteX119" fmla="*/ 95270 w 383275"/>
                  <a:gd name="connsiteY119" fmla="*/ 25048 h 241283"/>
                  <a:gd name="connsiteX120" fmla="*/ 94504 w 383275"/>
                  <a:gd name="connsiteY120" fmla="*/ 25107 h 241283"/>
                  <a:gd name="connsiteX121" fmla="*/ 75644 w 383275"/>
                  <a:gd name="connsiteY121" fmla="*/ 33947 h 241283"/>
                  <a:gd name="connsiteX122" fmla="*/ 65861 w 383275"/>
                  <a:gd name="connsiteY122" fmla="*/ 48828 h 241283"/>
                  <a:gd name="connsiteX123" fmla="*/ 66067 w 383275"/>
                  <a:gd name="connsiteY123" fmla="*/ 49919 h 241283"/>
                  <a:gd name="connsiteX124" fmla="*/ 66185 w 383275"/>
                  <a:gd name="connsiteY124" fmla="*/ 50272 h 241283"/>
                  <a:gd name="connsiteX125" fmla="*/ 66421 w 383275"/>
                  <a:gd name="connsiteY125" fmla="*/ 50950 h 241283"/>
                  <a:gd name="connsiteX126" fmla="*/ 66598 w 383275"/>
                  <a:gd name="connsiteY126" fmla="*/ 51333 h 241283"/>
                  <a:gd name="connsiteX127" fmla="*/ 66892 w 383275"/>
                  <a:gd name="connsiteY127" fmla="*/ 51893 h 241283"/>
                  <a:gd name="connsiteX128" fmla="*/ 67157 w 383275"/>
                  <a:gd name="connsiteY128" fmla="*/ 52247 h 241283"/>
                  <a:gd name="connsiteX129" fmla="*/ 67541 w 383275"/>
                  <a:gd name="connsiteY129" fmla="*/ 52718 h 241283"/>
                  <a:gd name="connsiteX130" fmla="*/ 67865 w 383275"/>
                  <a:gd name="connsiteY130" fmla="*/ 53013 h 241283"/>
                  <a:gd name="connsiteX131" fmla="*/ 68307 w 383275"/>
                  <a:gd name="connsiteY131" fmla="*/ 53367 h 241283"/>
                  <a:gd name="connsiteX132" fmla="*/ 68690 w 383275"/>
                  <a:gd name="connsiteY132" fmla="*/ 53602 h 241283"/>
                  <a:gd name="connsiteX133" fmla="*/ 69191 w 383275"/>
                  <a:gd name="connsiteY133" fmla="*/ 53838 h 241283"/>
                  <a:gd name="connsiteX134" fmla="*/ 69603 w 383275"/>
                  <a:gd name="connsiteY134" fmla="*/ 53985 h 241283"/>
                  <a:gd name="connsiteX135" fmla="*/ 70193 w 383275"/>
                  <a:gd name="connsiteY135" fmla="*/ 54103 h 241283"/>
                  <a:gd name="connsiteX136" fmla="*/ 70664 w 383275"/>
                  <a:gd name="connsiteY136" fmla="*/ 54162 h 241283"/>
                  <a:gd name="connsiteX137" fmla="*/ 70870 w 383275"/>
                  <a:gd name="connsiteY137" fmla="*/ 54192 h 241283"/>
                  <a:gd name="connsiteX138" fmla="*/ 71696 w 383275"/>
                  <a:gd name="connsiteY138" fmla="*/ 54133 h 241283"/>
                  <a:gd name="connsiteX139" fmla="*/ 72727 w 383275"/>
                  <a:gd name="connsiteY139" fmla="*/ 53867 h 241283"/>
                  <a:gd name="connsiteX140" fmla="*/ 74613 w 383275"/>
                  <a:gd name="connsiteY140" fmla="*/ 52924 h 241283"/>
                  <a:gd name="connsiteX141" fmla="*/ 79033 w 383275"/>
                  <a:gd name="connsiteY141" fmla="*/ 49919 h 241283"/>
                  <a:gd name="connsiteX142" fmla="*/ 69721 w 383275"/>
                  <a:gd name="connsiteY142" fmla="*/ 62767 h 241283"/>
                  <a:gd name="connsiteX143" fmla="*/ 67924 w 383275"/>
                  <a:gd name="connsiteY143" fmla="*/ 56755 h 241283"/>
                  <a:gd name="connsiteX144" fmla="*/ 64771 w 383275"/>
                  <a:gd name="connsiteY144" fmla="*/ 54958 h 241283"/>
                  <a:gd name="connsiteX145" fmla="*/ 64240 w 383275"/>
                  <a:gd name="connsiteY145" fmla="*/ 54928 h 241283"/>
                  <a:gd name="connsiteX146" fmla="*/ 63651 w 383275"/>
                  <a:gd name="connsiteY146" fmla="*/ 54987 h 241283"/>
                  <a:gd name="connsiteX147" fmla="*/ 62914 w 383275"/>
                  <a:gd name="connsiteY147" fmla="*/ 55046 h 241283"/>
                  <a:gd name="connsiteX148" fmla="*/ 62001 w 383275"/>
                  <a:gd name="connsiteY148" fmla="*/ 55252 h 241283"/>
                  <a:gd name="connsiteX149" fmla="*/ 61234 w 383275"/>
                  <a:gd name="connsiteY149" fmla="*/ 55459 h 241283"/>
                  <a:gd name="connsiteX150" fmla="*/ 60291 w 383275"/>
                  <a:gd name="connsiteY150" fmla="*/ 55783 h 241283"/>
                  <a:gd name="connsiteX151" fmla="*/ 59525 w 383275"/>
                  <a:gd name="connsiteY151" fmla="*/ 56078 h 241283"/>
                  <a:gd name="connsiteX152" fmla="*/ 58553 w 383275"/>
                  <a:gd name="connsiteY152" fmla="*/ 56520 h 241283"/>
                  <a:gd name="connsiteX153" fmla="*/ 57816 w 383275"/>
                  <a:gd name="connsiteY153" fmla="*/ 56844 h 241283"/>
                  <a:gd name="connsiteX154" fmla="*/ 56814 w 383275"/>
                  <a:gd name="connsiteY154" fmla="*/ 57374 h 241283"/>
                  <a:gd name="connsiteX155" fmla="*/ 56136 w 383275"/>
                  <a:gd name="connsiteY155" fmla="*/ 57728 h 241283"/>
                  <a:gd name="connsiteX156" fmla="*/ 55135 w 383275"/>
                  <a:gd name="connsiteY156" fmla="*/ 58317 h 241283"/>
                  <a:gd name="connsiteX157" fmla="*/ 54545 w 383275"/>
                  <a:gd name="connsiteY157" fmla="*/ 58671 h 241283"/>
                  <a:gd name="connsiteX158" fmla="*/ 53514 w 383275"/>
                  <a:gd name="connsiteY158" fmla="*/ 59319 h 241283"/>
                  <a:gd name="connsiteX159" fmla="*/ 53072 w 383275"/>
                  <a:gd name="connsiteY159" fmla="*/ 59584 h 241283"/>
                  <a:gd name="connsiteX160" fmla="*/ 52011 w 383275"/>
                  <a:gd name="connsiteY160" fmla="*/ 60291 h 241283"/>
                  <a:gd name="connsiteX161" fmla="*/ 51805 w 383275"/>
                  <a:gd name="connsiteY161" fmla="*/ 60439 h 241283"/>
                  <a:gd name="connsiteX162" fmla="*/ 47031 w 383275"/>
                  <a:gd name="connsiteY162" fmla="*/ 64181 h 241283"/>
                  <a:gd name="connsiteX163" fmla="*/ 46648 w 383275"/>
                  <a:gd name="connsiteY163" fmla="*/ 64800 h 241283"/>
                  <a:gd name="connsiteX164" fmla="*/ 46117 w 383275"/>
                  <a:gd name="connsiteY164" fmla="*/ 67570 h 241283"/>
                  <a:gd name="connsiteX165" fmla="*/ 45351 w 383275"/>
                  <a:gd name="connsiteY165" fmla="*/ 70929 h 241283"/>
                  <a:gd name="connsiteX166" fmla="*/ 45616 w 383275"/>
                  <a:gd name="connsiteY166" fmla="*/ 72639 h 241283"/>
                  <a:gd name="connsiteX167" fmla="*/ 47119 w 383275"/>
                  <a:gd name="connsiteY167" fmla="*/ 77560 h 241283"/>
                  <a:gd name="connsiteX168" fmla="*/ 45646 w 383275"/>
                  <a:gd name="connsiteY168" fmla="*/ 77000 h 241283"/>
                  <a:gd name="connsiteX169" fmla="*/ 44379 w 383275"/>
                  <a:gd name="connsiteY169" fmla="*/ 76440 h 241283"/>
                  <a:gd name="connsiteX170" fmla="*/ 43878 w 383275"/>
                  <a:gd name="connsiteY170" fmla="*/ 76263 h 241283"/>
                  <a:gd name="connsiteX171" fmla="*/ 42964 w 383275"/>
                  <a:gd name="connsiteY171" fmla="*/ 75968 h 241283"/>
                  <a:gd name="connsiteX172" fmla="*/ 42345 w 383275"/>
                  <a:gd name="connsiteY172" fmla="*/ 75880 h 241283"/>
                  <a:gd name="connsiteX173" fmla="*/ 41668 w 383275"/>
                  <a:gd name="connsiteY173" fmla="*/ 75792 h 241283"/>
                  <a:gd name="connsiteX174" fmla="*/ 41167 w 383275"/>
                  <a:gd name="connsiteY174" fmla="*/ 75821 h 241283"/>
                  <a:gd name="connsiteX175" fmla="*/ 34271 w 383275"/>
                  <a:gd name="connsiteY175" fmla="*/ 79328 h 241283"/>
                  <a:gd name="connsiteX176" fmla="*/ 34448 w 383275"/>
                  <a:gd name="connsiteY176" fmla="*/ 77795 h 241283"/>
                  <a:gd name="connsiteX177" fmla="*/ 20244 w 383275"/>
                  <a:gd name="connsiteY177" fmla="*/ 93119 h 241283"/>
                  <a:gd name="connsiteX178" fmla="*/ 15942 w 383275"/>
                  <a:gd name="connsiteY178" fmla="*/ 102932 h 241283"/>
                  <a:gd name="connsiteX179" fmla="*/ 13850 w 383275"/>
                  <a:gd name="connsiteY179" fmla="*/ 111772 h 241283"/>
                  <a:gd name="connsiteX180" fmla="*/ 16856 w 383275"/>
                  <a:gd name="connsiteY180" fmla="*/ 109591 h 241283"/>
                  <a:gd name="connsiteX181" fmla="*/ 7485 w 383275"/>
                  <a:gd name="connsiteY181" fmla="*/ 123618 h 241283"/>
                  <a:gd name="connsiteX182" fmla="*/ 3683 w 383275"/>
                  <a:gd name="connsiteY182" fmla="*/ 129806 h 241283"/>
                  <a:gd name="connsiteX183" fmla="*/ 88 w 383275"/>
                  <a:gd name="connsiteY183" fmla="*/ 141328 h 241283"/>
                  <a:gd name="connsiteX184" fmla="*/ 59 w 383275"/>
                  <a:gd name="connsiteY184" fmla="*/ 142036 h 241283"/>
                  <a:gd name="connsiteX185" fmla="*/ 59 w 383275"/>
                  <a:gd name="connsiteY185" fmla="*/ 142065 h 241283"/>
                  <a:gd name="connsiteX186" fmla="*/ 29 w 383275"/>
                  <a:gd name="connsiteY186" fmla="*/ 143185 h 241283"/>
                  <a:gd name="connsiteX187" fmla="*/ 29 w 383275"/>
                  <a:gd name="connsiteY187" fmla="*/ 143244 h 241283"/>
                  <a:gd name="connsiteX188" fmla="*/ 0 w 383275"/>
                  <a:gd name="connsiteY188" fmla="*/ 144688 h 241283"/>
                  <a:gd name="connsiteX189" fmla="*/ 0 w 383275"/>
                  <a:gd name="connsiteY189" fmla="*/ 144835 h 241283"/>
                  <a:gd name="connsiteX190" fmla="*/ 0 w 383275"/>
                  <a:gd name="connsiteY190" fmla="*/ 146485 h 241283"/>
                  <a:gd name="connsiteX191" fmla="*/ 0 w 383275"/>
                  <a:gd name="connsiteY191" fmla="*/ 146721 h 241283"/>
                  <a:gd name="connsiteX192" fmla="*/ 29 w 383275"/>
                  <a:gd name="connsiteY192" fmla="*/ 148578 h 241283"/>
                  <a:gd name="connsiteX193" fmla="*/ 29 w 383275"/>
                  <a:gd name="connsiteY193" fmla="*/ 148843 h 241283"/>
                  <a:gd name="connsiteX194" fmla="*/ 88 w 383275"/>
                  <a:gd name="connsiteY194" fmla="*/ 150847 h 241283"/>
                  <a:gd name="connsiteX195" fmla="*/ 88 w 383275"/>
                  <a:gd name="connsiteY195" fmla="*/ 151141 h 241283"/>
                  <a:gd name="connsiteX196" fmla="*/ 206 w 383275"/>
                  <a:gd name="connsiteY196" fmla="*/ 153263 h 241283"/>
                  <a:gd name="connsiteX197" fmla="*/ 236 w 383275"/>
                  <a:gd name="connsiteY197" fmla="*/ 153528 h 241283"/>
                  <a:gd name="connsiteX198" fmla="*/ 383 w 383275"/>
                  <a:gd name="connsiteY198" fmla="*/ 155709 h 241283"/>
                  <a:gd name="connsiteX199" fmla="*/ 413 w 383275"/>
                  <a:gd name="connsiteY199" fmla="*/ 155945 h 241283"/>
                  <a:gd name="connsiteX200" fmla="*/ 648 w 383275"/>
                  <a:gd name="connsiteY200" fmla="*/ 158155 h 241283"/>
                  <a:gd name="connsiteX201" fmla="*/ 678 w 383275"/>
                  <a:gd name="connsiteY201" fmla="*/ 158302 h 241283"/>
                  <a:gd name="connsiteX202" fmla="*/ 972 w 383275"/>
                  <a:gd name="connsiteY202" fmla="*/ 160483 h 241283"/>
                  <a:gd name="connsiteX203" fmla="*/ 972 w 383275"/>
                  <a:gd name="connsiteY203" fmla="*/ 160512 h 241283"/>
                  <a:gd name="connsiteX204" fmla="*/ 1356 w 383275"/>
                  <a:gd name="connsiteY204" fmla="*/ 162575 h 241283"/>
                  <a:gd name="connsiteX205" fmla="*/ 1356 w 383275"/>
                  <a:gd name="connsiteY205" fmla="*/ 162634 h 241283"/>
                  <a:gd name="connsiteX206" fmla="*/ 1798 w 383275"/>
                  <a:gd name="connsiteY206" fmla="*/ 164402 h 241283"/>
                  <a:gd name="connsiteX207" fmla="*/ 1827 w 383275"/>
                  <a:gd name="connsiteY207" fmla="*/ 164549 h 241283"/>
                  <a:gd name="connsiteX208" fmla="*/ 2357 w 383275"/>
                  <a:gd name="connsiteY208" fmla="*/ 165993 h 241283"/>
                  <a:gd name="connsiteX209" fmla="*/ 2416 w 383275"/>
                  <a:gd name="connsiteY209" fmla="*/ 166140 h 241283"/>
                  <a:gd name="connsiteX210" fmla="*/ 3035 w 383275"/>
                  <a:gd name="connsiteY210" fmla="*/ 167231 h 241283"/>
                  <a:gd name="connsiteX211" fmla="*/ 3124 w 383275"/>
                  <a:gd name="connsiteY211" fmla="*/ 167378 h 241283"/>
                  <a:gd name="connsiteX212" fmla="*/ 3831 w 383275"/>
                  <a:gd name="connsiteY212" fmla="*/ 168056 h 241283"/>
                  <a:gd name="connsiteX213" fmla="*/ 3949 w 383275"/>
                  <a:gd name="connsiteY213" fmla="*/ 168144 h 241283"/>
                  <a:gd name="connsiteX214" fmla="*/ 4744 w 383275"/>
                  <a:gd name="connsiteY214" fmla="*/ 168380 h 241283"/>
                  <a:gd name="connsiteX215" fmla="*/ 4803 w 383275"/>
                  <a:gd name="connsiteY215" fmla="*/ 168410 h 241283"/>
                  <a:gd name="connsiteX216" fmla="*/ 4892 w 383275"/>
                  <a:gd name="connsiteY216" fmla="*/ 168380 h 241283"/>
                  <a:gd name="connsiteX217" fmla="*/ 5628 w 383275"/>
                  <a:gd name="connsiteY217" fmla="*/ 168203 h 241283"/>
                  <a:gd name="connsiteX218" fmla="*/ 6247 w 383275"/>
                  <a:gd name="connsiteY218" fmla="*/ 174097 h 241283"/>
                  <a:gd name="connsiteX219" fmla="*/ 7279 w 383275"/>
                  <a:gd name="connsiteY219" fmla="*/ 173065 h 241283"/>
                  <a:gd name="connsiteX220" fmla="*/ 7632 w 383275"/>
                  <a:gd name="connsiteY220" fmla="*/ 172771 h 241283"/>
                  <a:gd name="connsiteX221" fmla="*/ 8457 w 383275"/>
                  <a:gd name="connsiteY221" fmla="*/ 172122 h 241283"/>
                  <a:gd name="connsiteX222" fmla="*/ 8899 w 383275"/>
                  <a:gd name="connsiteY222" fmla="*/ 171798 h 241283"/>
                  <a:gd name="connsiteX223" fmla="*/ 9754 w 383275"/>
                  <a:gd name="connsiteY223" fmla="*/ 171268 h 241283"/>
                  <a:gd name="connsiteX224" fmla="*/ 10225 w 383275"/>
                  <a:gd name="connsiteY224" fmla="*/ 171003 h 241283"/>
                  <a:gd name="connsiteX225" fmla="*/ 11257 w 383275"/>
                  <a:gd name="connsiteY225" fmla="*/ 170531 h 241283"/>
                  <a:gd name="connsiteX226" fmla="*/ 11610 w 383275"/>
                  <a:gd name="connsiteY226" fmla="*/ 170384 h 241283"/>
                  <a:gd name="connsiteX227" fmla="*/ 13054 w 383275"/>
                  <a:gd name="connsiteY227" fmla="*/ 169942 h 241283"/>
                  <a:gd name="connsiteX228" fmla="*/ 13408 w 383275"/>
                  <a:gd name="connsiteY228" fmla="*/ 169883 h 241283"/>
                  <a:gd name="connsiteX229" fmla="*/ 14557 w 383275"/>
                  <a:gd name="connsiteY229" fmla="*/ 169706 h 241283"/>
                  <a:gd name="connsiteX230" fmla="*/ 15058 w 383275"/>
                  <a:gd name="connsiteY230" fmla="*/ 169677 h 241283"/>
                  <a:gd name="connsiteX231" fmla="*/ 15883 w 383275"/>
                  <a:gd name="connsiteY231" fmla="*/ 169677 h 241283"/>
                  <a:gd name="connsiteX232" fmla="*/ 17946 w 383275"/>
                  <a:gd name="connsiteY232" fmla="*/ 169942 h 241283"/>
                  <a:gd name="connsiteX233" fmla="*/ 21688 w 383275"/>
                  <a:gd name="connsiteY233" fmla="*/ 172064 h 241283"/>
                  <a:gd name="connsiteX234" fmla="*/ 23928 w 383275"/>
                  <a:gd name="connsiteY234" fmla="*/ 173891 h 241283"/>
                  <a:gd name="connsiteX235" fmla="*/ 27906 w 383275"/>
                  <a:gd name="connsiteY235" fmla="*/ 175541 h 241283"/>
                  <a:gd name="connsiteX236" fmla="*/ 28525 w 383275"/>
                  <a:gd name="connsiteY236" fmla="*/ 175570 h 241283"/>
                  <a:gd name="connsiteX237" fmla="*/ 28938 w 383275"/>
                  <a:gd name="connsiteY237" fmla="*/ 175541 h 241283"/>
                  <a:gd name="connsiteX238" fmla="*/ 29527 w 383275"/>
                  <a:gd name="connsiteY238" fmla="*/ 175482 h 241283"/>
                  <a:gd name="connsiteX239" fmla="*/ 30205 w 383275"/>
                  <a:gd name="connsiteY239" fmla="*/ 175334 h 241283"/>
                  <a:gd name="connsiteX240" fmla="*/ 30765 w 383275"/>
                  <a:gd name="connsiteY240" fmla="*/ 175187 h 241283"/>
                  <a:gd name="connsiteX241" fmla="*/ 31383 w 383275"/>
                  <a:gd name="connsiteY241" fmla="*/ 174922 h 241283"/>
                  <a:gd name="connsiteX242" fmla="*/ 31855 w 383275"/>
                  <a:gd name="connsiteY242" fmla="*/ 174686 h 241283"/>
                  <a:gd name="connsiteX243" fmla="*/ 32415 w 383275"/>
                  <a:gd name="connsiteY243" fmla="*/ 174303 h 241283"/>
                  <a:gd name="connsiteX244" fmla="*/ 32827 w 383275"/>
                  <a:gd name="connsiteY244" fmla="*/ 173979 h 241283"/>
                  <a:gd name="connsiteX245" fmla="*/ 33299 w 383275"/>
                  <a:gd name="connsiteY245" fmla="*/ 173478 h 241283"/>
                  <a:gd name="connsiteX246" fmla="*/ 33623 w 383275"/>
                  <a:gd name="connsiteY246" fmla="*/ 173095 h 241283"/>
                  <a:gd name="connsiteX247" fmla="*/ 33977 w 383275"/>
                  <a:gd name="connsiteY247" fmla="*/ 172447 h 241283"/>
                  <a:gd name="connsiteX248" fmla="*/ 34212 w 383275"/>
                  <a:gd name="connsiteY248" fmla="*/ 172005 h 241283"/>
                  <a:gd name="connsiteX249" fmla="*/ 34448 w 383275"/>
                  <a:gd name="connsiteY249" fmla="*/ 171209 h 241283"/>
                  <a:gd name="connsiteX250" fmla="*/ 34566 w 383275"/>
                  <a:gd name="connsiteY250" fmla="*/ 170796 h 241283"/>
                  <a:gd name="connsiteX251" fmla="*/ 34684 w 383275"/>
                  <a:gd name="connsiteY251" fmla="*/ 169470 h 241283"/>
                  <a:gd name="connsiteX252" fmla="*/ 34684 w 383275"/>
                  <a:gd name="connsiteY252" fmla="*/ 169441 h 241283"/>
                  <a:gd name="connsiteX253" fmla="*/ 34861 w 383275"/>
                  <a:gd name="connsiteY253" fmla="*/ 165315 h 241283"/>
                  <a:gd name="connsiteX254" fmla="*/ 38957 w 383275"/>
                  <a:gd name="connsiteY254" fmla="*/ 160571 h 241283"/>
                  <a:gd name="connsiteX255" fmla="*/ 36246 w 383275"/>
                  <a:gd name="connsiteY255" fmla="*/ 165905 h 241283"/>
                  <a:gd name="connsiteX256" fmla="*/ 36275 w 383275"/>
                  <a:gd name="connsiteY256" fmla="*/ 173036 h 241283"/>
                  <a:gd name="connsiteX257" fmla="*/ 35656 w 383275"/>
                  <a:gd name="connsiteY257" fmla="*/ 174097 h 241283"/>
                  <a:gd name="connsiteX258" fmla="*/ 35362 w 383275"/>
                  <a:gd name="connsiteY258" fmla="*/ 174421 h 241283"/>
                  <a:gd name="connsiteX259" fmla="*/ 34772 w 383275"/>
                  <a:gd name="connsiteY259" fmla="*/ 175010 h 241283"/>
                  <a:gd name="connsiteX260" fmla="*/ 34360 w 383275"/>
                  <a:gd name="connsiteY260" fmla="*/ 175334 h 241283"/>
                  <a:gd name="connsiteX261" fmla="*/ 33711 w 383275"/>
                  <a:gd name="connsiteY261" fmla="*/ 175806 h 241283"/>
                  <a:gd name="connsiteX262" fmla="*/ 33210 w 383275"/>
                  <a:gd name="connsiteY262" fmla="*/ 176071 h 241283"/>
                  <a:gd name="connsiteX263" fmla="*/ 32503 w 383275"/>
                  <a:gd name="connsiteY263" fmla="*/ 176425 h 241283"/>
                  <a:gd name="connsiteX264" fmla="*/ 31943 w 383275"/>
                  <a:gd name="connsiteY264" fmla="*/ 176661 h 241283"/>
                  <a:gd name="connsiteX265" fmla="*/ 31177 w 383275"/>
                  <a:gd name="connsiteY265" fmla="*/ 176926 h 241283"/>
                  <a:gd name="connsiteX266" fmla="*/ 30588 w 383275"/>
                  <a:gd name="connsiteY266" fmla="*/ 177103 h 241283"/>
                  <a:gd name="connsiteX267" fmla="*/ 29822 w 383275"/>
                  <a:gd name="connsiteY267" fmla="*/ 177279 h 241283"/>
                  <a:gd name="connsiteX268" fmla="*/ 29232 w 383275"/>
                  <a:gd name="connsiteY268" fmla="*/ 177368 h 241283"/>
                  <a:gd name="connsiteX269" fmla="*/ 28496 w 383275"/>
                  <a:gd name="connsiteY269" fmla="*/ 177456 h 241283"/>
                  <a:gd name="connsiteX270" fmla="*/ 27936 w 383275"/>
                  <a:gd name="connsiteY270" fmla="*/ 177486 h 241283"/>
                  <a:gd name="connsiteX271" fmla="*/ 26904 w 383275"/>
                  <a:gd name="connsiteY271" fmla="*/ 177456 h 241283"/>
                  <a:gd name="connsiteX272" fmla="*/ 25519 w 383275"/>
                  <a:gd name="connsiteY272" fmla="*/ 177132 h 241283"/>
                  <a:gd name="connsiteX273" fmla="*/ 23191 w 383275"/>
                  <a:gd name="connsiteY273" fmla="*/ 175718 h 241283"/>
                  <a:gd name="connsiteX274" fmla="*/ 22130 w 383275"/>
                  <a:gd name="connsiteY274" fmla="*/ 174775 h 241283"/>
                  <a:gd name="connsiteX275" fmla="*/ 20038 w 383275"/>
                  <a:gd name="connsiteY275" fmla="*/ 172918 h 241283"/>
                  <a:gd name="connsiteX276" fmla="*/ 17592 w 383275"/>
                  <a:gd name="connsiteY276" fmla="*/ 171622 h 241283"/>
                  <a:gd name="connsiteX277" fmla="*/ 15942 w 383275"/>
                  <a:gd name="connsiteY277" fmla="*/ 171415 h 241283"/>
                  <a:gd name="connsiteX278" fmla="*/ 15736 w 383275"/>
                  <a:gd name="connsiteY278" fmla="*/ 171386 h 241283"/>
                  <a:gd name="connsiteX279" fmla="*/ 15530 w 383275"/>
                  <a:gd name="connsiteY279" fmla="*/ 171415 h 241283"/>
                  <a:gd name="connsiteX280" fmla="*/ 13644 w 383275"/>
                  <a:gd name="connsiteY280" fmla="*/ 171651 h 241283"/>
                  <a:gd name="connsiteX281" fmla="*/ 13437 w 383275"/>
                  <a:gd name="connsiteY281" fmla="*/ 171710 h 241283"/>
                  <a:gd name="connsiteX282" fmla="*/ 11669 w 383275"/>
                  <a:gd name="connsiteY282" fmla="*/ 172299 h 241283"/>
                  <a:gd name="connsiteX283" fmla="*/ 11345 w 383275"/>
                  <a:gd name="connsiteY283" fmla="*/ 172447 h 241283"/>
                  <a:gd name="connsiteX284" fmla="*/ 9695 w 383275"/>
                  <a:gd name="connsiteY284" fmla="*/ 173419 h 241283"/>
                  <a:gd name="connsiteX285" fmla="*/ 9400 w 383275"/>
                  <a:gd name="connsiteY285" fmla="*/ 173655 h 241283"/>
                  <a:gd name="connsiteX286" fmla="*/ 8074 w 383275"/>
                  <a:gd name="connsiteY286" fmla="*/ 174951 h 241283"/>
                  <a:gd name="connsiteX287" fmla="*/ 7131 w 383275"/>
                  <a:gd name="connsiteY287" fmla="*/ 177810 h 241283"/>
                  <a:gd name="connsiteX288" fmla="*/ 9400 w 383275"/>
                  <a:gd name="connsiteY288" fmla="*/ 183821 h 241283"/>
                  <a:gd name="connsiteX289" fmla="*/ 11257 w 383275"/>
                  <a:gd name="connsiteY289" fmla="*/ 186238 h 241283"/>
                  <a:gd name="connsiteX290" fmla="*/ 23515 w 383275"/>
                  <a:gd name="connsiteY290" fmla="*/ 193487 h 241283"/>
                  <a:gd name="connsiteX291" fmla="*/ 25225 w 383275"/>
                  <a:gd name="connsiteY291" fmla="*/ 193929 h 241283"/>
                  <a:gd name="connsiteX292" fmla="*/ 25755 w 383275"/>
                  <a:gd name="connsiteY292" fmla="*/ 194047 h 241283"/>
                  <a:gd name="connsiteX293" fmla="*/ 27052 w 383275"/>
                  <a:gd name="connsiteY293" fmla="*/ 194312 h 241283"/>
                  <a:gd name="connsiteX294" fmla="*/ 27641 w 383275"/>
                  <a:gd name="connsiteY294" fmla="*/ 194400 h 241283"/>
                  <a:gd name="connsiteX295" fmla="*/ 29262 w 383275"/>
                  <a:gd name="connsiteY295" fmla="*/ 194518 h 241283"/>
                  <a:gd name="connsiteX296" fmla="*/ 29468 w 383275"/>
                  <a:gd name="connsiteY296" fmla="*/ 194518 h 241283"/>
                  <a:gd name="connsiteX297" fmla="*/ 29497 w 383275"/>
                  <a:gd name="connsiteY297" fmla="*/ 194518 h 241283"/>
                  <a:gd name="connsiteX298" fmla="*/ 31413 w 383275"/>
                  <a:gd name="connsiteY298" fmla="*/ 194341 h 241283"/>
                  <a:gd name="connsiteX299" fmla="*/ 32002 w 383275"/>
                  <a:gd name="connsiteY299" fmla="*/ 194165 h 241283"/>
                  <a:gd name="connsiteX300" fmla="*/ 32621 w 383275"/>
                  <a:gd name="connsiteY300" fmla="*/ 193929 h 241283"/>
                  <a:gd name="connsiteX301" fmla="*/ 32827 w 383275"/>
                  <a:gd name="connsiteY301" fmla="*/ 193870 h 241283"/>
                  <a:gd name="connsiteX302" fmla="*/ 33269 w 383275"/>
                  <a:gd name="connsiteY302" fmla="*/ 193723 h 241283"/>
                  <a:gd name="connsiteX303" fmla="*/ 33505 w 383275"/>
                  <a:gd name="connsiteY303" fmla="*/ 193693 h 241283"/>
                  <a:gd name="connsiteX304" fmla="*/ 33918 w 383275"/>
                  <a:gd name="connsiteY304" fmla="*/ 193634 h 241283"/>
                  <a:gd name="connsiteX305" fmla="*/ 36688 w 383275"/>
                  <a:gd name="connsiteY305" fmla="*/ 194813 h 241283"/>
                  <a:gd name="connsiteX306" fmla="*/ 37631 w 383275"/>
                  <a:gd name="connsiteY306" fmla="*/ 194872 h 241283"/>
                  <a:gd name="connsiteX307" fmla="*/ 38249 w 383275"/>
                  <a:gd name="connsiteY307" fmla="*/ 194813 h 241283"/>
                  <a:gd name="connsiteX308" fmla="*/ 39016 w 383275"/>
                  <a:gd name="connsiteY308" fmla="*/ 194754 h 241283"/>
                  <a:gd name="connsiteX309" fmla="*/ 40253 w 383275"/>
                  <a:gd name="connsiteY309" fmla="*/ 194518 h 241283"/>
                  <a:gd name="connsiteX310" fmla="*/ 40990 w 383275"/>
                  <a:gd name="connsiteY310" fmla="*/ 194341 h 241283"/>
                  <a:gd name="connsiteX311" fmla="*/ 42522 w 383275"/>
                  <a:gd name="connsiteY311" fmla="*/ 193929 h 241283"/>
                  <a:gd name="connsiteX312" fmla="*/ 44585 w 383275"/>
                  <a:gd name="connsiteY312" fmla="*/ 193369 h 241283"/>
                  <a:gd name="connsiteX313" fmla="*/ 48681 w 383275"/>
                  <a:gd name="connsiteY313" fmla="*/ 192338 h 241283"/>
                  <a:gd name="connsiteX314" fmla="*/ 52689 w 383275"/>
                  <a:gd name="connsiteY314" fmla="*/ 191070 h 241283"/>
                  <a:gd name="connsiteX315" fmla="*/ 56019 w 383275"/>
                  <a:gd name="connsiteY315" fmla="*/ 189538 h 241283"/>
                  <a:gd name="connsiteX316" fmla="*/ 59378 w 383275"/>
                  <a:gd name="connsiteY316" fmla="*/ 188065 h 241283"/>
                  <a:gd name="connsiteX317" fmla="*/ 60291 w 383275"/>
                  <a:gd name="connsiteY317" fmla="*/ 187829 h 241283"/>
                  <a:gd name="connsiteX318" fmla="*/ 60586 w 383275"/>
                  <a:gd name="connsiteY318" fmla="*/ 187799 h 241283"/>
                  <a:gd name="connsiteX319" fmla="*/ 61175 w 383275"/>
                  <a:gd name="connsiteY319" fmla="*/ 187741 h 241283"/>
                  <a:gd name="connsiteX320" fmla="*/ 61264 w 383275"/>
                  <a:gd name="connsiteY320" fmla="*/ 187741 h 241283"/>
                  <a:gd name="connsiteX321" fmla="*/ 62354 w 383275"/>
                  <a:gd name="connsiteY321" fmla="*/ 187858 h 241283"/>
                  <a:gd name="connsiteX322" fmla="*/ 62649 w 383275"/>
                  <a:gd name="connsiteY322" fmla="*/ 187917 h 241283"/>
                  <a:gd name="connsiteX323" fmla="*/ 63739 w 383275"/>
                  <a:gd name="connsiteY323" fmla="*/ 188212 h 241283"/>
                  <a:gd name="connsiteX324" fmla="*/ 63798 w 383275"/>
                  <a:gd name="connsiteY324" fmla="*/ 188241 h 241283"/>
                  <a:gd name="connsiteX325" fmla="*/ 64888 w 383275"/>
                  <a:gd name="connsiteY325" fmla="*/ 188654 h 241283"/>
                  <a:gd name="connsiteX326" fmla="*/ 65242 w 383275"/>
                  <a:gd name="connsiteY326" fmla="*/ 188801 h 241283"/>
                  <a:gd name="connsiteX327" fmla="*/ 66273 w 383275"/>
                  <a:gd name="connsiteY327" fmla="*/ 189243 h 241283"/>
                  <a:gd name="connsiteX328" fmla="*/ 73640 w 383275"/>
                  <a:gd name="connsiteY328" fmla="*/ 191218 h 241283"/>
                  <a:gd name="connsiteX329" fmla="*/ 76027 w 383275"/>
                  <a:gd name="connsiteY329" fmla="*/ 191336 h 241283"/>
                  <a:gd name="connsiteX330" fmla="*/ 76263 w 383275"/>
                  <a:gd name="connsiteY330" fmla="*/ 191336 h 241283"/>
                  <a:gd name="connsiteX331" fmla="*/ 77943 w 383275"/>
                  <a:gd name="connsiteY331" fmla="*/ 191247 h 241283"/>
                  <a:gd name="connsiteX332" fmla="*/ 77943 w 383275"/>
                  <a:gd name="connsiteY332" fmla="*/ 191247 h 241283"/>
                  <a:gd name="connsiteX333" fmla="*/ 79622 w 383275"/>
                  <a:gd name="connsiteY333" fmla="*/ 191011 h 241283"/>
                  <a:gd name="connsiteX334" fmla="*/ 80919 w 383275"/>
                  <a:gd name="connsiteY334" fmla="*/ 190864 h 241283"/>
                  <a:gd name="connsiteX335" fmla="*/ 81184 w 383275"/>
                  <a:gd name="connsiteY335" fmla="*/ 190835 h 241283"/>
                  <a:gd name="connsiteX336" fmla="*/ 82363 w 383275"/>
                  <a:gd name="connsiteY336" fmla="*/ 190982 h 241283"/>
                  <a:gd name="connsiteX337" fmla="*/ 87785 w 383275"/>
                  <a:gd name="connsiteY337" fmla="*/ 195019 h 241283"/>
                  <a:gd name="connsiteX338" fmla="*/ 94681 w 383275"/>
                  <a:gd name="connsiteY338" fmla="*/ 199528 h 241283"/>
                  <a:gd name="connsiteX339" fmla="*/ 98128 w 383275"/>
                  <a:gd name="connsiteY339" fmla="*/ 201325 h 241283"/>
                  <a:gd name="connsiteX340" fmla="*/ 105318 w 383275"/>
                  <a:gd name="connsiteY340" fmla="*/ 204213 h 241283"/>
                  <a:gd name="connsiteX341" fmla="*/ 109031 w 383275"/>
                  <a:gd name="connsiteY341" fmla="*/ 205303 h 241283"/>
                  <a:gd name="connsiteX342" fmla="*/ 113245 w 383275"/>
                  <a:gd name="connsiteY342" fmla="*/ 206217 h 241283"/>
                  <a:gd name="connsiteX343" fmla="*/ 114660 w 383275"/>
                  <a:gd name="connsiteY343" fmla="*/ 206423 h 241283"/>
                  <a:gd name="connsiteX344" fmla="*/ 117489 w 383275"/>
                  <a:gd name="connsiteY344" fmla="*/ 206806 h 241283"/>
                  <a:gd name="connsiteX345" fmla="*/ 119168 w 383275"/>
                  <a:gd name="connsiteY345" fmla="*/ 206954 h 241283"/>
                  <a:gd name="connsiteX346" fmla="*/ 121762 w 383275"/>
                  <a:gd name="connsiteY346" fmla="*/ 207130 h 241283"/>
                  <a:gd name="connsiteX347" fmla="*/ 123559 w 383275"/>
                  <a:gd name="connsiteY347" fmla="*/ 207189 h 241283"/>
                  <a:gd name="connsiteX348" fmla="*/ 125150 w 383275"/>
                  <a:gd name="connsiteY348" fmla="*/ 207219 h 241283"/>
                  <a:gd name="connsiteX349" fmla="*/ 125917 w 383275"/>
                  <a:gd name="connsiteY349" fmla="*/ 207189 h 241283"/>
                  <a:gd name="connsiteX350" fmla="*/ 128657 w 383275"/>
                  <a:gd name="connsiteY350" fmla="*/ 207101 h 241283"/>
                  <a:gd name="connsiteX351" fmla="*/ 130602 w 383275"/>
                  <a:gd name="connsiteY351" fmla="*/ 207013 h 241283"/>
                  <a:gd name="connsiteX352" fmla="*/ 133460 w 383275"/>
                  <a:gd name="connsiteY352" fmla="*/ 206747 h 241283"/>
                  <a:gd name="connsiteX353" fmla="*/ 135287 w 383275"/>
                  <a:gd name="connsiteY353" fmla="*/ 206571 h 241283"/>
                  <a:gd name="connsiteX354" fmla="*/ 138440 w 383275"/>
                  <a:gd name="connsiteY354" fmla="*/ 206129 h 241283"/>
                  <a:gd name="connsiteX355" fmla="*/ 139943 w 383275"/>
                  <a:gd name="connsiteY355" fmla="*/ 205922 h 241283"/>
                  <a:gd name="connsiteX356" fmla="*/ 144540 w 383275"/>
                  <a:gd name="connsiteY356" fmla="*/ 205068 h 241283"/>
                  <a:gd name="connsiteX357" fmla="*/ 152320 w 383275"/>
                  <a:gd name="connsiteY357" fmla="*/ 203329 h 241283"/>
                  <a:gd name="connsiteX358" fmla="*/ 153174 w 383275"/>
                  <a:gd name="connsiteY358" fmla="*/ 203064 h 241283"/>
                  <a:gd name="connsiteX359" fmla="*/ 153941 w 383275"/>
                  <a:gd name="connsiteY359" fmla="*/ 202799 h 241283"/>
                  <a:gd name="connsiteX360" fmla="*/ 154206 w 383275"/>
                  <a:gd name="connsiteY360" fmla="*/ 202710 h 241283"/>
                  <a:gd name="connsiteX361" fmla="*/ 155060 w 383275"/>
                  <a:gd name="connsiteY361" fmla="*/ 202474 h 241283"/>
                  <a:gd name="connsiteX362" fmla="*/ 155267 w 383275"/>
                  <a:gd name="connsiteY362" fmla="*/ 202445 h 241283"/>
                  <a:gd name="connsiteX363" fmla="*/ 155944 w 383275"/>
                  <a:gd name="connsiteY363" fmla="*/ 202357 h 241283"/>
                  <a:gd name="connsiteX364" fmla="*/ 156180 w 383275"/>
                  <a:gd name="connsiteY364" fmla="*/ 202357 h 241283"/>
                  <a:gd name="connsiteX365" fmla="*/ 156652 w 383275"/>
                  <a:gd name="connsiteY365" fmla="*/ 202416 h 241283"/>
                  <a:gd name="connsiteX366" fmla="*/ 156887 w 383275"/>
                  <a:gd name="connsiteY366" fmla="*/ 202474 h 241283"/>
                  <a:gd name="connsiteX367" fmla="*/ 157565 w 383275"/>
                  <a:gd name="connsiteY367" fmla="*/ 202769 h 241283"/>
                  <a:gd name="connsiteX368" fmla="*/ 158479 w 383275"/>
                  <a:gd name="connsiteY368" fmla="*/ 203594 h 241283"/>
                  <a:gd name="connsiteX369" fmla="*/ 160718 w 383275"/>
                  <a:gd name="connsiteY369" fmla="*/ 206806 h 241283"/>
                  <a:gd name="connsiteX370" fmla="*/ 163400 w 383275"/>
                  <a:gd name="connsiteY370" fmla="*/ 209517 h 241283"/>
                  <a:gd name="connsiteX371" fmla="*/ 166464 w 383275"/>
                  <a:gd name="connsiteY371" fmla="*/ 211816 h 241283"/>
                  <a:gd name="connsiteX372" fmla="*/ 183114 w 383275"/>
                  <a:gd name="connsiteY372" fmla="*/ 219949 h 241283"/>
                  <a:gd name="connsiteX373" fmla="*/ 197848 w 383275"/>
                  <a:gd name="connsiteY373" fmla="*/ 226874 h 241283"/>
                  <a:gd name="connsiteX374" fmla="*/ 199410 w 383275"/>
                  <a:gd name="connsiteY374" fmla="*/ 227198 h 241283"/>
                  <a:gd name="connsiteX375" fmla="*/ 199940 w 383275"/>
                  <a:gd name="connsiteY375" fmla="*/ 227287 h 241283"/>
                  <a:gd name="connsiteX376" fmla="*/ 201207 w 383275"/>
                  <a:gd name="connsiteY376" fmla="*/ 227404 h 241283"/>
                  <a:gd name="connsiteX377" fmla="*/ 201561 w 383275"/>
                  <a:gd name="connsiteY377" fmla="*/ 227434 h 241283"/>
                  <a:gd name="connsiteX378" fmla="*/ 202121 w 383275"/>
                  <a:gd name="connsiteY378" fmla="*/ 227375 h 241283"/>
                  <a:gd name="connsiteX379" fmla="*/ 202563 w 383275"/>
                  <a:gd name="connsiteY379" fmla="*/ 227316 h 241283"/>
                  <a:gd name="connsiteX380" fmla="*/ 203859 w 383275"/>
                  <a:gd name="connsiteY380" fmla="*/ 226874 h 241283"/>
                  <a:gd name="connsiteX381" fmla="*/ 205627 w 383275"/>
                  <a:gd name="connsiteY381" fmla="*/ 221157 h 241283"/>
                  <a:gd name="connsiteX382" fmla="*/ 205185 w 383275"/>
                  <a:gd name="connsiteY382" fmla="*/ 212081 h 241283"/>
                  <a:gd name="connsiteX383" fmla="*/ 205068 w 383275"/>
                  <a:gd name="connsiteY383" fmla="*/ 210225 h 241283"/>
                  <a:gd name="connsiteX384" fmla="*/ 204419 w 383275"/>
                  <a:gd name="connsiteY384" fmla="*/ 208486 h 241283"/>
                  <a:gd name="connsiteX385" fmla="*/ 202239 w 383275"/>
                  <a:gd name="connsiteY385" fmla="*/ 205893 h 241283"/>
                  <a:gd name="connsiteX386" fmla="*/ 202887 w 383275"/>
                  <a:gd name="connsiteY386" fmla="*/ 205893 h 241283"/>
                  <a:gd name="connsiteX387" fmla="*/ 204508 w 383275"/>
                  <a:gd name="connsiteY387" fmla="*/ 206129 h 241283"/>
                  <a:gd name="connsiteX388" fmla="*/ 204714 w 383275"/>
                  <a:gd name="connsiteY388" fmla="*/ 206187 h 241283"/>
                  <a:gd name="connsiteX389" fmla="*/ 205863 w 383275"/>
                  <a:gd name="connsiteY389" fmla="*/ 206806 h 241283"/>
                  <a:gd name="connsiteX390" fmla="*/ 205981 w 383275"/>
                  <a:gd name="connsiteY390" fmla="*/ 206924 h 241283"/>
                  <a:gd name="connsiteX391" fmla="*/ 206747 w 383275"/>
                  <a:gd name="connsiteY391" fmla="*/ 207897 h 241283"/>
                  <a:gd name="connsiteX392" fmla="*/ 206806 w 383275"/>
                  <a:gd name="connsiteY392" fmla="*/ 208044 h 241283"/>
                  <a:gd name="connsiteX393" fmla="*/ 207248 w 383275"/>
                  <a:gd name="connsiteY393" fmla="*/ 209282 h 241283"/>
                  <a:gd name="connsiteX394" fmla="*/ 207278 w 383275"/>
                  <a:gd name="connsiteY394" fmla="*/ 209458 h 241283"/>
                  <a:gd name="connsiteX395" fmla="*/ 207454 w 383275"/>
                  <a:gd name="connsiteY395" fmla="*/ 210873 h 241283"/>
                  <a:gd name="connsiteX396" fmla="*/ 207454 w 383275"/>
                  <a:gd name="connsiteY396" fmla="*/ 211050 h 241283"/>
                  <a:gd name="connsiteX397" fmla="*/ 207454 w 383275"/>
                  <a:gd name="connsiteY397" fmla="*/ 212582 h 241283"/>
                  <a:gd name="connsiteX398" fmla="*/ 207454 w 383275"/>
                  <a:gd name="connsiteY398" fmla="*/ 212729 h 241283"/>
                  <a:gd name="connsiteX399" fmla="*/ 207337 w 383275"/>
                  <a:gd name="connsiteY399" fmla="*/ 214321 h 241283"/>
                  <a:gd name="connsiteX400" fmla="*/ 207307 w 383275"/>
                  <a:gd name="connsiteY400" fmla="*/ 214556 h 241283"/>
                  <a:gd name="connsiteX401" fmla="*/ 207160 w 383275"/>
                  <a:gd name="connsiteY401" fmla="*/ 215882 h 241283"/>
                  <a:gd name="connsiteX402" fmla="*/ 207160 w 383275"/>
                  <a:gd name="connsiteY402" fmla="*/ 216000 h 241283"/>
                  <a:gd name="connsiteX403" fmla="*/ 207572 w 383275"/>
                  <a:gd name="connsiteY403" fmla="*/ 223633 h 241283"/>
                  <a:gd name="connsiteX404" fmla="*/ 214527 w 383275"/>
                  <a:gd name="connsiteY404" fmla="*/ 233740 h 241283"/>
                  <a:gd name="connsiteX405" fmla="*/ 216973 w 383275"/>
                  <a:gd name="connsiteY405" fmla="*/ 235184 h 241283"/>
                  <a:gd name="connsiteX406" fmla="*/ 217798 w 383275"/>
                  <a:gd name="connsiteY406" fmla="*/ 235626 h 241283"/>
                  <a:gd name="connsiteX407" fmla="*/ 219566 w 383275"/>
                  <a:gd name="connsiteY407" fmla="*/ 236569 h 241283"/>
                  <a:gd name="connsiteX408" fmla="*/ 220627 w 383275"/>
                  <a:gd name="connsiteY408" fmla="*/ 237070 h 241283"/>
                  <a:gd name="connsiteX409" fmla="*/ 222306 w 383275"/>
                  <a:gd name="connsiteY409" fmla="*/ 237866 h 241283"/>
                  <a:gd name="connsiteX410" fmla="*/ 223485 w 383275"/>
                  <a:gd name="connsiteY410" fmla="*/ 238366 h 241283"/>
                  <a:gd name="connsiteX411" fmla="*/ 225135 w 383275"/>
                  <a:gd name="connsiteY411" fmla="*/ 239044 h 241283"/>
                  <a:gd name="connsiteX412" fmla="*/ 226373 w 383275"/>
                  <a:gd name="connsiteY412" fmla="*/ 239486 h 241283"/>
                  <a:gd name="connsiteX413" fmla="*/ 228023 w 383275"/>
                  <a:gd name="connsiteY413" fmla="*/ 240017 h 241283"/>
                  <a:gd name="connsiteX414" fmla="*/ 229290 w 383275"/>
                  <a:gd name="connsiteY414" fmla="*/ 240370 h 241283"/>
                  <a:gd name="connsiteX415" fmla="*/ 230940 w 383275"/>
                  <a:gd name="connsiteY415" fmla="*/ 240753 h 241283"/>
                  <a:gd name="connsiteX416" fmla="*/ 232237 w 383275"/>
                  <a:gd name="connsiteY416" fmla="*/ 240989 h 241283"/>
                  <a:gd name="connsiteX417" fmla="*/ 233887 w 383275"/>
                  <a:gd name="connsiteY417" fmla="*/ 241166 h 241283"/>
                  <a:gd name="connsiteX418" fmla="*/ 235184 w 383275"/>
                  <a:gd name="connsiteY418" fmla="*/ 241254 h 241283"/>
                  <a:gd name="connsiteX419" fmla="*/ 235832 w 383275"/>
                  <a:gd name="connsiteY419" fmla="*/ 241284 h 241283"/>
                  <a:gd name="connsiteX420" fmla="*/ 237630 w 383275"/>
                  <a:gd name="connsiteY420" fmla="*/ 241195 h 241283"/>
                  <a:gd name="connsiteX421" fmla="*/ 240783 w 383275"/>
                  <a:gd name="connsiteY421" fmla="*/ 240694 h 241283"/>
                  <a:gd name="connsiteX422" fmla="*/ 246971 w 383275"/>
                  <a:gd name="connsiteY422" fmla="*/ 238838 h 241283"/>
                  <a:gd name="connsiteX423" fmla="*/ 249947 w 383275"/>
                  <a:gd name="connsiteY423" fmla="*/ 237718 h 241283"/>
                  <a:gd name="connsiteX424" fmla="*/ 254043 w 383275"/>
                  <a:gd name="connsiteY424" fmla="*/ 235596 h 241283"/>
                  <a:gd name="connsiteX425" fmla="*/ 253866 w 383275"/>
                  <a:gd name="connsiteY425" fmla="*/ 231677 h 241283"/>
                  <a:gd name="connsiteX426" fmla="*/ 256577 w 383275"/>
                  <a:gd name="connsiteY426" fmla="*/ 232119 h 241283"/>
                  <a:gd name="connsiteX427" fmla="*/ 257226 w 383275"/>
                  <a:gd name="connsiteY427" fmla="*/ 232208 h 241283"/>
                  <a:gd name="connsiteX428" fmla="*/ 259907 w 383275"/>
                  <a:gd name="connsiteY428" fmla="*/ 232384 h 241283"/>
                  <a:gd name="connsiteX429" fmla="*/ 259937 w 383275"/>
                  <a:gd name="connsiteY429" fmla="*/ 232384 h 241283"/>
                  <a:gd name="connsiteX430" fmla="*/ 260202 w 383275"/>
                  <a:gd name="connsiteY430" fmla="*/ 232355 h 241283"/>
                  <a:gd name="connsiteX431" fmla="*/ 262088 w 383275"/>
                  <a:gd name="connsiteY431" fmla="*/ 232237 h 241283"/>
                  <a:gd name="connsiteX432" fmla="*/ 262795 w 383275"/>
                  <a:gd name="connsiteY432" fmla="*/ 232119 h 241283"/>
                  <a:gd name="connsiteX433" fmla="*/ 264269 w 383275"/>
                  <a:gd name="connsiteY433" fmla="*/ 231825 h 241283"/>
                  <a:gd name="connsiteX434" fmla="*/ 265035 w 383275"/>
                  <a:gd name="connsiteY434" fmla="*/ 231618 h 241283"/>
                  <a:gd name="connsiteX435" fmla="*/ 266479 w 383275"/>
                  <a:gd name="connsiteY435" fmla="*/ 231088 h 241283"/>
                  <a:gd name="connsiteX436" fmla="*/ 267156 w 383275"/>
                  <a:gd name="connsiteY436" fmla="*/ 230823 h 241283"/>
                  <a:gd name="connsiteX437" fmla="*/ 269219 w 383275"/>
                  <a:gd name="connsiteY437" fmla="*/ 229673 h 241283"/>
                  <a:gd name="connsiteX438" fmla="*/ 277971 w 383275"/>
                  <a:gd name="connsiteY438" fmla="*/ 219360 h 241283"/>
                  <a:gd name="connsiteX439" fmla="*/ 276763 w 383275"/>
                  <a:gd name="connsiteY439" fmla="*/ 215676 h 241283"/>
                  <a:gd name="connsiteX440" fmla="*/ 275142 w 383275"/>
                  <a:gd name="connsiteY440" fmla="*/ 214321 h 241283"/>
                  <a:gd name="connsiteX441" fmla="*/ 271989 w 383275"/>
                  <a:gd name="connsiteY441" fmla="*/ 212670 h 241283"/>
                  <a:gd name="connsiteX442" fmla="*/ 269720 w 383275"/>
                  <a:gd name="connsiteY442" fmla="*/ 211757 h 241283"/>
                  <a:gd name="connsiteX443" fmla="*/ 267569 w 383275"/>
                  <a:gd name="connsiteY443" fmla="*/ 210873 h 241283"/>
                  <a:gd name="connsiteX444" fmla="*/ 265005 w 383275"/>
                  <a:gd name="connsiteY444" fmla="*/ 209517 h 241283"/>
                  <a:gd name="connsiteX445" fmla="*/ 266125 w 383275"/>
                  <a:gd name="connsiteY445" fmla="*/ 209282 h 241283"/>
                  <a:gd name="connsiteX446" fmla="*/ 267363 w 383275"/>
                  <a:gd name="connsiteY446" fmla="*/ 209429 h 241283"/>
                  <a:gd name="connsiteX447" fmla="*/ 267775 w 383275"/>
                  <a:gd name="connsiteY447" fmla="*/ 209547 h 241283"/>
                  <a:gd name="connsiteX448" fmla="*/ 268777 w 383275"/>
                  <a:gd name="connsiteY448" fmla="*/ 209841 h 241283"/>
                  <a:gd name="connsiteX449" fmla="*/ 269337 w 383275"/>
                  <a:gd name="connsiteY449" fmla="*/ 210048 h 241283"/>
                  <a:gd name="connsiteX450" fmla="*/ 270251 w 383275"/>
                  <a:gd name="connsiteY450" fmla="*/ 210431 h 241283"/>
                  <a:gd name="connsiteX451" fmla="*/ 270840 w 383275"/>
                  <a:gd name="connsiteY451" fmla="*/ 210696 h 241283"/>
                  <a:gd name="connsiteX452" fmla="*/ 271753 w 383275"/>
                  <a:gd name="connsiteY452" fmla="*/ 211138 h 241283"/>
                  <a:gd name="connsiteX453" fmla="*/ 272313 w 383275"/>
                  <a:gd name="connsiteY453" fmla="*/ 211433 h 241283"/>
                  <a:gd name="connsiteX454" fmla="*/ 273315 w 383275"/>
                  <a:gd name="connsiteY454" fmla="*/ 211963 h 241283"/>
                  <a:gd name="connsiteX455" fmla="*/ 274199 w 383275"/>
                  <a:gd name="connsiteY455" fmla="*/ 212435 h 241283"/>
                  <a:gd name="connsiteX456" fmla="*/ 274789 w 383275"/>
                  <a:gd name="connsiteY456" fmla="*/ 212759 h 241283"/>
                  <a:gd name="connsiteX457" fmla="*/ 275761 w 383275"/>
                  <a:gd name="connsiteY457" fmla="*/ 213230 h 241283"/>
                  <a:gd name="connsiteX458" fmla="*/ 275791 w 383275"/>
                  <a:gd name="connsiteY458" fmla="*/ 213230 h 241283"/>
                  <a:gd name="connsiteX459" fmla="*/ 278030 w 383275"/>
                  <a:gd name="connsiteY459" fmla="*/ 213938 h 241283"/>
                  <a:gd name="connsiteX460" fmla="*/ 278737 w 383275"/>
                  <a:gd name="connsiteY460" fmla="*/ 214055 h 241283"/>
                  <a:gd name="connsiteX461" fmla="*/ 280299 w 383275"/>
                  <a:gd name="connsiteY461" fmla="*/ 214232 h 241283"/>
                  <a:gd name="connsiteX462" fmla="*/ 280682 w 383275"/>
                  <a:gd name="connsiteY462" fmla="*/ 214262 h 241283"/>
                  <a:gd name="connsiteX463" fmla="*/ 281507 w 383275"/>
                  <a:gd name="connsiteY463" fmla="*/ 214203 h 241283"/>
                  <a:gd name="connsiteX464" fmla="*/ 281890 w 383275"/>
                  <a:gd name="connsiteY464" fmla="*/ 214173 h 241283"/>
                  <a:gd name="connsiteX465" fmla="*/ 283541 w 383275"/>
                  <a:gd name="connsiteY465" fmla="*/ 213820 h 241283"/>
                  <a:gd name="connsiteX466" fmla="*/ 283894 w 383275"/>
                  <a:gd name="connsiteY466" fmla="*/ 213702 h 241283"/>
                  <a:gd name="connsiteX467" fmla="*/ 285161 w 383275"/>
                  <a:gd name="connsiteY467" fmla="*/ 213142 h 241283"/>
                  <a:gd name="connsiteX468" fmla="*/ 285544 w 383275"/>
                  <a:gd name="connsiteY468" fmla="*/ 212936 h 241283"/>
                  <a:gd name="connsiteX469" fmla="*/ 286929 w 383275"/>
                  <a:gd name="connsiteY469" fmla="*/ 211904 h 241283"/>
                  <a:gd name="connsiteX470" fmla="*/ 287106 w 383275"/>
                  <a:gd name="connsiteY470" fmla="*/ 211698 h 241283"/>
                  <a:gd name="connsiteX471" fmla="*/ 288108 w 383275"/>
                  <a:gd name="connsiteY471" fmla="*/ 210519 h 241283"/>
                  <a:gd name="connsiteX472" fmla="*/ 288403 w 383275"/>
                  <a:gd name="connsiteY472" fmla="*/ 210107 h 241283"/>
                  <a:gd name="connsiteX473" fmla="*/ 289316 w 383275"/>
                  <a:gd name="connsiteY473" fmla="*/ 208339 h 241283"/>
                  <a:gd name="connsiteX474" fmla="*/ 290377 w 383275"/>
                  <a:gd name="connsiteY474" fmla="*/ 204920 h 241283"/>
                  <a:gd name="connsiteX475" fmla="*/ 292411 w 383275"/>
                  <a:gd name="connsiteY475" fmla="*/ 202121 h 241283"/>
                  <a:gd name="connsiteX476" fmla="*/ 293383 w 383275"/>
                  <a:gd name="connsiteY476" fmla="*/ 201767 h 241283"/>
                  <a:gd name="connsiteX477" fmla="*/ 293737 w 383275"/>
                  <a:gd name="connsiteY477" fmla="*/ 201708 h 241283"/>
                  <a:gd name="connsiteX478" fmla="*/ 294473 w 383275"/>
                  <a:gd name="connsiteY478" fmla="*/ 201649 h 241283"/>
                  <a:gd name="connsiteX479" fmla="*/ 294856 w 383275"/>
                  <a:gd name="connsiteY479" fmla="*/ 201649 h 241283"/>
                  <a:gd name="connsiteX480" fmla="*/ 295917 w 383275"/>
                  <a:gd name="connsiteY480" fmla="*/ 201738 h 241283"/>
                  <a:gd name="connsiteX481" fmla="*/ 296241 w 383275"/>
                  <a:gd name="connsiteY481" fmla="*/ 201767 h 241283"/>
                  <a:gd name="connsiteX482" fmla="*/ 297597 w 383275"/>
                  <a:gd name="connsiteY482" fmla="*/ 202032 h 241283"/>
                  <a:gd name="connsiteX483" fmla="*/ 297980 w 383275"/>
                  <a:gd name="connsiteY483" fmla="*/ 202121 h 241283"/>
                  <a:gd name="connsiteX484" fmla="*/ 299159 w 383275"/>
                  <a:gd name="connsiteY484" fmla="*/ 202416 h 241283"/>
                  <a:gd name="connsiteX485" fmla="*/ 300426 w 383275"/>
                  <a:gd name="connsiteY485" fmla="*/ 202710 h 241283"/>
                  <a:gd name="connsiteX486" fmla="*/ 305465 w 383275"/>
                  <a:gd name="connsiteY486" fmla="*/ 203742 h 241283"/>
                  <a:gd name="connsiteX487" fmla="*/ 306761 w 383275"/>
                  <a:gd name="connsiteY487" fmla="*/ 203977 h 241283"/>
                  <a:gd name="connsiteX488" fmla="*/ 310504 w 383275"/>
                  <a:gd name="connsiteY488" fmla="*/ 204626 h 241283"/>
                  <a:gd name="connsiteX489" fmla="*/ 312537 w 383275"/>
                  <a:gd name="connsiteY489" fmla="*/ 204891 h 241283"/>
                  <a:gd name="connsiteX490" fmla="*/ 315572 w 383275"/>
                  <a:gd name="connsiteY490" fmla="*/ 205274 h 241283"/>
                  <a:gd name="connsiteX491" fmla="*/ 317723 w 383275"/>
                  <a:gd name="connsiteY491" fmla="*/ 205362 h 241283"/>
                  <a:gd name="connsiteX492" fmla="*/ 320670 w 383275"/>
                  <a:gd name="connsiteY492" fmla="*/ 205510 h 241283"/>
                  <a:gd name="connsiteX493" fmla="*/ 320729 w 383275"/>
                  <a:gd name="connsiteY493" fmla="*/ 205510 h 241283"/>
                  <a:gd name="connsiteX494" fmla="*/ 355236 w 383275"/>
                  <a:gd name="connsiteY494" fmla="*/ 196434 h 241283"/>
                  <a:gd name="connsiteX495" fmla="*/ 377043 w 383275"/>
                  <a:gd name="connsiteY495" fmla="*/ 171121 h 241283"/>
                  <a:gd name="connsiteX496" fmla="*/ 379282 w 383275"/>
                  <a:gd name="connsiteY496" fmla="*/ 166317 h 241283"/>
                  <a:gd name="connsiteX497" fmla="*/ 381934 w 383275"/>
                  <a:gd name="connsiteY497" fmla="*/ 158803 h 241283"/>
                  <a:gd name="connsiteX498" fmla="*/ 383231 w 383275"/>
                  <a:gd name="connsiteY498" fmla="*/ 150964 h 241283"/>
                  <a:gd name="connsiteX499" fmla="*/ 382936 w 383275"/>
                  <a:gd name="connsiteY499" fmla="*/ 145867 h 241283"/>
                  <a:gd name="connsiteX500" fmla="*/ 368467 w 383275"/>
                  <a:gd name="connsiteY500" fmla="*/ 125268 h 241283"/>
                  <a:gd name="connsiteX501" fmla="*/ 367495 w 383275"/>
                  <a:gd name="connsiteY501" fmla="*/ 124532 h 241283"/>
                  <a:gd name="connsiteX502" fmla="*/ 366994 w 383275"/>
                  <a:gd name="connsiteY502" fmla="*/ 124208 h 241283"/>
                  <a:gd name="connsiteX503" fmla="*/ 366080 w 383275"/>
                  <a:gd name="connsiteY503" fmla="*/ 123648 h 241283"/>
                  <a:gd name="connsiteX504" fmla="*/ 365491 w 383275"/>
                  <a:gd name="connsiteY504" fmla="*/ 123353 h 241283"/>
                  <a:gd name="connsiteX505" fmla="*/ 364607 w 383275"/>
                  <a:gd name="connsiteY505" fmla="*/ 122911 h 241283"/>
                  <a:gd name="connsiteX506" fmla="*/ 363929 w 383275"/>
                  <a:gd name="connsiteY506" fmla="*/ 122675 h 241283"/>
                  <a:gd name="connsiteX507" fmla="*/ 363045 w 383275"/>
                  <a:gd name="connsiteY507" fmla="*/ 122351 h 241283"/>
                  <a:gd name="connsiteX508" fmla="*/ 362338 w 383275"/>
                  <a:gd name="connsiteY508" fmla="*/ 122174 h 241283"/>
                  <a:gd name="connsiteX509" fmla="*/ 361454 w 383275"/>
                  <a:gd name="connsiteY509" fmla="*/ 121939 h 241283"/>
                  <a:gd name="connsiteX510" fmla="*/ 360688 w 383275"/>
                  <a:gd name="connsiteY510" fmla="*/ 121821 h 241283"/>
                  <a:gd name="connsiteX511" fmla="*/ 359833 w 383275"/>
                  <a:gd name="connsiteY511" fmla="*/ 121703 h 241283"/>
                  <a:gd name="connsiteX512" fmla="*/ 359038 w 383275"/>
                  <a:gd name="connsiteY512" fmla="*/ 121673 h 241283"/>
                  <a:gd name="connsiteX513" fmla="*/ 358212 w 383275"/>
                  <a:gd name="connsiteY513" fmla="*/ 121644 h 241283"/>
                  <a:gd name="connsiteX514" fmla="*/ 358154 w 383275"/>
                  <a:gd name="connsiteY514" fmla="*/ 121644 h 241283"/>
                  <a:gd name="connsiteX515" fmla="*/ 365108 w 383275"/>
                  <a:gd name="connsiteY515" fmla="*/ 116516 h 241283"/>
                  <a:gd name="connsiteX516" fmla="*/ 366051 w 383275"/>
                  <a:gd name="connsiteY516" fmla="*/ 114630 h 241283"/>
                  <a:gd name="connsiteX517" fmla="*/ 366581 w 383275"/>
                  <a:gd name="connsiteY517" fmla="*/ 108030 h 241283"/>
                  <a:gd name="connsiteX518" fmla="*/ 366729 w 383275"/>
                  <a:gd name="connsiteY518" fmla="*/ 108118 h 241283"/>
                  <a:gd name="connsiteX519" fmla="*/ 366847 w 383275"/>
                  <a:gd name="connsiteY519" fmla="*/ 108206 h 241283"/>
                  <a:gd name="connsiteX520" fmla="*/ 366994 w 383275"/>
                  <a:gd name="connsiteY520" fmla="*/ 108501 h 241283"/>
                  <a:gd name="connsiteX521" fmla="*/ 367112 w 383275"/>
                  <a:gd name="connsiteY521" fmla="*/ 108766 h 241283"/>
                  <a:gd name="connsiteX522" fmla="*/ 367259 w 383275"/>
                  <a:gd name="connsiteY522" fmla="*/ 109238 h 241283"/>
                  <a:gd name="connsiteX523" fmla="*/ 367377 w 383275"/>
                  <a:gd name="connsiteY523" fmla="*/ 109650 h 241283"/>
                  <a:gd name="connsiteX524" fmla="*/ 367524 w 383275"/>
                  <a:gd name="connsiteY524" fmla="*/ 110269 h 241283"/>
                  <a:gd name="connsiteX525" fmla="*/ 367642 w 383275"/>
                  <a:gd name="connsiteY525" fmla="*/ 110800 h 241283"/>
                  <a:gd name="connsiteX526" fmla="*/ 367790 w 383275"/>
                  <a:gd name="connsiteY526" fmla="*/ 111566 h 241283"/>
                  <a:gd name="connsiteX527" fmla="*/ 367907 w 383275"/>
                  <a:gd name="connsiteY527" fmla="*/ 112185 h 241283"/>
                  <a:gd name="connsiteX528" fmla="*/ 368055 w 383275"/>
                  <a:gd name="connsiteY528" fmla="*/ 113010 h 241283"/>
                  <a:gd name="connsiteX529" fmla="*/ 368173 w 383275"/>
                  <a:gd name="connsiteY529" fmla="*/ 113717 h 241283"/>
                  <a:gd name="connsiteX530" fmla="*/ 368320 w 383275"/>
                  <a:gd name="connsiteY530" fmla="*/ 114660 h 241283"/>
                  <a:gd name="connsiteX531" fmla="*/ 368438 w 383275"/>
                  <a:gd name="connsiteY531" fmla="*/ 115367 h 241283"/>
                  <a:gd name="connsiteX532" fmla="*/ 368615 w 383275"/>
                  <a:gd name="connsiteY532" fmla="*/ 116428 h 241283"/>
                  <a:gd name="connsiteX533" fmla="*/ 368703 w 383275"/>
                  <a:gd name="connsiteY533" fmla="*/ 117076 h 241283"/>
                  <a:gd name="connsiteX534" fmla="*/ 368880 w 383275"/>
                  <a:gd name="connsiteY534" fmla="*/ 118226 h 241283"/>
                  <a:gd name="connsiteX535" fmla="*/ 368968 w 383275"/>
                  <a:gd name="connsiteY535" fmla="*/ 118815 h 241283"/>
                  <a:gd name="connsiteX536" fmla="*/ 369116 w 383275"/>
                  <a:gd name="connsiteY536" fmla="*/ 119787 h 241283"/>
                  <a:gd name="connsiteX537" fmla="*/ 369204 w 383275"/>
                  <a:gd name="connsiteY537" fmla="*/ 120524 h 241283"/>
                  <a:gd name="connsiteX538" fmla="*/ 369322 w 383275"/>
                  <a:gd name="connsiteY538" fmla="*/ 121379 h 241283"/>
                  <a:gd name="connsiteX539" fmla="*/ 369410 w 383275"/>
                  <a:gd name="connsiteY539" fmla="*/ 122086 h 241283"/>
                  <a:gd name="connsiteX540" fmla="*/ 369528 w 383275"/>
                  <a:gd name="connsiteY540" fmla="*/ 122940 h 241283"/>
                  <a:gd name="connsiteX541" fmla="*/ 369617 w 383275"/>
                  <a:gd name="connsiteY541" fmla="*/ 123530 h 241283"/>
                  <a:gd name="connsiteX542" fmla="*/ 370000 w 383275"/>
                  <a:gd name="connsiteY542" fmla="*/ 126683 h 241283"/>
                  <a:gd name="connsiteX543" fmla="*/ 368791 w 383275"/>
                  <a:gd name="connsiteY543" fmla="*/ 125563 h 241283"/>
                  <a:gd name="connsiteX544" fmla="*/ 368467 w 383275"/>
                  <a:gd name="connsiteY544" fmla="*/ 125268 h 241283"/>
                  <a:gd name="connsiteX545" fmla="*/ 352466 w 383275"/>
                  <a:gd name="connsiteY545" fmla="*/ 92205 h 241283"/>
                  <a:gd name="connsiteX546" fmla="*/ 349519 w 383275"/>
                  <a:gd name="connsiteY546" fmla="*/ 84603 h 241283"/>
                  <a:gd name="connsiteX547" fmla="*/ 359539 w 383275"/>
                  <a:gd name="connsiteY547" fmla="*/ 95653 h 241283"/>
                  <a:gd name="connsiteX548" fmla="*/ 352466 w 383275"/>
                  <a:gd name="connsiteY548" fmla="*/ 92205 h 241283"/>
                  <a:gd name="connsiteX549" fmla="*/ 287990 w 383275"/>
                  <a:gd name="connsiteY549" fmla="*/ 193104 h 241283"/>
                  <a:gd name="connsiteX550" fmla="*/ 286075 w 383275"/>
                  <a:gd name="connsiteY550" fmla="*/ 189921 h 241283"/>
                  <a:gd name="connsiteX551" fmla="*/ 282892 w 383275"/>
                  <a:gd name="connsiteY551" fmla="*/ 186827 h 241283"/>
                  <a:gd name="connsiteX552" fmla="*/ 280093 w 383275"/>
                  <a:gd name="connsiteY552" fmla="*/ 181700 h 241283"/>
                  <a:gd name="connsiteX553" fmla="*/ 275555 w 383275"/>
                  <a:gd name="connsiteY553" fmla="*/ 176926 h 241283"/>
                  <a:gd name="connsiteX554" fmla="*/ 271017 w 383275"/>
                  <a:gd name="connsiteY554" fmla="*/ 172270 h 241283"/>
                  <a:gd name="connsiteX555" fmla="*/ 267215 w 383275"/>
                  <a:gd name="connsiteY555" fmla="*/ 167083 h 241283"/>
                  <a:gd name="connsiteX556" fmla="*/ 264033 w 383275"/>
                  <a:gd name="connsiteY556" fmla="*/ 163223 h 241283"/>
                  <a:gd name="connsiteX557" fmla="*/ 263031 w 383275"/>
                  <a:gd name="connsiteY557" fmla="*/ 162663 h 241283"/>
                  <a:gd name="connsiteX558" fmla="*/ 260232 w 383275"/>
                  <a:gd name="connsiteY558" fmla="*/ 160659 h 241283"/>
                  <a:gd name="connsiteX559" fmla="*/ 259996 w 383275"/>
                  <a:gd name="connsiteY559" fmla="*/ 158656 h 241283"/>
                  <a:gd name="connsiteX560" fmla="*/ 260114 w 383275"/>
                  <a:gd name="connsiteY560" fmla="*/ 157919 h 241283"/>
                  <a:gd name="connsiteX561" fmla="*/ 260497 w 383275"/>
                  <a:gd name="connsiteY561" fmla="*/ 155090 h 241283"/>
                  <a:gd name="connsiteX562" fmla="*/ 258788 w 383275"/>
                  <a:gd name="connsiteY562" fmla="*/ 148990 h 241283"/>
                  <a:gd name="connsiteX563" fmla="*/ 257285 w 383275"/>
                  <a:gd name="connsiteY563" fmla="*/ 145955 h 241283"/>
                  <a:gd name="connsiteX564" fmla="*/ 250831 w 383275"/>
                  <a:gd name="connsiteY564" fmla="*/ 138676 h 241283"/>
                  <a:gd name="connsiteX565" fmla="*/ 249711 w 383275"/>
                  <a:gd name="connsiteY565" fmla="*/ 137792 h 241283"/>
                  <a:gd name="connsiteX566" fmla="*/ 244496 w 383275"/>
                  <a:gd name="connsiteY566" fmla="*/ 132193 h 241283"/>
                  <a:gd name="connsiteX567" fmla="*/ 243936 w 383275"/>
                  <a:gd name="connsiteY567" fmla="*/ 130897 h 241283"/>
                  <a:gd name="connsiteX568" fmla="*/ 243553 w 383275"/>
                  <a:gd name="connsiteY568" fmla="*/ 129777 h 241283"/>
                  <a:gd name="connsiteX569" fmla="*/ 242610 w 383275"/>
                  <a:gd name="connsiteY569" fmla="*/ 127714 h 241283"/>
                  <a:gd name="connsiteX570" fmla="*/ 241873 w 383275"/>
                  <a:gd name="connsiteY570" fmla="*/ 126801 h 241283"/>
                  <a:gd name="connsiteX571" fmla="*/ 240429 w 383275"/>
                  <a:gd name="connsiteY571" fmla="*/ 125593 h 241283"/>
                  <a:gd name="connsiteX572" fmla="*/ 239015 w 383275"/>
                  <a:gd name="connsiteY572" fmla="*/ 124473 h 241283"/>
                  <a:gd name="connsiteX573" fmla="*/ 240783 w 383275"/>
                  <a:gd name="connsiteY573" fmla="*/ 122940 h 241283"/>
                  <a:gd name="connsiteX574" fmla="*/ 245733 w 383275"/>
                  <a:gd name="connsiteY574" fmla="*/ 118019 h 241283"/>
                  <a:gd name="connsiteX575" fmla="*/ 250743 w 383275"/>
                  <a:gd name="connsiteY575" fmla="*/ 110092 h 241283"/>
                  <a:gd name="connsiteX576" fmla="*/ 253866 w 383275"/>
                  <a:gd name="connsiteY576" fmla="*/ 105142 h 241283"/>
                  <a:gd name="connsiteX577" fmla="*/ 255045 w 383275"/>
                  <a:gd name="connsiteY577" fmla="*/ 96095 h 241283"/>
                  <a:gd name="connsiteX578" fmla="*/ 248503 w 383275"/>
                  <a:gd name="connsiteY578" fmla="*/ 88198 h 241283"/>
                  <a:gd name="connsiteX579" fmla="*/ 242816 w 383275"/>
                  <a:gd name="connsiteY579" fmla="*/ 85663 h 241283"/>
                  <a:gd name="connsiteX580" fmla="*/ 230587 w 383275"/>
                  <a:gd name="connsiteY580" fmla="*/ 84161 h 241283"/>
                  <a:gd name="connsiteX581" fmla="*/ 223456 w 383275"/>
                  <a:gd name="connsiteY581" fmla="*/ 82658 h 241283"/>
                  <a:gd name="connsiteX582" fmla="*/ 231294 w 383275"/>
                  <a:gd name="connsiteY582" fmla="*/ 78355 h 241283"/>
                  <a:gd name="connsiteX583" fmla="*/ 236127 w 383275"/>
                  <a:gd name="connsiteY583" fmla="*/ 73552 h 241283"/>
                  <a:gd name="connsiteX584" fmla="*/ 237689 w 383275"/>
                  <a:gd name="connsiteY584" fmla="*/ 71931 h 241283"/>
                  <a:gd name="connsiteX585" fmla="*/ 235891 w 383275"/>
                  <a:gd name="connsiteY585" fmla="*/ 75114 h 241283"/>
                  <a:gd name="connsiteX586" fmla="*/ 235537 w 383275"/>
                  <a:gd name="connsiteY586" fmla="*/ 80860 h 241283"/>
                  <a:gd name="connsiteX587" fmla="*/ 243052 w 383275"/>
                  <a:gd name="connsiteY587" fmla="*/ 84337 h 241283"/>
                  <a:gd name="connsiteX588" fmla="*/ 243258 w 383275"/>
                  <a:gd name="connsiteY588" fmla="*/ 84337 h 241283"/>
                  <a:gd name="connsiteX589" fmla="*/ 244319 w 383275"/>
                  <a:gd name="connsiteY589" fmla="*/ 84219 h 241283"/>
                  <a:gd name="connsiteX590" fmla="*/ 245291 w 383275"/>
                  <a:gd name="connsiteY590" fmla="*/ 84131 h 241283"/>
                  <a:gd name="connsiteX591" fmla="*/ 246382 w 383275"/>
                  <a:gd name="connsiteY591" fmla="*/ 83807 h 241283"/>
                  <a:gd name="connsiteX592" fmla="*/ 247236 w 383275"/>
                  <a:gd name="connsiteY592" fmla="*/ 83542 h 241283"/>
                  <a:gd name="connsiteX593" fmla="*/ 248238 w 383275"/>
                  <a:gd name="connsiteY593" fmla="*/ 83041 h 241283"/>
                  <a:gd name="connsiteX594" fmla="*/ 249004 w 383275"/>
                  <a:gd name="connsiteY594" fmla="*/ 82628 h 241283"/>
                  <a:gd name="connsiteX595" fmla="*/ 249918 w 383275"/>
                  <a:gd name="connsiteY595" fmla="*/ 81950 h 241283"/>
                  <a:gd name="connsiteX596" fmla="*/ 250595 w 383275"/>
                  <a:gd name="connsiteY596" fmla="*/ 81449 h 241283"/>
                  <a:gd name="connsiteX597" fmla="*/ 251450 w 383275"/>
                  <a:gd name="connsiteY597" fmla="*/ 80595 h 241283"/>
                  <a:gd name="connsiteX598" fmla="*/ 252039 w 383275"/>
                  <a:gd name="connsiteY598" fmla="*/ 80006 h 241283"/>
                  <a:gd name="connsiteX599" fmla="*/ 252835 w 383275"/>
                  <a:gd name="connsiteY599" fmla="*/ 79004 h 241283"/>
                  <a:gd name="connsiteX600" fmla="*/ 253307 w 383275"/>
                  <a:gd name="connsiteY600" fmla="*/ 78385 h 241283"/>
                  <a:gd name="connsiteX601" fmla="*/ 254102 w 383275"/>
                  <a:gd name="connsiteY601" fmla="*/ 77177 h 241283"/>
                  <a:gd name="connsiteX602" fmla="*/ 254456 w 383275"/>
                  <a:gd name="connsiteY602" fmla="*/ 76646 h 241283"/>
                  <a:gd name="connsiteX603" fmla="*/ 255428 w 383275"/>
                  <a:gd name="connsiteY603" fmla="*/ 74819 h 241283"/>
                  <a:gd name="connsiteX604" fmla="*/ 258257 w 383275"/>
                  <a:gd name="connsiteY604" fmla="*/ 68307 h 241283"/>
                  <a:gd name="connsiteX605" fmla="*/ 260644 w 383275"/>
                  <a:gd name="connsiteY605" fmla="*/ 58995 h 241283"/>
                  <a:gd name="connsiteX606" fmla="*/ 260850 w 383275"/>
                  <a:gd name="connsiteY606" fmla="*/ 54368 h 241283"/>
                  <a:gd name="connsiteX607" fmla="*/ 259406 w 383275"/>
                  <a:gd name="connsiteY607" fmla="*/ 47797 h 241283"/>
                  <a:gd name="connsiteX608" fmla="*/ 253277 w 383275"/>
                  <a:gd name="connsiteY608" fmla="*/ 40401 h 241283"/>
                  <a:gd name="connsiteX609" fmla="*/ 246824 w 383275"/>
                  <a:gd name="connsiteY609" fmla="*/ 36422 h 241283"/>
                  <a:gd name="connsiteX610" fmla="*/ 240075 w 383275"/>
                  <a:gd name="connsiteY610" fmla="*/ 32916 h 241283"/>
                  <a:gd name="connsiteX611" fmla="*/ 233651 w 383275"/>
                  <a:gd name="connsiteY611" fmla="*/ 31000 h 241283"/>
                  <a:gd name="connsiteX612" fmla="*/ 233150 w 383275"/>
                  <a:gd name="connsiteY612" fmla="*/ 30971 h 241283"/>
                  <a:gd name="connsiteX613" fmla="*/ 232090 w 383275"/>
                  <a:gd name="connsiteY613" fmla="*/ 31059 h 241283"/>
                  <a:gd name="connsiteX614" fmla="*/ 231765 w 383275"/>
                  <a:gd name="connsiteY614" fmla="*/ 31089 h 241283"/>
                  <a:gd name="connsiteX615" fmla="*/ 229880 w 383275"/>
                  <a:gd name="connsiteY615" fmla="*/ 31442 h 241283"/>
                  <a:gd name="connsiteX616" fmla="*/ 228583 w 383275"/>
                  <a:gd name="connsiteY616" fmla="*/ 31678 h 241283"/>
                  <a:gd name="connsiteX617" fmla="*/ 228023 w 383275"/>
                  <a:gd name="connsiteY617" fmla="*/ 31737 h 241283"/>
                  <a:gd name="connsiteX618" fmla="*/ 226579 w 383275"/>
                  <a:gd name="connsiteY618" fmla="*/ 31737 h 241283"/>
                  <a:gd name="connsiteX619" fmla="*/ 226579 w 383275"/>
                  <a:gd name="connsiteY619" fmla="*/ 31737 h 241283"/>
                  <a:gd name="connsiteX620" fmla="*/ 228141 w 383275"/>
                  <a:gd name="connsiteY620" fmla="*/ 31030 h 241283"/>
                  <a:gd name="connsiteX621" fmla="*/ 228524 w 383275"/>
                  <a:gd name="connsiteY621" fmla="*/ 30882 h 241283"/>
                  <a:gd name="connsiteX622" fmla="*/ 230174 w 383275"/>
                  <a:gd name="connsiteY622" fmla="*/ 30264 h 241283"/>
                  <a:gd name="connsiteX623" fmla="*/ 230410 w 383275"/>
                  <a:gd name="connsiteY623" fmla="*/ 30205 h 241283"/>
                  <a:gd name="connsiteX624" fmla="*/ 231913 w 383275"/>
                  <a:gd name="connsiteY624" fmla="*/ 29822 h 241283"/>
                  <a:gd name="connsiteX625" fmla="*/ 232237 w 383275"/>
                  <a:gd name="connsiteY625" fmla="*/ 29763 h 241283"/>
                  <a:gd name="connsiteX626" fmla="*/ 233917 w 383275"/>
                  <a:gd name="connsiteY626" fmla="*/ 29615 h 241283"/>
                  <a:gd name="connsiteX627" fmla="*/ 234270 w 383275"/>
                  <a:gd name="connsiteY627" fmla="*/ 29615 h 241283"/>
                  <a:gd name="connsiteX628" fmla="*/ 236156 w 383275"/>
                  <a:gd name="connsiteY628" fmla="*/ 29822 h 241283"/>
                  <a:gd name="connsiteX629" fmla="*/ 242728 w 383275"/>
                  <a:gd name="connsiteY629" fmla="*/ 32945 h 241283"/>
                  <a:gd name="connsiteX630" fmla="*/ 244820 w 383275"/>
                  <a:gd name="connsiteY630" fmla="*/ 34124 h 241283"/>
                  <a:gd name="connsiteX631" fmla="*/ 246676 w 383275"/>
                  <a:gd name="connsiteY631" fmla="*/ 35067 h 241283"/>
                  <a:gd name="connsiteX632" fmla="*/ 254073 w 383275"/>
                  <a:gd name="connsiteY632" fmla="*/ 39104 h 241283"/>
                  <a:gd name="connsiteX633" fmla="*/ 258611 w 383275"/>
                  <a:gd name="connsiteY633" fmla="*/ 43406 h 241283"/>
                  <a:gd name="connsiteX634" fmla="*/ 258964 w 383275"/>
                  <a:gd name="connsiteY634" fmla="*/ 43996 h 241283"/>
                  <a:gd name="connsiteX635" fmla="*/ 259082 w 383275"/>
                  <a:gd name="connsiteY635" fmla="*/ 44231 h 241283"/>
                  <a:gd name="connsiteX636" fmla="*/ 259318 w 383275"/>
                  <a:gd name="connsiteY636" fmla="*/ 44732 h 241283"/>
                  <a:gd name="connsiteX637" fmla="*/ 259436 w 383275"/>
                  <a:gd name="connsiteY637" fmla="*/ 45027 h 241283"/>
                  <a:gd name="connsiteX638" fmla="*/ 259642 w 383275"/>
                  <a:gd name="connsiteY638" fmla="*/ 45587 h 241283"/>
                  <a:gd name="connsiteX639" fmla="*/ 259760 w 383275"/>
                  <a:gd name="connsiteY639" fmla="*/ 45882 h 241283"/>
                  <a:gd name="connsiteX640" fmla="*/ 259966 w 383275"/>
                  <a:gd name="connsiteY640" fmla="*/ 46530 h 241283"/>
                  <a:gd name="connsiteX641" fmla="*/ 260055 w 383275"/>
                  <a:gd name="connsiteY641" fmla="*/ 46795 h 241283"/>
                  <a:gd name="connsiteX642" fmla="*/ 260349 w 383275"/>
                  <a:gd name="connsiteY642" fmla="*/ 47738 h 241283"/>
                  <a:gd name="connsiteX643" fmla="*/ 260615 w 383275"/>
                  <a:gd name="connsiteY643" fmla="*/ 48563 h 241283"/>
                  <a:gd name="connsiteX644" fmla="*/ 260732 w 383275"/>
                  <a:gd name="connsiteY644" fmla="*/ 48887 h 241283"/>
                  <a:gd name="connsiteX645" fmla="*/ 260939 w 383275"/>
                  <a:gd name="connsiteY645" fmla="*/ 49477 h 241283"/>
                  <a:gd name="connsiteX646" fmla="*/ 261057 w 383275"/>
                  <a:gd name="connsiteY646" fmla="*/ 49830 h 241283"/>
                  <a:gd name="connsiteX647" fmla="*/ 261263 w 383275"/>
                  <a:gd name="connsiteY647" fmla="*/ 50361 h 241283"/>
                  <a:gd name="connsiteX648" fmla="*/ 261410 w 383275"/>
                  <a:gd name="connsiteY648" fmla="*/ 50685 h 241283"/>
                  <a:gd name="connsiteX649" fmla="*/ 261675 w 383275"/>
                  <a:gd name="connsiteY649" fmla="*/ 51215 h 241283"/>
                  <a:gd name="connsiteX650" fmla="*/ 261793 w 383275"/>
                  <a:gd name="connsiteY650" fmla="*/ 51451 h 241283"/>
                  <a:gd name="connsiteX651" fmla="*/ 262206 w 383275"/>
                  <a:gd name="connsiteY651" fmla="*/ 52129 h 241283"/>
                  <a:gd name="connsiteX652" fmla="*/ 262265 w 383275"/>
                  <a:gd name="connsiteY652" fmla="*/ 52217 h 241283"/>
                  <a:gd name="connsiteX653" fmla="*/ 262677 w 383275"/>
                  <a:gd name="connsiteY653" fmla="*/ 52689 h 241283"/>
                  <a:gd name="connsiteX654" fmla="*/ 262854 w 383275"/>
                  <a:gd name="connsiteY654" fmla="*/ 52836 h 241283"/>
                  <a:gd name="connsiteX655" fmla="*/ 263208 w 383275"/>
                  <a:gd name="connsiteY655" fmla="*/ 53072 h 241283"/>
                  <a:gd name="connsiteX656" fmla="*/ 263414 w 383275"/>
                  <a:gd name="connsiteY656" fmla="*/ 53160 h 241283"/>
                  <a:gd name="connsiteX657" fmla="*/ 263827 w 383275"/>
                  <a:gd name="connsiteY657" fmla="*/ 53278 h 241283"/>
                  <a:gd name="connsiteX658" fmla="*/ 264062 w 383275"/>
                  <a:gd name="connsiteY658" fmla="*/ 53308 h 241283"/>
                  <a:gd name="connsiteX659" fmla="*/ 264180 w 383275"/>
                  <a:gd name="connsiteY659" fmla="*/ 53337 h 241283"/>
                  <a:gd name="connsiteX660" fmla="*/ 264357 w 383275"/>
                  <a:gd name="connsiteY660" fmla="*/ 53308 h 241283"/>
                  <a:gd name="connsiteX661" fmla="*/ 265094 w 383275"/>
                  <a:gd name="connsiteY661" fmla="*/ 53131 h 241283"/>
                  <a:gd name="connsiteX662" fmla="*/ 265418 w 383275"/>
                  <a:gd name="connsiteY662" fmla="*/ 53013 h 241283"/>
                  <a:gd name="connsiteX663" fmla="*/ 266597 w 383275"/>
                  <a:gd name="connsiteY663" fmla="*/ 52306 h 241283"/>
                  <a:gd name="connsiteX664" fmla="*/ 268394 w 383275"/>
                  <a:gd name="connsiteY664" fmla="*/ 50508 h 241283"/>
                  <a:gd name="connsiteX665" fmla="*/ 270604 w 383275"/>
                  <a:gd name="connsiteY665" fmla="*/ 45882 h 241283"/>
                  <a:gd name="connsiteX666" fmla="*/ 271223 w 383275"/>
                  <a:gd name="connsiteY666" fmla="*/ 43230 h 241283"/>
                  <a:gd name="connsiteX667" fmla="*/ 272313 w 383275"/>
                  <a:gd name="connsiteY667" fmla="*/ 32680 h 241283"/>
                  <a:gd name="connsiteX668" fmla="*/ 279592 w 383275"/>
                  <a:gd name="connsiteY668" fmla="*/ 54427 h 241283"/>
                  <a:gd name="connsiteX669" fmla="*/ 279621 w 383275"/>
                  <a:gd name="connsiteY669" fmla="*/ 54427 h 241283"/>
                  <a:gd name="connsiteX670" fmla="*/ 281242 w 383275"/>
                  <a:gd name="connsiteY670" fmla="*/ 54987 h 241283"/>
                  <a:gd name="connsiteX671" fmla="*/ 281861 w 383275"/>
                  <a:gd name="connsiteY671" fmla="*/ 55135 h 241283"/>
                  <a:gd name="connsiteX672" fmla="*/ 283010 w 383275"/>
                  <a:gd name="connsiteY672" fmla="*/ 55400 h 241283"/>
                  <a:gd name="connsiteX673" fmla="*/ 283776 w 383275"/>
                  <a:gd name="connsiteY673" fmla="*/ 55488 h 241283"/>
                  <a:gd name="connsiteX674" fmla="*/ 284867 w 383275"/>
                  <a:gd name="connsiteY674" fmla="*/ 55606 h 241283"/>
                  <a:gd name="connsiteX675" fmla="*/ 285692 w 383275"/>
                  <a:gd name="connsiteY675" fmla="*/ 55636 h 241283"/>
                  <a:gd name="connsiteX676" fmla="*/ 286635 w 383275"/>
                  <a:gd name="connsiteY676" fmla="*/ 55665 h 241283"/>
                  <a:gd name="connsiteX677" fmla="*/ 286753 w 383275"/>
                  <a:gd name="connsiteY677" fmla="*/ 55665 h 241283"/>
                  <a:gd name="connsiteX678" fmla="*/ 287872 w 383275"/>
                  <a:gd name="connsiteY678" fmla="*/ 55606 h 241283"/>
                  <a:gd name="connsiteX679" fmla="*/ 288698 w 383275"/>
                  <a:gd name="connsiteY679" fmla="*/ 55577 h 241283"/>
                  <a:gd name="connsiteX680" fmla="*/ 289847 w 383275"/>
                  <a:gd name="connsiteY680" fmla="*/ 55429 h 241283"/>
                  <a:gd name="connsiteX681" fmla="*/ 290613 w 383275"/>
                  <a:gd name="connsiteY681" fmla="*/ 55341 h 241283"/>
                  <a:gd name="connsiteX682" fmla="*/ 291851 w 383275"/>
                  <a:gd name="connsiteY682" fmla="*/ 55076 h 241283"/>
                  <a:gd name="connsiteX683" fmla="*/ 292469 w 383275"/>
                  <a:gd name="connsiteY683" fmla="*/ 54928 h 241283"/>
                  <a:gd name="connsiteX684" fmla="*/ 294208 w 383275"/>
                  <a:gd name="connsiteY684" fmla="*/ 54398 h 241283"/>
                  <a:gd name="connsiteX685" fmla="*/ 299836 w 383275"/>
                  <a:gd name="connsiteY685" fmla="*/ 48062 h 241283"/>
                  <a:gd name="connsiteX686" fmla="*/ 301310 w 383275"/>
                  <a:gd name="connsiteY686" fmla="*/ 42846 h 241283"/>
                  <a:gd name="connsiteX687" fmla="*/ 301369 w 383275"/>
                  <a:gd name="connsiteY687" fmla="*/ 46235 h 241283"/>
                  <a:gd name="connsiteX688" fmla="*/ 300809 w 383275"/>
                  <a:gd name="connsiteY688" fmla="*/ 47856 h 241283"/>
                  <a:gd name="connsiteX689" fmla="*/ 299394 w 383275"/>
                  <a:gd name="connsiteY689" fmla="*/ 51009 h 241283"/>
                  <a:gd name="connsiteX690" fmla="*/ 298923 w 383275"/>
                  <a:gd name="connsiteY690" fmla="*/ 55812 h 241283"/>
                  <a:gd name="connsiteX691" fmla="*/ 303932 w 383275"/>
                  <a:gd name="connsiteY691" fmla="*/ 60527 h 241283"/>
                  <a:gd name="connsiteX692" fmla="*/ 309001 w 383275"/>
                  <a:gd name="connsiteY692" fmla="*/ 64152 h 241283"/>
                  <a:gd name="connsiteX693" fmla="*/ 310828 w 383275"/>
                  <a:gd name="connsiteY693" fmla="*/ 65124 h 241283"/>
                  <a:gd name="connsiteX694" fmla="*/ 324884 w 383275"/>
                  <a:gd name="connsiteY694" fmla="*/ 68749 h 241283"/>
                  <a:gd name="connsiteX695" fmla="*/ 326888 w 383275"/>
                  <a:gd name="connsiteY695" fmla="*/ 69279 h 241283"/>
                  <a:gd name="connsiteX696" fmla="*/ 342536 w 383275"/>
                  <a:gd name="connsiteY696" fmla="*/ 76970 h 241283"/>
                  <a:gd name="connsiteX697" fmla="*/ 338675 w 383275"/>
                  <a:gd name="connsiteY697" fmla="*/ 75762 h 241283"/>
                  <a:gd name="connsiteX698" fmla="*/ 336789 w 383275"/>
                  <a:gd name="connsiteY698" fmla="*/ 75055 h 241283"/>
                  <a:gd name="connsiteX699" fmla="*/ 332988 w 383275"/>
                  <a:gd name="connsiteY699" fmla="*/ 73640 h 241283"/>
                  <a:gd name="connsiteX700" fmla="*/ 327124 w 383275"/>
                  <a:gd name="connsiteY700" fmla="*/ 72049 h 241283"/>
                  <a:gd name="connsiteX701" fmla="*/ 325208 w 383275"/>
                  <a:gd name="connsiteY701" fmla="*/ 71784 h 241283"/>
                  <a:gd name="connsiteX702" fmla="*/ 324648 w 383275"/>
                  <a:gd name="connsiteY702" fmla="*/ 71725 h 241283"/>
                  <a:gd name="connsiteX703" fmla="*/ 322763 w 383275"/>
                  <a:gd name="connsiteY703" fmla="*/ 71607 h 241283"/>
                  <a:gd name="connsiteX704" fmla="*/ 322586 w 383275"/>
                  <a:gd name="connsiteY704" fmla="*/ 71607 h 241283"/>
                  <a:gd name="connsiteX705" fmla="*/ 322527 w 383275"/>
                  <a:gd name="connsiteY705" fmla="*/ 71607 h 241283"/>
                  <a:gd name="connsiteX706" fmla="*/ 322409 w 383275"/>
                  <a:gd name="connsiteY706" fmla="*/ 71607 h 241283"/>
                  <a:gd name="connsiteX707" fmla="*/ 321171 w 383275"/>
                  <a:gd name="connsiteY707" fmla="*/ 71696 h 241283"/>
                  <a:gd name="connsiteX708" fmla="*/ 320906 w 383275"/>
                  <a:gd name="connsiteY708" fmla="*/ 71725 h 241283"/>
                  <a:gd name="connsiteX709" fmla="*/ 319639 w 383275"/>
                  <a:gd name="connsiteY709" fmla="*/ 71990 h 241283"/>
                  <a:gd name="connsiteX710" fmla="*/ 319403 w 383275"/>
                  <a:gd name="connsiteY710" fmla="*/ 72079 h 241283"/>
                  <a:gd name="connsiteX711" fmla="*/ 318342 w 383275"/>
                  <a:gd name="connsiteY711" fmla="*/ 72550 h 241283"/>
                  <a:gd name="connsiteX712" fmla="*/ 318166 w 383275"/>
                  <a:gd name="connsiteY712" fmla="*/ 72639 h 241283"/>
                  <a:gd name="connsiteX713" fmla="*/ 317105 w 383275"/>
                  <a:gd name="connsiteY713" fmla="*/ 73434 h 241283"/>
                  <a:gd name="connsiteX714" fmla="*/ 316898 w 383275"/>
                  <a:gd name="connsiteY714" fmla="*/ 73640 h 241283"/>
                  <a:gd name="connsiteX715" fmla="*/ 315985 w 383275"/>
                  <a:gd name="connsiteY715" fmla="*/ 74790 h 241283"/>
                  <a:gd name="connsiteX716" fmla="*/ 315985 w 383275"/>
                  <a:gd name="connsiteY716" fmla="*/ 74790 h 241283"/>
                  <a:gd name="connsiteX717" fmla="*/ 313333 w 383275"/>
                  <a:gd name="connsiteY717" fmla="*/ 68749 h 241283"/>
                  <a:gd name="connsiteX718" fmla="*/ 310298 w 383275"/>
                  <a:gd name="connsiteY718" fmla="*/ 66067 h 241283"/>
                  <a:gd name="connsiteX719" fmla="*/ 304227 w 383275"/>
                  <a:gd name="connsiteY719" fmla="*/ 62649 h 241283"/>
                  <a:gd name="connsiteX720" fmla="*/ 300662 w 383275"/>
                  <a:gd name="connsiteY720" fmla="*/ 60910 h 241283"/>
                  <a:gd name="connsiteX721" fmla="*/ 297508 w 383275"/>
                  <a:gd name="connsiteY721" fmla="*/ 59407 h 241283"/>
                  <a:gd name="connsiteX722" fmla="*/ 296507 w 383275"/>
                  <a:gd name="connsiteY722" fmla="*/ 59024 h 241283"/>
                  <a:gd name="connsiteX723" fmla="*/ 294355 w 383275"/>
                  <a:gd name="connsiteY723" fmla="*/ 58229 h 241283"/>
                  <a:gd name="connsiteX724" fmla="*/ 293088 w 383275"/>
                  <a:gd name="connsiteY724" fmla="*/ 57934 h 241283"/>
                  <a:gd name="connsiteX725" fmla="*/ 291084 w 383275"/>
                  <a:gd name="connsiteY725" fmla="*/ 57463 h 241283"/>
                  <a:gd name="connsiteX726" fmla="*/ 289641 w 383275"/>
                  <a:gd name="connsiteY726" fmla="*/ 57345 h 241283"/>
                  <a:gd name="connsiteX727" fmla="*/ 287755 w 383275"/>
                  <a:gd name="connsiteY727" fmla="*/ 57197 h 241283"/>
                  <a:gd name="connsiteX728" fmla="*/ 287430 w 383275"/>
                  <a:gd name="connsiteY728" fmla="*/ 57197 h 241283"/>
                  <a:gd name="connsiteX729" fmla="*/ 285486 w 383275"/>
                  <a:gd name="connsiteY729" fmla="*/ 57227 h 241283"/>
                  <a:gd name="connsiteX730" fmla="*/ 284719 w 383275"/>
                  <a:gd name="connsiteY730" fmla="*/ 57227 h 241283"/>
                  <a:gd name="connsiteX731" fmla="*/ 283393 w 383275"/>
                  <a:gd name="connsiteY731" fmla="*/ 57168 h 241283"/>
                  <a:gd name="connsiteX732" fmla="*/ 282745 w 383275"/>
                  <a:gd name="connsiteY732" fmla="*/ 57109 h 241283"/>
                  <a:gd name="connsiteX733" fmla="*/ 280859 w 383275"/>
                  <a:gd name="connsiteY733" fmla="*/ 56785 h 241283"/>
                  <a:gd name="connsiteX734" fmla="*/ 277794 w 383275"/>
                  <a:gd name="connsiteY734" fmla="*/ 55400 h 241283"/>
                  <a:gd name="connsiteX735" fmla="*/ 274877 w 383275"/>
                  <a:gd name="connsiteY735" fmla="*/ 53720 h 241283"/>
                  <a:gd name="connsiteX736" fmla="*/ 273197 w 383275"/>
                  <a:gd name="connsiteY736" fmla="*/ 53072 h 241283"/>
                  <a:gd name="connsiteX737" fmla="*/ 272667 w 383275"/>
                  <a:gd name="connsiteY737" fmla="*/ 52983 h 241283"/>
                  <a:gd name="connsiteX738" fmla="*/ 271636 w 383275"/>
                  <a:gd name="connsiteY738" fmla="*/ 52836 h 241283"/>
                  <a:gd name="connsiteX739" fmla="*/ 271488 w 383275"/>
                  <a:gd name="connsiteY739" fmla="*/ 52807 h 241283"/>
                  <a:gd name="connsiteX740" fmla="*/ 270693 w 383275"/>
                  <a:gd name="connsiteY740" fmla="*/ 52895 h 241283"/>
                  <a:gd name="connsiteX741" fmla="*/ 270368 w 383275"/>
                  <a:gd name="connsiteY741" fmla="*/ 52924 h 241283"/>
                  <a:gd name="connsiteX742" fmla="*/ 269160 w 383275"/>
                  <a:gd name="connsiteY742" fmla="*/ 53278 h 241283"/>
                  <a:gd name="connsiteX743" fmla="*/ 268925 w 383275"/>
                  <a:gd name="connsiteY743" fmla="*/ 53396 h 241283"/>
                  <a:gd name="connsiteX744" fmla="*/ 268041 w 383275"/>
                  <a:gd name="connsiteY744" fmla="*/ 53867 h 241283"/>
                  <a:gd name="connsiteX745" fmla="*/ 267657 w 383275"/>
                  <a:gd name="connsiteY745" fmla="*/ 54133 h 241283"/>
                  <a:gd name="connsiteX746" fmla="*/ 266980 w 383275"/>
                  <a:gd name="connsiteY746" fmla="*/ 54663 h 241283"/>
                  <a:gd name="connsiteX747" fmla="*/ 266597 w 383275"/>
                  <a:gd name="connsiteY747" fmla="*/ 55017 h 241283"/>
                  <a:gd name="connsiteX748" fmla="*/ 265978 w 383275"/>
                  <a:gd name="connsiteY748" fmla="*/ 55665 h 241283"/>
                  <a:gd name="connsiteX749" fmla="*/ 265624 w 383275"/>
                  <a:gd name="connsiteY749" fmla="*/ 56078 h 241283"/>
                  <a:gd name="connsiteX750" fmla="*/ 265064 w 383275"/>
                  <a:gd name="connsiteY750" fmla="*/ 56814 h 241283"/>
                  <a:gd name="connsiteX751" fmla="*/ 264770 w 383275"/>
                  <a:gd name="connsiteY751" fmla="*/ 57227 h 241283"/>
                  <a:gd name="connsiteX752" fmla="*/ 264180 w 383275"/>
                  <a:gd name="connsiteY752" fmla="*/ 58170 h 241283"/>
                  <a:gd name="connsiteX753" fmla="*/ 263974 w 383275"/>
                  <a:gd name="connsiteY753" fmla="*/ 58494 h 241283"/>
                  <a:gd name="connsiteX754" fmla="*/ 263237 w 383275"/>
                  <a:gd name="connsiteY754" fmla="*/ 59849 h 241283"/>
                  <a:gd name="connsiteX755" fmla="*/ 263178 w 383275"/>
                  <a:gd name="connsiteY755" fmla="*/ 59938 h 241283"/>
                  <a:gd name="connsiteX756" fmla="*/ 262530 w 383275"/>
                  <a:gd name="connsiteY756" fmla="*/ 61234 h 241283"/>
                  <a:gd name="connsiteX757" fmla="*/ 262324 w 383275"/>
                  <a:gd name="connsiteY757" fmla="*/ 61676 h 241283"/>
                  <a:gd name="connsiteX758" fmla="*/ 261882 w 383275"/>
                  <a:gd name="connsiteY758" fmla="*/ 62649 h 241283"/>
                  <a:gd name="connsiteX759" fmla="*/ 261646 w 383275"/>
                  <a:gd name="connsiteY759" fmla="*/ 63150 h 241283"/>
                  <a:gd name="connsiteX760" fmla="*/ 261263 w 383275"/>
                  <a:gd name="connsiteY760" fmla="*/ 64034 h 241283"/>
                  <a:gd name="connsiteX761" fmla="*/ 261027 w 383275"/>
                  <a:gd name="connsiteY761" fmla="*/ 64564 h 241283"/>
                  <a:gd name="connsiteX762" fmla="*/ 260644 w 383275"/>
                  <a:gd name="connsiteY762" fmla="*/ 65478 h 241283"/>
                  <a:gd name="connsiteX763" fmla="*/ 260261 w 383275"/>
                  <a:gd name="connsiteY763" fmla="*/ 66421 h 241283"/>
                  <a:gd name="connsiteX764" fmla="*/ 260025 w 383275"/>
                  <a:gd name="connsiteY764" fmla="*/ 67010 h 241283"/>
                  <a:gd name="connsiteX765" fmla="*/ 259554 w 383275"/>
                  <a:gd name="connsiteY765" fmla="*/ 68130 h 241283"/>
                  <a:gd name="connsiteX766" fmla="*/ 254603 w 383275"/>
                  <a:gd name="connsiteY766" fmla="*/ 86577 h 241283"/>
                  <a:gd name="connsiteX767" fmla="*/ 255134 w 383275"/>
                  <a:gd name="connsiteY767" fmla="*/ 93119 h 241283"/>
                  <a:gd name="connsiteX768" fmla="*/ 255369 w 383275"/>
                  <a:gd name="connsiteY768" fmla="*/ 94150 h 241283"/>
                  <a:gd name="connsiteX769" fmla="*/ 255458 w 383275"/>
                  <a:gd name="connsiteY769" fmla="*/ 94504 h 241283"/>
                  <a:gd name="connsiteX770" fmla="*/ 255664 w 383275"/>
                  <a:gd name="connsiteY770" fmla="*/ 95270 h 241283"/>
                  <a:gd name="connsiteX771" fmla="*/ 255811 w 383275"/>
                  <a:gd name="connsiteY771" fmla="*/ 95712 h 241283"/>
                  <a:gd name="connsiteX772" fmla="*/ 256077 w 383275"/>
                  <a:gd name="connsiteY772" fmla="*/ 96419 h 241283"/>
                  <a:gd name="connsiteX773" fmla="*/ 256283 w 383275"/>
                  <a:gd name="connsiteY773" fmla="*/ 96861 h 241283"/>
                  <a:gd name="connsiteX774" fmla="*/ 256607 w 383275"/>
                  <a:gd name="connsiteY774" fmla="*/ 97480 h 241283"/>
                  <a:gd name="connsiteX775" fmla="*/ 256872 w 383275"/>
                  <a:gd name="connsiteY775" fmla="*/ 97893 h 241283"/>
                  <a:gd name="connsiteX776" fmla="*/ 257285 w 383275"/>
                  <a:gd name="connsiteY776" fmla="*/ 98423 h 241283"/>
                  <a:gd name="connsiteX777" fmla="*/ 257609 w 383275"/>
                  <a:gd name="connsiteY777" fmla="*/ 98747 h 241283"/>
                  <a:gd name="connsiteX778" fmla="*/ 258139 w 383275"/>
                  <a:gd name="connsiteY778" fmla="*/ 99130 h 241283"/>
                  <a:gd name="connsiteX779" fmla="*/ 258493 w 383275"/>
                  <a:gd name="connsiteY779" fmla="*/ 99337 h 241283"/>
                  <a:gd name="connsiteX780" fmla="*/ 259230 w 383275"/>
                  <a:gd name="connsiteY780" fmla="*/ 99513 h 241283"/>
                  <a:gd name="connsiteX781" fmla="*/ 259524 w 383275"/>
                  <a:gd name="connsiteY781" fmla="*/ 99572 h 241283"/>
                  <a:gd name="connsiteX782" fmla="*/ 259583 w 383275"/>
                  <a:gd name="connsiteY782" fmla="*/ 99572 h 241283"/>
                  <a:gd name="connsiteX783" fmla="*/ 260791 w 383275"/>
                  <a:gd name="connsiteY783" fmla="*/ 99337 h 241283"/>
                  <a:gd name="connsiteX784" fmla="*/ 263915 w 383275"/>
                  <a:gd name="connsiteY784" fmla="*/ 96979 h 241283"/>
                  <a:gd name="connsiteX785" fmla="*/ 267510 w 383275"/>
                  <a:gd name="connsiteY785" fmla="*/ 91203 h 241283"/>
                  <a:gd name="connsiteX786" fmla="*/ 268748 w 383275"/>
                  <a:gd name="connsiteY786" fmla="*/ 101399 h 241283"/>
                  <a:gd name="connsiteX787" fmla="*/ 256961 w 383275"/>
                  <a:gd name="connsiteY787" fmla="*/ 105407 h 241283"/>
                  <a:gd name="connsiteX788" fmla="*/ 246941 w 383275"/>
                  <a:gd name="connsiteY788" fmla="*/ 118609 h 241283"/>
                  <a:gd name="connsiteX789" fmla="*/ 245851 w 383275"/>
                  <a:gd name="connsiteY789" fmla="*/ 122675 h 241283"/>
                  <a:gd name="connsiteX790" fmla="*/ 245910 w 383275"/>
                  <a:gd name="connsiteY790" fmla="*/ 126653 h 241283"/>
                  <a:gd name="connsiteX791" fmla="*/ 247148 w 383275"/>
                  <a:gd name="connsiteY791" fmla="*/ 130425 h 241283"/>
                  <a:gd name="connsiteX792" fmla="*/ 249564 w 383275"/>
                  <a:gd name="connsiteY792" fmla="*/ 133873 h 241283"/>
                  <a:gd name="connsiteX793" fmla="*/ 255841 w 383275"/>
                  <a:gd name="connsiteY793" fmla="*/ 140091 h 241283"/>
                  <a:gd name="connsiteX794" fmla="*/ 256519 w 383275"/>
                  <a:gd name="connsiteY794" fmla="*/ 140916 h 241283"/>
                  <a:gd name="connsiteX795" fmla="*/ 256931 w 383275"/>
                  <a:gd name="connsiteY795" fmla="*/ 141387 h 241283"/>
                  <a:gd name="connsiteX796" fmla="*/ 257167 w 383275"/>
                  <a:gd name="connsiteY796" fmla="*/ 141653 h 241283"/>
                  <a:gd name="connsiteX797" fmla="*/ 257520 w 383275"/>
                  <a:gd name="connsiteY797" fmla="*/ 142036 h 241283"/>
                  <a:gd name="connsiteX798" fmla="*/ 257786 w 383275"/>
                  <a:gd name="connsiteY798" fmla="*/ 142271 h 241283"/>
                  <a:gd name="connsiteX799" fmla="*/ 258139 w 383275"/>
                  <a:gd name="connsiteY799" fmla="*/ 142596 h 241283"/>
                  <a:gd name="connsiteX800" fmla="*/ 258434 w 383275"/>
                  <a:gd name="connsiteY800" fmla="*/ 142802 h 241283"/>
                  <a:gd name="connsiteX801" fmla="*/ 258817 w 383275"/>
                  <a:gd name="connsiteY801" fmla="*/ 143067 h 241283"/>
                  <a:gd name="connsiteX802" fmla="*/ 259141 w 383275"/>
                  <a:gd name="connsiteY802" fmla="*/ 143244 h 241283"/>
                  <a:gd name="connsiteX803" fmla="*/ 259554 w 383275"/>
                  <a:gd name="connsiteY803" fmla="*/ 143450 h 241283"/>
                  <a:gd name="connsiteX804" fmla="*/ 259907 w 383275"/>
                  <a:gd name="connsiteY804" fmla="*/ 143568 h 241283"/>
                  <a:gd name="connsiteX805" fmla="*/ 260349 w 383275"/>
                  <a:gd name="connsiteY805" fmla="*/ 143686 h 241283"/>
                  <a:gd name="connsiteX806" fmla="*/ 260732 w 383275"/>
                  <a:gd name="connsiteY806" fmla="*/ 143715 h 241283"/>
                  <a:gd name="connsiteX807" fmla="*/ 260968 w 383275"/>
                  <a:gd name="connsiteY807" fmla="*/ 143745 h 241283"/>
                  <a:gd name="connsiteX808" fmla="*/ 261440 w 383275"/>
                  <a:gd name="connsiteY808" fmla="*/ 143715 h 241283"/>
                  <a:gd name="connsiteX809" fmla="*/ 264475 w 383275"/>
                  <a:gd name="connsiteY809" fmla="*/ 142360 h 241283"/>
                  <a:gd name="connsiteX810" fmla="*/ 265506 w 383275"/>
                  <a:gd name="connsiteY810" fmla="*/ 133313 h 241283"/>
                  <a:gd name="connsiteX811" fmla="*/ 263709 w 383275"/>
                  <a:gd name="connsiteY811" fmla="*/ 129924 h 241283"/>
                  <a:gd name="connsiteX812" fmla="*/ 264416 w 383275"/>
                  <a:gd name="connsiteY812" fmla="*/ 128922 h 241283"/>
                  <a:gd name="connsiteX813" fmla="*/ 267333 w 383275"/>
                  <a:gd name="connsiteY813" fmla="*/ 128097 h 241283"/>
                  <a:gd name="connsiteX814" fmla="*/ 268247 w 383275"/>
                  <a:gd name="connsiteY814" fmla="*/ 127891 h 241283"/>
                  <a:gd name="connsiteX815" fmla="*/ 273021 w 383275"/>
                  <a:gd name="connsiteY815" fmla="*/ 126329 h 241283"/>
                  <a:gd name="connsiteX816" fmla="*/ 276380 w 383275"/>
                  <a:gd name="connsiteY816" fmla="*/ 124149 h 241283"/>
                  <a:gd name="connsiteX817" fmla="*/ 279415 w 383275"/>
                  <a:gd name="connsiteY817" fmla="*/ 121496 h 241283"/>
                  <a:gd name="connsiteX818" fmla="*/ 282244 w 383275"/>
                  <a:gd name="connsiteY818" fmla="*/ 119051 h 241283"/>
                  <a:gd name="connsiteX819" fmla="*/ 283570 w 383275"/>
                  <a:gd name="connsiteY819" fmla="*/ 117754 h 241283"/>
                  <a:gd name="connsiteX820" fmla="*/ 284778 w 383275"/>
                  <a:gd name="connsiteY820" fmla="*/ 116340 h 241283"/>
                  <a:gd name="connsiteX821" fmla="*/ 285928 w 383275"/>
                  <a:gd name="connsiteY821" fmla="*/ 98953 h 241283"/>
                  <a:gd name="connsiteX822" fmla="*/ 285928 w 383275"/>
                  <a:gd name="connsiteY822" fmla="*/ 98394 h 241283"/>
                  <a:gd name="connsiteX823" fmla="*/ 285957 w 383275"/>
                  <a:gd name="connsiteY823" fmla="*/ 97863 h 241283"/>
                  <a:gd name="connsiteX824" fmla="*/ 285957 w 383275"/>
                  <a:gd name="connsiteY824" fmla="*/ 97539 h 241283"/>
                  <a:gd name="connsiteX825" fmla="*/ 285987 w 383275"/>
                  <a:gd name="connsiteY825" fmla="*/ 96950 h 241283"/>
                  <a:gd name="connsiteX826" fmla="*/ 286016 w 383275"/>
                  <a:gd name="connsiteY826" fmla="*/ 96419 h 241283"/>
                  <a:gd name="connsiteX827" fmla="*/ 286075 w 383275"/>
                  <a:gd name="connsiteY827" fmla="*/ 95358 h 241283"/>
                  <a:gd name="connsiteX828" fmla="*/ 286104 w 383275"/>
                  <a:gd name="connsiteY828" fmla="*/ 95093 h 241283"/>
                  <a:gd name="connsiteX829" fmla="*/ 286193 w 383275"/>
                  <a:gd name="connsiteY829" fmla="*/ 93944 h 241283"/>
                  <a:gd name="connsiteX830" fmla="*/ 286222 w 383275"/>
                  <a:gd name="connsiteY830" fmla="*/ 93590 h 241283"/>
                  <a:gd name="connsiteX831" fmla="*/ 286311 w 383275"/>
                  <a:gd name="connsiteY831" fmla="*/ 92618 h 241283"/>
                  <a:gd name="connsiteX832" fmla="*/ 286370 w 383275"/>
                  <a:gd name="connsiteY832" fmla="*/ 91970 h 241283"/>
                  <a:gd name="connsiteX833" fmla="*/ 286458 w 383275"/>
                  <a:gd name="connsiteY833" fmla="*/ 90997 h 241283"/>
                  <a:gd name="connsiteX834" fmla="*/ 286517 w 383275"/>
                  <a:gd name="connsiteY834" fmla="*/ 90290 h 241283"/>
                  <a:gd name="connsiteX835" fmla="*/ 286605 w 383275"/>
                  <a:gd name="connsiteY835" fmla="*/ 89347 h 241283"/>
                  <a:gd name="connsiteX836" fmla="*/ 286694 w 383275"/>
                  <a:gd name="connsiteY836" fmla="*/ 88551 h 241283"/>
                  <a:gd name="connsiteX837" fmla="*/ 286782 w 383275"/>
                  <a:gd name="connsiteY837" fmla="*/ 87756 h 241283"/>
                  <a:gd name="connsiteX838" fmla="*/ 286900 w 383275"/>
                  <a:gd name="connsiteY838" fmla="*/ 86872 h 241283"/>
                  <a:gd name="connsiteX839" fmla="*/ 286988 w 383275"/>
                  <a:gd name="connsiteY839" fmla="*/ 86135 h 241283"/>
                  <a:gd name="connsiteX840" fmla="*/ 287106 w 383275"/>
                  <a:gd name="connsiteY840" fmla="*/ 85251 h 241283"/>
                  <a:gd name="connsiteX841" fmla="*/ 287224 w 383275"/>
                  <a:gd name="connsiteY841" fmla="*/ 84573 h 241283"/>
                  <a:gd name="connsiteX842" fmla="*/ 287342 w 383275"/>
                  <a:gd name="connsiteY842" fmla="*/ 83777 h 241283"/>
                  <a:gd name="connsiteX843" fmla="*/ 287460 w 383275"/>
                  <a:gd name="connsiteY843" fmla="*/ 83129 h 241283"/>
                  <a:gd name="connsiteX844" fmla="*/ 287607 w 383275"/>
                  <a:gd name="connsiteY844" fmla="*/ 82451 h 241283"/>
                  <a:gd name="connsiteX845" fmla="*/ 287725 w 383275"/>
                  <a:gd name="connsiteY845" fmla="*/ 81921 h 241283"/>
                  <a:gd name="connsiteX846" fmla="*/ 287872 w 383275"/>
                  <a:gd name="connsiteY846" fmla="*/ 81361 h 241283"/>
                  <a:gd name="connsiteX847" fmla="*/ 288020 w 383275"/>
                  <a:gd name="connsiteY847" fmla="*/ 80949 h 241283"/>
                  <a:gd name="connsiteX848" fmla="*/ 288167 w 383275"/>
                  <a:gd name="connsiteY848" fmla="*/ 80507 h 241283"/>
                  <a:gd name="connsiteX849" fmla="*/ 288314 w 383275"/>
                  <a:gd name="connsiteY849" fmla="*/ 80241 h 241283"/>
                  <a:gd name="connsiteX850" fmla="*/ 288462 w 383275"/>
                  <a:gd name="connsiteY850" fmla="*/ 79976 h 241283"/>
                  <a:gd name="connsiteX851" fmla="*/ 288609 w 383275"/>
                  <a:gd name="connsiteY851" fmla="*/ 79888 h 241283"/>
                  <a:gd name="connsiteX852" fmla="*/ 288786 w 383275"/>
                  <a:gd name="connsiteY852" fmla="*/ 79799 h 241283"/>
                  <a:gd name="connsiteX853" fmla="*/ 288285 w 383275"/>
                  <a:gd name="connsiteY853" fmla="*/ 85045 h 241283"/>
                  <a:gd name="connsiteX854" fmla="*/ 287342 w 383275"/>
                  <a:gd name="connsiteY854" fmla="*/ 100839 h 241283"/>
                  <a:gd name="connsiteX855" fmla="*/ 287755 w 383275"/>
                  <a:gd name="connsiteY855" fmla="*/ 104140 h 241283"/>
                  <a:gd name="connsiteX856" fmla="*/ 294149 w 383275"/>
                  <a:gd name="connsiteY856" fmla="*/ 109857 h 241283"/>
                  <a:gd name="connsiteX857" fmla="*/ 285898 w 383275"/>
                  <a:gd name="connsiteY857" fmla="*/ 117931 h 241283"/>
                  <a:gd name="connsiteX858" fmla="*/ 277205 w 383275"/>
                  <a:gd name="connsiteY858" fmla="*/ 125475 h 241283"/>
                  <a:gd name="connsiteX859" fmla="*/ 275054 w 383275"/>
                  <a:gd name="connsiteY859" fmla="*/ 126594 h 241283"/>
                  <a:gd name="connsiteX860" fmla="*/ 270427 w 383275"/>
                  <a:gd name="connsiteY860" fmla="*/ 129099 h 241283"/>
                  <a:gd name="connsiteX861" fmla="*/ 269543 w 383275"/>
                  <a:gd name="connsiteY861" fmla="*/ 129895 h 241283"/>
                  <a:gd name="connsiteX862" fmla="*/ 268866 w 383275"/>
                  <a:gd name="connsiteY862" fmla="*/ 130808 h 241283"/>
                  <a:gd name="connsiteX863" fmla="*/ 270781 w 383275"/>
                  <a:gd name="connsiteY863" fmla="*/ 135641 h 241283"/>
                  <a:gd name="connsiteX864" fmla="*/ 273964 w 383275"/>
                  <a:gd name="connsiteY864" fmla="*/ 137203 h 241283"/>
                  <a:gd name="connsiteX865" fmla="*/ 276439 w 383275"/>
                  <a:gd name="connsiteY865" fmla="*/ 137910 h 241283"/>
                  <a:gd name="connsiteX866" fmla="*/ 277205 w 383275"/>
                  <a:gd name="connsiteY866" fmla="*/ 138057 h 241283"/>
                  <a:gd name="connsiteX867" fmla="*/ 279120 w 383275"/>
                  <a:gd name="connsiteY867" fmla="*/ 138382 h 241283"/>
                  <a:gd name="connsiteX868" fmla="*/ 279857 w 383275"/>
                  <a:gd name="connsiteY868" fmla="*/ 138470 h 241283"/>
                  <a:gd name="connsiteX869" fmla="*/ 282450 w 383275"/>
                  <a:gd name="connsiteY869" fmla="*/ 138676 h 241283"/>
                  <a:gd name="connsiteX870" fmla="*/ 282716 w 383275"/>
                  <a:gd name="connsiteY870" fmla="*/ 138676 h 241283"/>
                  <a:gd name="connsiteX871" fmla="*/ 285161 w 383275"/>
                  <a:gd name="connsiteY871" fmla="*/ 138735 h 241283"/>
                  <a:gd name="connsiteX872" fmla="*/ 285427 w 383275"/>
                  <a:gd name="connsiteY872" fmla="*/ 138735 h 241283"/>
                  <a:gd name="connsiteX873" fmla="*/ 285751 w 383275"/>
                  <a:gd name="connsiteY873" fmla="*/ 138735 h 241283"/>
                  <a:gd name="connsiteX874" fmla="*/ 291026 w 383275"/>
                  <a:gd name="connsiteY874" fmla="*/ 138617 h 241283"/>
                  <a:gd name="connsiteX875" fmla="*/ 291468 w 383275"/>
                  <a:gd name="connsiteY875" fmla="*/ 138588 h 241283"/>
                  <a:gd name="connsiteX876" fmla="*/ 291880 w 383275"/>
                  <a:gd name="connsiteY876" fmla="*/ 138558 h 241283"/>
                  <a:gd name="connsiteX877" fmla="*/ 292116 w 383275"/>
                  <a:gd name="connsiteY877" fmla="*/ 138558 h 241283"/>
                  <a:gd name="connsiteX878" fmla="*/ 292558 w 383275"/>
                  <a:gd name="connsiteY878" fmla="*/ 138529 h 241283"/>
                  <a:gd name="connsiteX879" fmla="*/ 292853 w 383275"/>
                  <a:gd name="connsiteY879" fmla="*/ 138529 h 241283"/>
                  <a:gd name="connsiteX880" fmla="*/ 293265 w 383275"/>
                  <a:gd name="connsiteY880" fmla="*/ 138529 h 241283"/>
                  <a:gd name="connsiteX881" fmla="*/ 293737 w 383275"/>
                  <a:gd name="connsiteY881" fmla="*/ 138558 h 241283"/>
                  <a:gd name="connsiteX882" fmla="*/ 294061 w 383275"/>
                  <a:gd name="connsiteY882" fmla="*/ 138588 h 241283"/>
                  <a:gd name="connsiteX883" fmla="*/ 294473 w 383275"/>
                  <a:gd name="connsiteY883" fmla="*/ 138647 h 241283"/>
                  <a:gd name="connsiteX884" fmla="*/ 294739 w 383275"/>
                  <a:gd name="connsiteY884" fmla="*/ 138706 h 241283"/>
                  <a:gd name="connsiteX885" fmla="*/ 295033 w 383275"/>
                  <a:gd name="connsiteY885" fmla="*/ 138824 h 241283"/>
                  <a:gd name="connsiteX886" fmla="*/ 295181 w 383275"/>
                  <a:gd name="connsiteY886" fmla="*/ 138912 h 241283"/>
                  <a:gd name="connsiteX887" fmla="*/ 295269 w 383275"/>
                  <a:gd name="connsiteY887" fmla="*/ 139236 h 241283"/>
                  <a:gd name="connsiteX888" fmla="*/ 294945 w 383275"/>
                  <a:gd name="connsiteY888" fmla="*/ 139442 h 241283"/>
                  <a:gd name="connsiteX889" fmla="*/ 294739 w 383275"/>
                  <a:gd name="connsiteY889" fmla="*/ 139472 h 241283"/>
                  <a:gd name="connsiteX890" fmla="*/ 294267 w 383275"/>
                  <a:gd name="connsiteY890" fmla="*/ 139531 h 241283"/>
                  <a:gd name="connsiteX891" fmla="*/ 293943 w 383275"/>
                  <a:gd name="connsiteY891" fmla="*/ 139560 h 241283"/>
                  <a:gd name="connsiteX892" fmla="*/ 293324 w 383275"/>
                  <a:gd name="connsiteY892" fmla="*/ 139590 h 241283"/>
                  <a:gd name="connsiteX893" fmla="*/ 292941 w 383275"/>
                  <a:gd name="connsiteY893" fmla="*/ 139590 h 241283"/>
                  <a:gd name="connsiteX894" fmla="*/ 291969 w 383275"/>
                  <a:gd name="connsiteY894" fmla="*/ 139590 h 241283"/>
                  <a:gd name="connsiteX895" fmla="*/ 291821 w 383275"/>
                  <a:gd name="connsiteY895" fmla="*/ 139590 h 241283"/>
                  <a:gd name="connsiteX896" fmla="*/ 290819 w 383275"/>
                  <a:gd name="connsiteY896" fmla="*/ 139560 h 241283"/>
                  <a:gd name="connsiteX897" fmla="*/ 290701 w 383275"/>
                  <a:gd name="connsiteY897" fmla="*/ 139560 h 241283"/>
                  <a:gd name="connsiteX898" fmla="*/ 289758 w 383275"/>
                  <a:gd name="connsiteY898" fmla="*/ 139501 h 241283"/>
                  <a:gd name="connsiteX899" fmla="*/ 289582 w 383275"/>
                  <a:gd name="connsiteY899" fmla="*/ 139501 h 241283"/>
                  <a:gd name="connsiteX900" fmla="*/ 288904 w 383275"/>
                  <a:gd name="connsiteY900" fmla="*/ 139472 h 241283"/>
                  <a:gd name="connsiteX901" fmla="*/ 288550 w 383275"/>
                  <a:gd name="connsiteY901" fmla="*/ 139442 h 241283"/>
                  <a:gd name="connsiteX902" fmla="*/ 285515 w 383275"/>
                  <a:gd name="connsiteY902" fmla="*/ 139413 h 241283"/>
                  <a:gd name="connsiteX903" fmla="*/ 284926 w 383275"/>
                  <a:gd name="connsiteY903" fmla="*/ 139413 h 241283"/>
                  <a:gd name="connsiteX904" fmla="*/ 284248 w 383275"/>
                  <a:gd name="connsiteY904" fmla="*/ 139413 h 241283"/>
                  <a:gd name="connsiteX905" fmla="*/ 283423 w 383275"/>
                  <a:gd name="connsiteY905" fmla="*/ 139413 h 241283"/>
                  <a:gd name="connsiteX906" fmla="*/ 281773 w 383275"/>
                  <a:gd name="connsiteY906" fmla="*/ 139472 h 241283"/>
                  <a:gd name="connsiteX907" fmla="*/ 281124 w 383275"/>
                  <a:gd name="connsiteY907" fmla="*/ 139501 h 241283"/>
                  <a:gd name="connsiteX908" fmla="*/ 278885 w 383275"/>
                  <a:gd name="connsiteY908" fmla="*/ 139649 h 241283"/>
                  <a:gd name="connsiteX909" fmla="*/ 278443 w 383275"/>
                  <a:gd name="connsiteY909" fmla="*/ 139708 h 241283"/>
                  <a:gd name="connsiteX910" fmla="*/ 276675 w 383275"/>
                  <a:gd name="connsiteY910" fmla="*/ 139943 h 241283"/>
                  <a:gd name="connsiteX911" fmla="*/ 275938 w 383275"/>
                  <a:gd name="connsiteY911" fmla="*/ 140061 h 241283"/>
                  <a:gd name="connsiteX912" fmla="*/ 274465 w 383275"/>
                  <a:gd name="connsiteY912" fmla="*/ 140356 h 241283"/>
                  <a:gd name="connsiteX913" fmla="*/ 273669 w 383275"/>
                  <a:gd name="connsiteY913" fmla="*/ 140533 h 241283"/>
                  <a:gd name="connsiteX914" fmla="*/ 272196 w 383275"/>
                  <a:gd name="connsiteY914" fmla="*/ 140975 h 241283"/>
                  <a:gd name="connsiteX915" fmla="*/ 271518 w 383275"/>
                  <a:gd name="connsiteY915" fmla="*/ 141211 h 241283"/>
                  <a:gd name="connsiteX916" fmla="*/ 269396 w 383275"/>
                  <a:gd name="connsiteY916" fmla="*/ 142065 h 241283"/>
                  <a:gd name="connsiteX917" fmla="*/ 267215 w 383275"/>
                  <a:gd name="connsiteY917" fmla="*/ 143332 h 241283"/>
                  <a:gd name="connsiteX918" fmla="*/ 262795 w 383275"/>
                  <a:gd name="connsiteY918" fmla="*/ 152762 h 241283"/>
                  <a:gd name="connsiteX919" fmla="*/ 264711 w 383275"/>
                  <a:gd name="connsiteY919" fmla="*/ 157271 h 241283"/>
                  <a:gd name="connsiteX920" fmla="*/ 281655 w 383275"/>
                  <a:gd name="connsiteY920" fmla="*/ 166671 h 241283"/>
                  <a:gd name="connsiteX921" fmla="*/ 287283 w 383275"/>
                  <a:gd name="connsiteY921" fmla="*/ 167879 h 241283"/>
                  <a:gd name="connsiteX922" fmla="*/ 289022 w 383275"/>
                  <a:gd name="connsiteY922" fmla="*/ 168174 h 241283"/>
                  <a:gd name="connsiteX923" fmla="*/ 292970 w 383275"/>
                  <a:gd name="connsiteY923" fmla="*/ 168793 h 241283"/>
                  <a:gd name="connsiteX924" fmla="*/ 295210 w 383275"/>
                  <a:gd name="connsiteY924" fmla="*/ 169028 h 241283"/>
                  <a:gd name="connsiteX925" fmla="*/ 298717 w 383275"/>
                  <a:gd name="connsiteY925" fmla="*/ 169382 h 241283"/>
                  <a:gd name="connsiteX926" fmla="*/ 301133 w 383275"/>
                  <a:gd name="connsiteY926" fmla="*/ 169470 h 241283"/>
                  <a:gd name="connsiteX927" fmla="*/ 304316 w 383275"/>
                  <a:gd name="connsiteY927" fmla="*/ 169588 h 241283"/>
                  <a:gd name="connsiteX928" fmla="*/ 304640 w 383275"/>
                  <a:gd name="connsiteY928" fmla="*/ 169588 h 241283"/>
                  <a:gd name="connsiteX929" fmla="*/ 324472 w 383275"/>
                  <a:gd name="connsiteY929" fmla="*/ 166553 h 241283"/>
                  <a:gd name="connsiteX930" fmla="*/ 330778 w 383275"/>
                  <a:gd name="connsiteY930" fmla="*/ 164166 h 241283"/>
                  <a:gd name="connsiteX931" fmla="*/ 339677 w 383275"/>
                  <a:gd name="connsiteY931" fmla="*/ 159540 h 241283"/>
                  <a:gd name="connsiteX932" fmla="*/ 342418 w 383275"/>
                  <a:gd name="connsiteY932" fmla="*/ 157654 h 241283"/>
                  <a:gd name="connsiteX933" fmla="*/ 342801 w 383275"/>
                  <a:gd name="connsiteY933" fmla="*/ 157330 h 241283"/>
                  <a:gd name="connsiteX934" fmla="*/ 343243 w 383275"/>
                  <a:gd name="connsiteY934" fmla="*/ 156946 h 241283"/>
                  <a:gd name="connsiteX935" fmla="*/ 343537 w 383275"/>
                  <a:gd name="connsiteY935" fmla="*/ 156681 h 241283"/>
                  <a:gd name="connsiteX936" fmla="*/ 343950 w 383275"/>
                  <a:gd name="connsiteY936" fmla="*/ 156328 h 241283"/>
                  <a:gd name="connsiteX937" fmla="*/ 344274 w 383275"/>
                  <a:gd name="connsiteY937" fmla="*/ 156062 h 241283"/>
                  <a:gd name="connsiteX938" fmla="*/ 344716 w 383275"/>
                  <a:gd name="connsiteY938" fmla="*/ 155709 h 241283"/>
                  <a:gd name="connsiteX939" fmla="*/ 345040 w 383275"/>
                  <a:gd name="connsiteY939" fmla="*/ 155473 h 241283"/>
                  <a:gd name="connsiteX940" fmla="*/ 345512 w 383275"/>
                  <a:gd name="connsiteY940" fmla="*/ 155149 h 241283"/>
                  <a:gd name="connsiteX941" fmla="*/ 345806 w 383275"/>
                  <a:gd name="connsiteY941" fmla="*/ 154943 h 241283"/>
                  <a:gd name="connsiteX942" fmla="*/ 346278 w 383275"/>
                  <a:gd name="connsiteY942" fmla="*/ 154677 h 241283"/>
                  <a:gd name="connsiteX943" fmla="*/ 346514 w 383275"/>
                  <a:gd name="connsiteY943" fmla="*/ 154560 h 241283"/>
                  <a:gd name="connsiteX944" fmla="*/ 347103 w 383275"/>
                  <a:gd name="connsiteY944" fmla="*/ 154412 h 241283"/>
                  <a:gd name="connsiteX945" fmla="*/ 347516 w 383275"/>
                  <a:gd name="connsiteY945" fmla="*/ 154589 h 241283"/>
                  <a:gd name="connsiteX946" fmla="*/ 347516 w 383275"/>
                  <a:gd name="connsiteY946" fmla="*/ 154589 h 241283"/>
                  <a:gd name="connsiteX947" fmla="*/ 346131 w 383275"/>
                  <a:gd name="connsiteY947" fmla="*/ 155532 h 241283"/>
                  <a:gd name="connsiteX948" fmla="*/ 346131 w 383275"/>
                  <a:gd name="connsiteY948" fmla="*/ 155532 h 241283"/>
                  <a:gd name="connsiteX949" fmla="*/ 341622 w 383275"/>
                  <a:gd name="connsiteY949" fmla="*/ 158832 h 241283"/>
                  <a:gd name="connsiteX950" fmla="*/ 340767 w 383275"/>
                  <a:gd name="connsiteY950" fmla="*/ 159422 h 241283"/>
                  <a:gd name="connsiteX951" fmla="*/ 336200 w 383275"/>
                  <a:gd name="connsiteY951" fmla="*/ 162192 h 241283"/>
                  <a:gd name="connsiteX952" fmla="*/ 335316 w 383275"/>
                  <a:gd name="connsiteY952" fmla="*/ 162663 h 241283"/>
                  <a:gd name="connsiteX953" fmla="*/ 330395 w 383275"/>
                  <a:gd name="connsiteY953" fmla="*/ 165109 h 241283"/>
                  <a:gd name="connsiteX954" fmla="*/ 330365 w 383275"/>
                  <a:gd name="connsiteY954" fmla="*/ 165109 h 241283"/>
                  <a:gd name="connsiteX955" fmla="*/ 325238 w 383275"/>
                  <a:gd name="connsiteY955" fmla="*/ 167113 h 241283"/>
                  <a:gd name="connsiteX956" fmla="*/ 324295 w 383275"/>
                  <a:gd name="connsiteY956" fmla="*/ 167437 h 241283"/>
                  <a:gd name="connsiteX957" fmla="*/ 319226 w 383275"/>
                  <a:gd name="connsiteY957" fmla="*/ 168940 h 241283"/>
                  <a:gd name="connsiteX958" fmla="*/ 318254 w 383275"/>
                  <a:gd name="connsiteY958" fmla="*/ 169176 h 241283"/>
                  <a:gd name="connsiteX959" fmla="*/ 312920 w 383275"/>
                  <a:gd name="connsiteY959" fmla="*/ 170295 h 241283"/>
                  <a:gd name="connsiteX960" fmla="*/ 312861 w 383275"/>
                  <a:gd name="connsiteY960" fmla="*/ 170295 h 241283"/>
                  <a:gd name="connsiteX961" fmla="*/ 307410 w 383275"/>
                  <a:gd name="connsiteY961" fmla="*/ 170973 h 241283"/>
                  <a:gd name="connsiteX962" fmla="*/ 306378 w 383275"/>
                  <a:gd name="connsiteY962" fmla="*/ 171062 h 241283"/>
                  <a:gd name="connsiteX963" fmla="*/ 301074 w 383275"/>
                  <a:gd name="connsiteY963" fmla="*/ 171268 h 241283"/>
                  <a:gd name="connsiteX964" fmla="*/ 299866 w 383275"/>
                  <a:gd name="connsiteY964" fmla="*/ 171268 h 241283"/>
                  <a:gd name="connsiteX965" fmla="*/ 296566 w 383275"/>
                  <a:gd name="connsiteY965" fmla="*/ 171150 h 241283"/>
                  <a:gd name="connsiteX966" fmla="*/ 295239 w 383275"/>
                  <a:gd name="connsiteY966" fmla="*/ 171062 h 241283"/>
                  <a:gd name="connsiteX967" fmla="*/ 290790 w 383275"/>
                  <a:gd name="connsiteY967" fmla="*/ 170620 h 241283"/>
                  <a:gd name="connsiteX968" fmla="*/ 282156 w 383275"/>
                  <a:gd name="connsiteY968" fmla="*/ 169058 h 241283"/>
                  <a:gd name="connsiteX969" fmla="*/ 278678 w 383275"/>
                  <a:gd name="connsiteY969" fmla="*/ 168026 h 241283"/>
                  <a:gd name="connsiteX970" fmla="*/ 275142 w 383275"/>
                  <a:gd name="connsiteY970" fmla="*/ 167231 h 241283"/>
                  <a:gd name="connsiteX971" fmla="*/ 274258 w 383275"/>
                  <a:gd name="connsiteY971" fmla="*/ 167172 h 241283"/>
                  <a:gd name="connsiteX972" fmla="*/ 273875 w 383275"/>
                  <a:gd name="connsiteY972" fmla="*/ 167231 h 241283"/>
                  <a:gd name="connsiteX973" fmla="*/ 273256 w 383275"/>
                  <a:gd name="connsiteY973" fmla="*/ 167290 h 241283"/>
                  <a:gd name="connsiteX974" fmla="*/ 272667 w 383275"/>
                  <a:gd name="connsiteY974" fmla="*/ 167467 h 241283"/>
                  <a:gd name="connsiteX975" fmla="*/ 272254 w 383275"/>
                  <a:gd name="connsiteY975" fmla="*/ 167673 h 241283"/>
                  <a:gd name="connsiteX976" fmla="*/ 271901 w 383275"/>
                  <a:gd name="connsiteY976" fmla="*/ 167997 h 241283"/>
                  <a:gd name="connsiteX977" fmla="*/ 271665 w 383275"/>
                  <a:gd name="connsiteY977" fmla="*/ 168292 h 241283"/>
                  <a:gd name="connsiteX978" fmla="*/ 271518 w 383275"/>
                  <a:gd name="connsiteY978" fmla="*/ 168763 h 241283"/>
                  <a:gd name="connsiteX979" fmla="*/ 271459 w 383275"/>
                  <a:gd name="connsiteY979" fmla="*/ 169146 h 241283"/>
                  <a:gd name="connsiteX980" fmla="*/ 271518 w 383275"/>
                  <a:gd name="connsiteY980" fmla="*/ 169706 h 241283"/>
                  <a:gd name="connsiteX981" fmla="*/ 271577 w 383275"/>
                  <a:gd name="connsiteY981" fmla="*/ 170119 h 241283"/>
                  <a:gd name="connsiteX982" fmla="*/ 271812 w 383275"/>
                  <a:gd name="connsiteY982" fmla="*/ 170767 h 241283"/>
                  <a:gd name="connsiteX983" fmla="*/ 271989 w 383275"/>
                  <a:gd name="connsiteY983" fmla="*/ 171179 h 241283"/>
                  <a:gd name="connsiteX984" fmla="*/ 272402 w 383275"/>
                  <a:gd name="connsiteY984" fmla="*/ 171916 h 241283"/>
                  <a:gd name="connsiteX985" fmla="*/ 272608 w 383275"/>
                  <a:gd name="connsiteY985" fmla="*/ 172270 h 241283"/>
                  <a:gd name="connsiteX986" fmla="*/ 273404 w 383275"/>
                  <a:gd name="connsiteY986" fmla="*/ 173301 h 241283"/>
                  <a:gd name="connsiteX987" fmla="*/ 273433 w 383275"/>
                  <a:gd name="connsiteY987" fmla="*/ 173331 h 241283"/>
                  <a:gd name="connsiteX988" fmla="*/ 289729 w 383275"/>
                  <a:gd name="connsiteY988" fmla="*/ 196316 h 241283"/>
                  <a:gd name="connsiteX989" fmla="*/ 287990 w 383275"/>
                  <a:gd name="connsiteY989" fmla="*/ 193104 h 241283"/>
                  <a:gd name="connsiteX990" fmla="*/ 212759 w 383275"/>
                  <a:gd name="connsiteY990" fmla="*/ 174126 h 241283"/>
                  <a:gd name="connsiteX991" fmla="*/ 212670 w 383275"/>
                  <a:gd name="connsiteY991" fmla="*/ 174097 h 241283"/>
                  <a:gd name="connsiteX992" fmla="*/ 212405 w 383275"/>
                  <a:gd name="connsiteY992" fmla="*/ 173773 h 241283"/>
                  <a:gd name="connsiteX993" fmla="*/ 212376 w 383275"/>
                  <a:gd name="connsiteY993" fmla="*/ 173684 h 241283"/>
                  <a:gd name="connsiteX994" fmla="*/ 212464 w 383275"/>
                  <a:gd name="connsiteY994" fmla="*/ 173036 h 241283"/>
                  <a:gd name="connsiteX995" fmla="*/ 212523 w 383275"/>
                  <a:gd name="connsiteY995" fmla="*/ 172918 h 241283"/>
                  <a:gd name="connsiteX996" fmla="*/ 213053 w 383275"/>
                  <a:gd name="connsiteY996" fmla="*/ 171857 h 241283"/>
                  <a:gd name="connsiteX997" fmla="*/ 214379 w 383275"/>
                  <a:gd name="connsiteY997" fmla="*/ 168233 h 241283"/>
                  <a:gd name="connsiteX998" fmla="*/ 211934 w 383275"/>
                  <a:gd name="connsiteY998" fmla="*/ 162663 h 241283"/>
                  <a:gd name="connsiteX999" fmla="*/ 209989 w 383275"/>
                  <a:gd name="connsiteY999" fmla="*/ 160512 h 241283"/>
                  <a:gd name="connsiteX1000" fmla="*/ 203064 w 383275"/>
                  <a:gd name="connsiteY1000" fmla="*/ 155385 h 241283"/>
                  <a:gd name="connsiteX1001" fmla="*/ 197877 w 383275"/>
                  <a:gd name="connsiteY1001" fmla="*/ 153322 h 241283"/>
                  <a:gd name="connsiteX1002" fmla="*/ 192514 w 383275"/>
                  <a:gd name="connsiteY1002" fmla="*/ 152055 h 241283"/>
                  <a:gd name="connsiteX1003" fmla="*/ 187033 w 383275"/>
                  <a:gd name="connsiteY1003" fmla="*/ 151259 h 241283"/>
                  <a:gd name="connsiteX1004" fmla="*/ 181523 w 383275"/>
                  <a:gd name="connsiteY1004" fmla="*/ 150522 h 241283"/>
                  <a:gd name="connsiteX1005" fmla="*/ 179342 w 383275"/>
                  <a:gd name="connsiteY1005" fmla="*/ 150198 h 241283"/>
                  <a:gd name="connsiteX1006" fmla="*/ 177957 w 383275"/>
                  <a:gd name="connsiteY1006" fmla="*/ 149992 h 241283"/>
                  <a:gd name="connsiteX1007" fmla="*/ 177220 w 383275"/>
                  <a:gd name="connsiteY1007" fmla="*/ 149904 h 241283"/>
                  <a:gd name="connsiteX1008" fmla="*/ 176042 w 383275"/>
                  <a:gd name="connsiteY1008" fmla="*/ 149756 h 241283"/>
                  <a:gd name="connsiteX1009" fmla="*/ 175275 w 383275"/>
                  <a:gd name="connsiteY1009" fmla="*/ 149697 h 241283"/>
                  <a:gd name="connsiteX1010" fmla="*/ 174097 w 383275"/>
                  <a:gd name="connsiteY1010" fmla="*/ 149638 h 241283"/>
                  <a:gd name="connsiteX1011" fmla="*/ 173596 w 383275"/>
                  <a:gd name="connsiteY1011" fmla="*/ 149609 h 241283"/>
                  <a:gd name="connsiteX1012" fmla="*/ 173272 w 383275"/>
                  <a:gd name="connsiteY1012" fmla="*/ 149609 h 241283"/>
                  <a:gd name="connsiteX1013" fmla="*/ 172682 w 383275"/>
                  <a:gd name="connsiteY1013" fmla="*/ 149638 h 241283"/>
                  <a:gd name="connsiteX1014" fmla="*/ 171680 w 383275"/>
                  <a:gd name="connsiteY1014" fmla="*/ 149727 h 241283"/>
                  <a:gd name="connsiteX1015" fmla="*/ 171091 w 383275"/>
                  <a:gd name="connsiteY1015" fmla="*/ 149815 h 241283"/>
                  <a:gd name="connsiteX1016" fmla="*/ 170060 w 383275"/>
                  <a:gd name="connsiteY1016" fmla="*/ 150051 h 241283"/>
                  <a:gd name="connsiteX1017" fmla="*/ 169559 w 383275"/>
                  <a:gd name="connsiteY1017" fmla="*/ 150169 h 241283"/>
                  <a:gd name="connsiteX1018" fmla="*/ 168085 w 383275"/>
                  <a:gd name="connsiteY1018" fmla="*/ 150758 h 241283"/>
                  <a:gd name="connsiteX1019" fmla="*/ 168085 w 383275"/>
                  <a:gd name="connsiteY1019" fmla="*/ 150758 h 241283"/>
                  <a:gd name="connsiteX1020" fmla="*/ 166936 w 383275"/>
                  <a:gd name="connsiteY1020" fmla="*/ 151465 h 241283"/>
                  <a:gd name="connsiteX1021" fmla="*/ 164461 w 383275"/>
                  <a:gd name="connsiteY1021" fmla="*/ 154501 h 241283"/>
                  <a:gd name="connsiteX1022" fmla="*/ 163871 w 383275"/>
                  <a:gd name="connsiteY1022" fmla="*/ 156003 h 241283"/>
                  <a:gd name="connsiteX1023" fmla="*/ 162162 w 383275"/>
                  <a:gd name="connsiteY1023" fmla="*/ 158066 h 241283"/>
                  <a:gd name="connsiteX1024" fmla="*/ 160512 w 383275"/>
                  <a:gd name="connsiteY1024" fmla="*/ 150611 h 241283"/>
                  <a:gd name="connsiteX1025" fmla="*/ 155355 w 383275"/>
                  <a:gd name="connsiteY1025" fmla="*/ 144982 h 241283"/>
                  <a:gd name="connsiteX1026" fmla="*/ 152791 w 383275"/>
                  <a:gd name="connsiteY1026" fmla="*/ 143981 h 241283"/>
                  <a:gd name="connsiteX1027" fmla="*/ 150404 w 383275"/>
                  <a:gd name="connsiteY1027" fmla="*/ 142183 h 241283"/>
                  <a:gd name="connsiteX1028" fmla="*/ 141564 w 383275"/>
                  <a:gd name="connsiteY1028" fmla="*/ 136466 h 241283"/>
                  <a:gd name="connsiteX1029" fmla="*/ 123206 w 383275"/>
                  <a:gd name="connsiteY1029" fmla="*/ 124650 h 241283"/>
                  <a:gd name="connsiteX1030" fmla="*/ 118815 w 383275"/>
                  <a:gd name="connsiteY1030" fmla="*/ 121762 h 241283"/>
                  <a:gd name="connsiteX1031" fmla="*/ 114247 w 383275"/>
                  <a:gd name="connsiteY1031" fmla="*/ 119169 h 241283"/>
                  <a:gd name="connsiteX1032" fmla="*/ 111654 w 383275"/>
                  <a:gd name="connsiteY1032" fmla="*/ 118314 h 241283"/>
                  <a:gd name="connsiteX1033" fmla="*/ 103786 w 383275"/>
                  <a:gd name="connsiteY1033" fmla="*/ 117253 h 241283"/>
                  <a:gd name="connsiteX1034" fmla="*/ 107028 w 383275"/>
                  <a:gd name="connsiteY1034" fmla="*/ 116133 h 241283"/>
                  <a:gd name="connsiteX1035" fmla="*/ 108589 w 383275"/>
                  <a:gd name="connsiteY1035" fmla="*/ 115426 h 241283"/>
                  <a:gd name="connsiteX1036" fmla="*/ 109827 w 383275"/>
                  <a:gd name="connsiteY1036" fmla="*/ 114306 h 241283"/>
                  <a:gd name="connsiteX1037" fmla="*/ 110357 w 383275"/>
                  <a:gd name="connsiteY1037" fmla="*/ 111566 h 241283"/>
                  <a:gd name="connsiteX1038" fmla="*/ 109297 w 383275"/>
                  <a:gd name="connsiteY1038" fmla="*/ 108766 h 241283"/>
                  <a:gd name="connsiteX1039" fmla="*/ 108472 w 383275"/>
                  <a:gd name="connsiteY1039" fmla="*/ 107028 h 241283"/>
                  <a:gd name="connsiteX1040" fmla="*/ 104700 w 383275"/>
                  <a:gd name="connsiteY1040" fmla="*/ 93296 h 241283"/>
                  <a:gd name="connsiteX1041" fmla="*/ 103757 w 383275"/>
                  <a:gd name="connsiteY1041" fmla="*/ 88640 h 241283"/>
                  <a:gd name="connsiteX1042" fmla="*/ 101222 w 383275"/>
                  <a:gd name="connsiteY1042" fmla="*/ 75025 h 241283"/>
                  <a:gd name="connsiteX1043" fmla="*/ 99454 w 383275"/>
                  <a:gd name="connsiteY1043" fmla="*/ 70782 h 241283"/>
                  <a:gd name="connsiteX1044" fmla="*/ 98276 w 383275"/>
                  <a:gd name="connsiteY1044" fmla="*/ 68926 h 241283"/>
                  <a:gd name="connsiteX1045" fmla="*/ 87166 w 383275"/>
                  <a:gd name="connsiteY1045" fmla="*/ 58553 h 241283"/>
                  <a:gd name="connsiteX1046" fmla="*/ 87402 w 383275"/>
                  <a:gd name="connsiteY1046" fmla="*/ 58435 h 241283"/>
                  <a:gd name="connsiteX1047" fmla="*/ 87490 w 383275"/>
                  <a:gd name="connsiteY1047" fmla="*/ 58435 h 241283"/>
                  <a:gd name="connsiteX1048" fmla="*/ 88227 w 383275"/>
                  <a:gd name="connsiteY1048" fmla="*/ 58671 h 241283"/>
                  <a:gd name="connsiteX1049" fmla="*/ 88257 w 383275"/>
                  <a:gd name="connsiteY1049" fmla="*/ 58700 h 241283"/>
                  <a:gd name="connsiteX1050" fmla="*/ 89317 w 383275"/>
                  <a:gd name="connsiteY1050" fmla="*/ 59319 h 241283"/>
                  <a:gd name="connsiteX1051" fmla="*/ 89406 w 383275"/>
                  <a:gd name="connsiteY1051" fmla="*/ 59378 h 241283"/>
                  <a:gd name="connsiteX1052" fmla="*/ 90643 w 383275"/>
                  <a:gd name="connsiteY1052" fmla="*/ 60233 h 241283"/>
                  <a:gd name="connsiteX1053" fmla="*/ 90791 w 383275"/>
                  <a:gd name="connsiteY1053" fmla="*/ 60321 h 241283"/>
                  <a:gd name="connsiteX1054" fmla="*/ 92087 w 383275"/>
                  <a:gd name="connsiteY1054" fmla="*/ 61293 h 241283"/>
                  <a:gd name="connsiteX1055" fmla="*/ 92264 w 383275"/>
                  <a:gd name="connsiteY1055" fmla="*/ 61411 h 241283"/>
                  <a:gd name="connsiteX1056" fmla="*/ 93531 w 383275"/>
                  <a:gd name="connsiteY1056" fmla="*/ 62384 h 241283"/>
                  <a:gd name="connsiteX1057" fmla="*/ 93708 w 383275"/>
                  <a:gd name="connsiteY1057" fmla="*/ 62502 h 241283"/>
                  <a:gd name="connsiteX1058" fmla="*/ 94857 w 383275"/>
                  <a:gd name="connsiteY1058" fmla="*/ 63415 h 241283"/>
                  <a:gd name="connsiteX1059" fmla="*/ 95741 w 383275"/>
                  <a:gd name="connsiteY1059" fmla="*/ 64122 h 241283"/>
                  <a:gd name="connsiteX1060" fmla="*/ 95800 w 383275"/>
                  <a:gd name="connsiteY1060" fmla="*/ 64152 h 241283"/>
                  <a:gd name="connsiteX1061" fmla="*/ 96301 w 383275"/>
                  <a:gd name="connsiteY1061" fmla="*/ 64535 h 241283"/>
                  <a:gd name="connsiteX1062" fmla="*/ 97451 w 383275"/>
                  <a:gd name="connsiteY1062" fmla="*/ 65124 h 241283"/>
                  <a:gd name="connsiteX1063" fmla="*/ 97804 w 383275"/>
                  <a:gd name="connsiteY1063" fmla="*/ 65242 h 241283"/>
                  <a:gd name="connsiteX1064" fmla="*/ 98570 w 383275"/>
                  <a:gd name="connsiteY1064" fmla="*/ 65507 h 241283"/>
                  <a:gd name="connsiteX1065" fmla="*/ 99012 w 383275"/>
                  <a:gd name="connsiteY1065" fmla="*/ 65596 h 241283"/>
                  <a:gd name="connsiteX1066" fmla="*/ 99661 w 383275"/>
                  <a:gd name="connsiteY1066" fmla="*/ 65743 h 241283"/>
                  <a:gd name="connsiteX1067" fmla="*/ 100132 w 383275"/>
                  <a:gd name="connsiteY1067" fmla="*/ 65773 h 241283"/>
                  <a:gd name="connsiteX1068" fmla="*/ 100751 w 383275"/>
                  <a:gd name="connsiteY1068" fmla="*/ 65802 h 241283"/>
                  <a:gd name="connsiteX1069" fmla="*/ 100839 w 383275"/>
                  <a:gd name="connsiteY1069" fmla="*/ 65802 h 241283"/>
                  <a:gd name="connsiteX1070" fmla="*/ 101016 w 383275"/>
                  <a:gd name="connsiteY1070" fmla="*/ 65773 h 241283"/>
                  <a:gd name="connsiteX1071" fmla="*/ 102165 w 383275"/>
                  <a:gd name="connsiteY1071" fmla="*/ 65684 h 241283"/>
                  <a:gd name="connsiteX1072" fmla="*/ 102490 w 383275"/>
                  <a:gd name="connsiteY1072" fmla="*/ 65625 h 241283"/>
                  <a:gd name="connsiteX1073" fmla="*/ 103816 w 383275"/>
                  <a:gd name="connsiteY1073" fmla="*/ 65301 h 241283"/>
                  <a:gd name="connsiteX1074" fmla="*/ 104022 w 383275"/>
                  <a:gd name="connsiteY1074" fmla="*/ 65213 h 241283"/>
                  <a:gd name="connsiteX1075" fmla="*/ 105171 w 383275"/>
                  <a:gd name="connsiteY1075" fmla="*/ 64771 h 241283"/>
                  <a:gd name="connsiteX1076" fmla="*/ 105495 w 383275"/>
                  <a:gd name="connsiteY1076" fmla="*/ 64623 h 241283"/>
                  <a:gd name="connsiteX1077" fmla="*/ 106762 w 383275"/>
                  <a:gd name="connsiteY1077" fmla="*/ 64004 h 241283"/>
                  <a:gd name="connsiteX1078" fmla="*/ 106939 w 383275"/>
                  <a:gd name="connsiteY1078" fmla="*/ 63916 h 241283"/>
                  <a:gd name="connsiteX1079" fmla="*/ 108088 w 383275"/>
                  <a:gd name="connsiteY1079" fmla="*/ 63268 h 241283"/>
                  <a:gd name="connsiteX1080" fmla="*/ 108442 w 383275"/>
                  <a:gd name="connsiteY1080" fmla="*/ 63061 h 241283"/>
                  <a:gd name="connsiteX1081" fmla="*/ 109650 w 383275"/>
                  <a:gd name="connsiteY1081" fmla="*/ 62325 h 241283"/>
                  <a:gd name="connsiteX1082" fmla="*/ 110800 w 383275"/>
                  <a:gd name="connsiteY1082" fmla="*/ 61588 h 241283"/>
                  <a:gd name="connsiteX1083" fmla="*/ 111183 w 383275"/>
                  <a:gd name="connsiteY1083" fmla="*/ 61352 h 241283"/>
                  <a:gd name="connsiteX1084" fmla="*/ 112509 w 383275"/>
                  <a:gd name="connsiteY1084" fmla="*/ 60557 h 241283"/>
                  <a:gd name="connsiteX1085" fmla="*/ 103550 w 383275"/>
                  <a:gd name="connsiteY1085" fmla="*/ 71342 h 241283"/>
                  <a:gd name="connsiteX1086" fmla="*/ 104228 w 383275"/>
                  <a:gd name="connsiteY1086" fmla="*/ 79151 h 241283"/>
                  <a:gd name="connsiteX1087" fmla="*/ 104611 w 383275"/>
                  <a:gd name="connsiteY1087" fmla="*/ 81685 h 241283"/>
                  <a:gd name="connsiteX1088" fmla="*/ 105377 w 383275"/>
                  <a:gd name="connsiteY1088" fmla="*/ 87284 h 241283"/>
                  <a:gd name="connsiteX1089" fmla="*/ 105849 w 383275"/>
                  <a:gd name="connsiteY1089" fmla="*/ 90054 h 241283"/>
                  <a:gd name="connsiteX1090" fmla="*/ 105908 w 383275"/>
                  <a:gd name="connsiteY1090" fmla="*/ 90260 h 241283"/>
                  <a:gd name="connsiteX1091" fmla="*/ 105967 w 383275"/>
                  <a:gd name="connsiteY1091" fmla="*/ 90437 h 241283"/>
                  <a:gd name="connsiteX1092" fmla="*/ 106026 w 383275"/>
                  <a:gd name="connsiteY1092" fmla="*/ 90644 h 241283"/>
                  <a:gd name="connsiteX1093" fmla="*/ 106085 w 383275"/>
                  <a:gd name="connsiteY1093" fmla="*/ 90938 h 241283"/>
                  <a:gd name="connsiteX1094" fmla="*/ 106114 w 383275"/>
                  <a:gd name="connsiteY1094" fmla="*/ 91086 h 241283"/>
                  <a:gd name="connsiteX1095" fmla="*/ 106173 w 383275"/>
                  <a:gd name="connsiteY1095" fmla="*/ 91351 h 241283"/>
                  <a:gd name="connsiteX1096" fmla="*/ 106203 w 383275"/>
                  <a:gd name="connsiteY1096" fmla="*/ 91498 h 241283"/>
                  <a:gd name="connsiteX1097" fmla="*/ 106261 w 383275"/>
                  <a:gd name="connsiteY1097" fmla="*/ 91763 h 241283"/>
                  <a:gd name="connsiteX1098" fmla="*/ 106261 w 383275"/>
                  <a:gd name="connsiteY1098" fmla="*/ 91852 h 241283"/>
                  <a:gd name="connsiteX1099" fmla="*/ 106291 w 383275"/>
                  <a:gd name="connsiteY1099" fmla="*/ 92087 h 241283"/>
                  <a:gd name="connsiteX1100" fmla="*/ 106291 w 383275"/>
                  <a:gd name="connsiteY1100" fmla="*/ 92117 h 241283"/>
                  <a:gd name="connsiteX1101" fmla="*/ 106261 w 383275"/>
                  <a:gd name="connsiteY1101" fmla="*/ 92146 h 241283"/>
                  <a:gd name="connsiteX1102" fmla="*/ 106114 w 383275"/>
                  <a:gd name="connsiteY1102" fmla="*/ 91940 h 241283"/>
                  <a:gd name="connsiteX1103" fmla="*/ 106114 w 383275"/>
                  <a:gd name="connsiteY1103" fmla="*/ 91940 h 241283"/>
                  <a:gd name="connsiteX1104" fmla="*/ 106114 w 383275"/>
                  <a:gd name="connsiteY1104" fmla="*/ 91940 h 241283"/>
                  <a:gd name="connsiteX1105" fmla="*/ 109326 w 383275"/>
                  <a:gd name="connsiteY1105" fmla="*/ 103492 h 241283"/>
                  <a:gd name="connsiteX1106" fmla="*/ 110800 w 383275"/>
                  <a:gd name="connsiteY1106" fmla="*/ 107234 h 241283"/>
                  <a:gd name="connsiteX1107" fmla="*/ 119021 w 383275"/>
                  <a:gd name="connsiteY1107" fmla="*/ 118461 h 241283"/>
                  <a:gd name="connsiteX1108" fmla="*/ 120023 w 383275"/>
                  <a:gd name="connsiteY1108" fmla="*/ 119345 h 241283"/>
                  <a:gd name="connsiteX1109" fmla="*/ 120318 w 383275"/>
                  <a:gd name="connsiteY1109" fmla="*/ 119581 h 241283"/>
                  <a:gd name="connsiteX1110" fmla="*/ 121202 w 383275"/>
                  <a:gd name="connsiteY1110" fmla="*/ 120318 h 241283"/>
                  <a:gd name="connsiteX1111" fmla="*/ 121703 w 383275"/>
                  <a:gd name="connsiteY1111" fmla="*/ 120701 h 241283"/>
                  <a:gd name="connsiteX1112" fmla="*/ 122528 w 383275"/>
                  <a:gd name="connsiteY1112" fmla="*/ 121349 h 241283"/>
                  <a:gd name="connsiteX1113" fmla="*/ 123117 w 383275"/>
                  <a:gd name="connsiteY1113" fmla="*/ 121762 h 241283"/>
                  <a:gd name="connsiteX1114" fmla="*/ 123942 w 383275"/>
                  <a:gd name="connsiteY1114" fmla="*/ 122351 h 241283"/>
                  <a:gd name="connsiteX1115" fmla="*/ 124561 w 383275"/>
                  <a:gd name="connsiteY1115" fmla="*/ 122734 h 241283"/>
                  <a:gd name="connsiteX1116" fmla="*/ 125386 w 383275"/>
                  <a:gd name="connsiteY1116" fmla="*/ 123235 h 241283"/>
                  <a:gd name="connsiteX1117" fmla="*/ 126034 w 383275"/>
                  <a:gd name="connsiteY1117" fmla="*/ 123559 h 241283"/>
                  <a:gd name="connsiteX1118" fmla="*/ 126860 w 383275"/>
                  <a:gd name="connsiteY1118" fmla="*/ 123913 h 241283"/>
                  <a:gd name="connsiteX1119" fmla="*/ 127508 w 383275"/>
                  <a:gd name="connsiteY1119" fmla="*/ 124119 h 241283"/>
                  <a:gd name="connsiteX1120" fmla="*/ 128303 w 383275"/>
                  <a:gd name="connsiteY1120" fmla="*/ 124325 h 241283"/>
                  <a:gd name="connsiteX1121" fmla="*/ 128952 w 383275"/>
                  <a:gd name="connsiteY1121" fmla="*/ 124414 h 241283"/>
                  <a:gd name="connsiteX1122" fmla="*/ 129394 w 383275"/>
                  <a:gd name="connsiteY1122" fmla="*/ 124473 h 241283"/>
                  <a:gd name="connsiteX1123" fmla="*/ 130042 w 383275"/>
                  <a:gd name="connsiteY1123" fmla="*/ 124414 h 241283"/>
                  <a:gd name="connsiteX1124" fmla="*/ 134757 w 383275"/>
                  <a:gd name="connsiteY1124" fmla="*/ 121379 h 241283"/>
                  <a:gd name="connsiteX1125" fmla="*/ 137969 w 383275"/>
                  <a:gd name="connsiteY1125" fmla="*/ 118785 h 241283"/>
                  <a:gd name="connsiteX1126" fmla="*/ 141299 w 383275"/>
                  <a:gd name="connsiteY1126" fmla="*/ 116340 h 241283"/>
                  <a:gd name="connsiteX1127" fmla="*/ 136024 w 383275"/>
                  <a:gd name="connsiteY1127" fmla="*/ 124767 h 241283"/>
                  <a:gd name="connsiteX1128" fmla="*/ 137291 w 383275"/>
                  <a:gd name="connsiteY1128" fmla="*/ 131191 h 241283"/>
                  <a:gd name="connsiteX1129" fmla="*/ 153616 w 383275"/>
                  <a:gd name="connsiteY1129" fmla="*/ 142242 h 241283"/>
                  <a:gd name="connsiteX1130" fmla="*/ 161632 w 383275"/>
                  <a:gd name="connsiteY1130" fmla="*/ 145749 h 241283"/>
                  <a:gd name="connsiteX1131" fmla="*/ 170119 w 383275"/>
                  <a:gd name="connsiteY1131" fmla="*/ 147752 h 241283"/>
                  <a:gd name="connsiteX1132" fmla="*/ 172505 w 383275"/>
                  <a:gd name="connsiteY1132" fmla="*/ 147959 h 241283"/>
                  <a:gd name="connsiteX1133" fmla="*/ 172505 w 383275"/>
                  <a:gd name="connsiteY1133" fmla="*/ 147959 h 241283"/>
                  <a:gd name="connsiteX1134" fmla="*/ 172594 w 383275"/>
                  <a:gd name="connsiteY1134" fmla="*/ 147959 h 241283"/>
                  <a:gd name="connsiteX1135" fmla="*/ 173389 w 383275"/>
                  <a:gd name="connsiteY1135" fmla="*/ 147900 h 241283"/>
                  <a:gd name="connsiteX1136" fmla="*/ 173684 w 383275"/>
                  <a:gd name="connsiteY1136" fmla="*/ 147841 h 241283"/>
                  <a:gd name="connsiteX1137" fmla="*/ 174273 w 383275"/>
                  <a:gd name="connsiteY1137" fmla="*/ 147694 h 241283"/>
                  <a:gd name="connsiteX1138" fmla="*/ 174568 w 383275"/>
                  <a:gd name="connsiteY1138" fmla="*/ 147605 h 241283"/>
                  <a:gd name="connsiteX1139" fmla="*/ 175099 w 383275"/>
                  <a:gd name="connsiteY1139" fmla="*/ 147340 h 241283"/>
                  <a:gd name="connsiteX1140" fmla="*/ 175334 w 383275"/>
                  <a:gd name="connsiteY1140" fmla="*/ 147193 h 241283"/>
                  <a:gd name="connsiteX1141" fmla="*/ 176012 w 383275"/>
                  <a:gd name="connsiteY1141" fmla="*/ 146603 h 241283"/>
                  <a:gd name="connsiteX1142" fmla="*/ 176867 w 383275"/>
                  <a:gd name="connsiteY1142" fmla="*/ 145159 h 241283"/>
                  <a:gd name="connsiteX1143" fmla="*/ 178163 w 383275"/>
                  <a:gd name="connsiteY1143" fmla="*/ 140120 h 241283"/>
                  <a:gd name="connsiteX1144" fmla="*/ 178370 w 383275"/>
                  <a:gd name="connsiteY1144" fmla="*/ 145100 h 241283"/>
                  <a:gd name="connsiteX1145" fmla="*/ 179607 w 383275"/>
                  <a:gd name="connsiteY1145" fmla="*/ 147752 h 241283"/>
                  <a:gd name="connsiteX1146" fmla="*/ 180992 w 383275"/>
                  <a:gd name="connsiteY1146" fmla="*/ 148813 h 241283"/>
                  <a:gd name="connsiteX1147" fmla="*/ 181316 w 383275"/>
                  <a:gd name="connsiteY1147" fmla="*/ 148990 h 241283"/>
                  <a:gd name="connsiteX1148" fmla="*/ 182908 w 383275"/>
                  <a:gd name="connsiteY1148" fmla="*/ 149579 h 241283"/>
                  <a:gd name="connsiteX1149" fmla="*/ 183202 w 383275"/>
                  <a:gd name="connsiteY1149" fmla="*/ 149638 h 241283"/>
                  <a:gd name="connsiteX1150" fmla="*/ 184794 w 383275"/>
                  <a:gd name="connsiteY1150" fmla="*/ 149874 h 241283"/>
                  <a:gd name="connsiteX1151" fmla="*/ 185118 w 383275"/>
                  <a:gd name="connsiteY1151" fmla="*/ 149904 h 241283"/>
                  <a:gd name="connsiteX1152" fmla="*/ 186915 w 383275"/>
                  <a:gd name="connsiteY1152" fmla="*/ 149963 h 241283"/>
                  <a:gd name="connsiteX1153" fmla="*/ 187004 w 383275"/>
                  <a:gd name="connsiteY1153" fmla="*/ 149963 h 241283"/>
                  <a:gd name="connsiteX1154" fmla="*/ 187505 w 383275"/>
                  <a:gd name="connsiteY1154" fmla="*/ 149963 h 241283"/>
                  <a:gd name="connsiteX1155" fmla="*/ 188978 w 383275"/>
                  <a:gd name="connsiteY1155" fmla="*/ 149963 h 241283"/>
                  <a:gd name="connsiteX1156" fmla="*/ 191277 w 383275"/>
                  <a:gd name="connsiteY1156" fmla="*/ 150080 h 241283"/>
                  <a:gd name="connsiteX1157" fmla="*/ 192632 w 383275"/>
                  <a:gd name="connsiteY1157" fmla="*/ 150198 h 241283"/>
                  <a:gd name="connsiteX1158" fmla="*/ 193988 w 383275"/>
                  <a:gd name="connsiteY1158" fmla="*/ 150316 h 241283"/>
                  <a:gd name="connsiteX1159" fmla="*/ 196198 w 383275"/>
                  <a:gd name="connsiteY1159" fmla="*/ 150434 h 241283"/>
                  <a:gd name="connsiteX1160" fmla="*/ 196286 w 383275"/>
                  <a:gd name="connsiteY1160" fmla="*/ 150434 h 241283"/>
                  <a:gd name="connsiteX1161" fmla="*/ 196316 w 383275"/>
                  <a:gd name="connsiteY1161" fmla="*/ 150434 h 241283"/>
                  <a:gd name="connsiteX1162" fmla="*/ 198673 w 383275"/>
                  <a:gd name="connsiteY1162" fmla="*/ 150257 h 241283"/>
                  <a:gd name="connsiteX1163" fmla="*/ 199056 w 383275"/>
                  <a:gd name="connsiteY1163" fmla="*/ 150139 h 241283"/>
                  <a:gd name="connsiteX1164" fmla="*/ 199262 w 383275"/>
                  <a:gd name="connsiteY1164" fmla="*/ 150051 h 241283"/>
                  <a:gd name="connsiteX1165" fmla="*/ 199675 w 383275"/>
                  <a:gd name="connsiteY1165" fmla="*/ 149874 h 241283"/>
                  <a:gd name="connsiteX1166" fmla="*/ 199970 w 383275"/>
                  <a:gd name="connsiteY1166" fmla="*/ 149727 h 241283"/>
                  <a:gd name="connsiteX1167" fmla="*/ 200441 w 383275"/>
                  <a:gd name="connsiteY1167" fmla="*/ 149521 h 241283"/>
                  <a:gd name="connsiteX1168" fmla="*/ 200765 w 383275"/>
                  <a:gd name="connsiteY1168" fmla="*/ 149344 h 241283"/>
                  <a:gd name="connsiteX1169" fmla="*/ 201237 w 383275"/>
                  <a:gd name="connsiteY1169" fmla="*/ 149108 h 241283"/>
                  <a:gd name="connsiteX1170" fmla="*/ 201590 w 383275"/>
                  <a:gd name="connsiteY1170" fmla="*/ 148931 h 241283"/>
                  <a:gd name="connsiteX1171" fmla="*/ 202032 w 383275"/>
                  <a:gd name="connsiteY1171" fmla="*/ 148695 h 241283"/>
                  <a:gd name="connsiteX1172" fmla="*/ 202356 w 383275"/>
                  <a:gd name="connsiteY1172" fmla="*/ 148519 h 241283"/>
                  <a:gd name="connsiteX1173" fmla="*/ 202740 w 383275"/>
                  <a:gd name="connsiteY1173" fmla="*/ 148312 h 241283"/>
                  <a:gd name="connsiteX1174" fmla="*/ 202975 w 383275"/>
                  <a:gd name="connsiteY1174" fmla="*/ 148165 h 241283"/>
                  <a:gd name="connsiteX1175" fmla="*/ 203240 w 383275"/>
                  <a:gd name="connsiteY1175" fmla="*/ 148018 h 241283"/>
                  <a:gd name="connsiteX1176" fmla="*/ 203388 w 383275"/>
                  <a:gd name="connsiteY1176" fmla="*/ 147929 h 241283"/>
                  <a:gd name="connsiteX1177" fmla="*/ 203447 w 383275"/>
                  <a:gd name="connsiteY1177" fmla="*/ 147870 h 241283"/>
                  <a:gd name="connsiteX1178" fmla="*/ 203270 w 383275"/>
                  <a:gd name="connsiteY1178" fmla="*/ 148194 h 241283"/>
                  <a:gd name="connsiteX1179" fmla="*/ 203093 w 383275"/>
                  <a:gd name="connsiteY1179" fmla="*/ 148519 h 241283"/>
                  <a:gd name="connsiteX1180" fmla="*/ 202975 w 383275"/>
                  <a:gd name="connsiteY1180" fmla="*/ 148872 h 241283"/>
                  <a:gd name="connsiteX1181" fmla="*/ 202887 w 383275"/>
                  <a:gd name="connsiteY1181" fmla="*/ 149196 h 241283"/>
                  <a:gd name="connsiteX1182" fmla="*/ 202857 w 383275"/>
                  <a:gd name="connsiteY1182" fmla="*/ 149521 h 241283"/>
                  <a:gd name="connsiteX1183" fmla="*/ 202857 w 383275"/>
                  <a:gd name="connsiteY1183" fmla="*/ 149845 h 241283"/>
                  <a:gd name="connsiteX1184" fmla="*/ 202916 w 383275"/>
                  <a:gd name="connsiteY1184" fmla="*/ 150169 h 241283"/>
                  <a:gd name="connsiteX1185" fmla="*/ 202975 w 383275"/>
                  <a:gd name="connsiteY1185" fmla="*/ 150493 h 241283"/>
                  <a:gd name="connsiteX1186" fmla="*/ 203123 w 383275"/>
                  <a:gd name="connsiteY1186" fmla="*/ 150817 h 241283"/>
                  <a:gd name="connsiteX1187" fmla="*/ 203270 w 383275"/>
                  <a:gd name="connsiteY1187" fmla="*/ 151112 h 241283"/>
                  <a:gd name="connsiteX1188" fmla="*/ 203476 w 383275"/>
                  <a:gd name="connsiteY1188" fmla="*/ 151436 h 241283"/>
                  <a:gd name="connsiteX1189" fmla="*/ 203683 w 383275"/>
                  <a:gd name="connsiteY1189" fmla="*/ 151731 h 241283"/>
                  <a:gd name="connsiteX1190" fmla="*/ 203918 w 383275"/>
                  <a:gd name="connsiteY1190" fmla="*/ 152025 h 241283"/>
                  <a:gd name="connsiteX1191" fmla="*/ 204154 w 383275"/>
                  <a:gd name="connsiteY1191" fmla="*/ 152320 h 241283"/>
                  <a:gd name="connsiteX1192" fmla="*/ 204419 w 383275"/>
                  <a:gd name="connsiteY1192" fmla="*/ 152615 h 241283"/>
                  <a:gd name="connsiteX1193" fmla="*/ 204714 w 383275"/>
                  <a:gd name="connsiteY1193" fmla="*/ 152909 h 241283"/>
                  <a:gd name="connsiteX1194" fmla="*/ 205009 w 383275"/>
                  <a:gd name="connsiteY1194" fmla="*/ 153175 h 241283"/>
                  <a:gd name="connsiteX1195" fmla="*/ 205333 w 383275"/>
                  <a:gd name="connsiteY1195" fmla="*/ 153469 h 241283"/>
                  <a:gd name="connsiteX1196" fmla="*/ 205657 w 383275"/>
                  <a:gd name="connsiteY1196" fmla="*/ 153734 h 241283"/>
                  <a:gd name="connsiteX1197" fmla="*/ 205981 w 383275"/>
                  <a:gd name="connsiteY1197" fmla="*/ 154000 h 241283"/>
                  <a:gd name="connsiteX1198" fmla="*/ 206246 w 383275"/>
                  <a:gd name="connsiteY1198" fmla="*/ 154206 h 241283"/>
                  <a:gd name="connsiteX1199" fmla="*/ 207779 w 383275"/>
                  <a:gd name="connsiteY1199" fmla="*/ 155385 h 241283"/>
                  <a:gd name="connsiteX1200" fmla="*/ 207985 w 383275"/>
                  <a:gd name="connsiteY1200" fmla="*/ 155532 h 241283"/>
                  <a:gd name="connsiteX1201" fmla="*/ 208309 w 383275"/>
                  <a:gd name="connsiteY1201" fmla="*/ 155768 h 241283"/>
                  <a:gd name="connsiteX1202" fmla="*/ 208604 w 383275"/>
                  <a:gd name="connsiteY1202" fmla="*/ 155974 h 241283"/>
                  <a:gd name="connsiteX1203" fmla="*/ 209046 w 383275"/>
                  <a:gd name="connsiteY1203" fmla="*/ 156328 h 241283"/>
                  <a:gd name="connsiteX1204" fmla="*/ 209134 w 383275"/>
                  <a:gd name="connsiteY1204" fmla="*/ 156416 h 241283"/>
                  <a:gd name="connsiteX1205" fmla="*/ 209576 w 383275"/>
                  <a:gd name="connsiteY1205" fmla="*/ 156829 h 241283"/>
                  <a:gd name="connsiteX1206" fmla="*/ 214438 w 383275"/>
                  <a:gd name="connsiteY1206" fmla="*/ 162693 h 241283"/>
                  <a:gd name="connsiteX1207" fmla="*/ 218446 w 383275"/>
                  <a:gd name="connsiteY1207" fmla="*/ 167997 h 241283"/>
                  <a:gd name="connsiteX1208" fmla="*/ 219919 w 383275"/>
                  <a:gd name="connsiteY1208" fmla="*/ 168704 h 241283"/>
                  <a:gd name="connsiteX1209" fmla="*/ 220420 w 383275"/>
                  <a:gd name="connsiteY1209" fmla="*/ 168822 h 241283"/>
                  <a:gd name="connsiteX1210" fmla="*/ 221511 w 383275"/>
                  <a:gd name="connsiteY1210" fmla="*/ 168969 h 241283"/>
                  <a:gd name="connsiteX1211" fmla="*/ 221776 w 383275"/>
                  <a:gd name="connsiteY1211" fmla="*/ 168999 h 241283"/>
                  <a:gd name="connsiteX1212" fmla="*/ 222071 w 383275"/>
                  <a:gd name="connsiteY1212" fmla="*/ 168969 h 241283"/>
                  <a:gd name="connsiteX1213" fmla="*/ 223514 w 383275"/>
                  <a:gd name="connsiteY1213" fmla="*/ 168793 h 241283"/>
                  <a:gd name="connsiteX1214" fmla="*/ 223809 w 383275"/>
                  <a:gd name="connsiteY1214" fmla="*/ 168734 h 241283"/>
                  <a:gd name="connsiteX1215" fmla="*/ 225548 w 383275"/>
                  <a:gd name="connsiteY1215" fmla="*/ 168203 h 241283"/>
                  <a:gd name="connsiteX1216" fmla="*/ 226019 w 383275"/>
                  <a:gd name="connsiteY1216" fmla="*/ 168026 h 241283"/>
                  <a:gd name="connsiteX1217" fmla="*/ 227316 w 383275"/>
                  <a:gd name="connsiteY1217" fmla="*/ 167467 h 241283"/>
                  <a:gd name="connsiteX1218" fmla="*/ 227787 w 383275"/>
                  <a:gd name="connsiteY1218" fmla="*/ 167260 h 241283"/>
                  <a:gd name="connsiteX1219" fmla="*/ 229231 w 383275"/>
                  <a:gd name="connsiteY1219" fmla="*/ 166524 h 241283"/>
                  <a:gd name="connsiteX1220" fmla="*/ 232266 w 383275"/>
                  <a:gd name="connsiteY1220" fmla="*/ 164667 h 241283"/>
                  <a:gd name="connsiteX1221" fmla="*/ 234977 w 383275"/>
                  <a:gd name="connsiteY1221" fmla="*/ 162398 h 241283"/>
                  <a:gd name="connsiteX1222" fmla="*/ 239221 w 383275"/>
                  <a:gd name="connsiteY1222" fmla="*/ 157772 h 241283"/>
                  <a:gd name="connsiteX1223" fmla="*/ 237806 w 383275"/>
                  <a:gd name="connsiteY1223" fmla="*/ 160453 h 241283"/>
                  <a:gd name="connsiteX1224" fmla="*/ 236068 w 383275"/>
                  <a:gd name="connsiteY1224" fmla="*/ 162958 h 241283"/>
                  <a:gd name="connsiteX1225" fmla="*/ 231765 w 383275"/>
                  <a:gd name="connsiteY1225" fmla="*/ 167201 h 241283"/>
                  <a:gd name="connsiteX1226" fmla="*/ 231294 w 383275"/>
                  <a:gd name="connsiteY1226" fmla="*/ 167555 h 241283"/>
                  <a:gd name="connsiteX1227" fmla="*/ 230204 w 383275"/>
                  <a:gd name="connsiteY1227" fmla="*/ 168262 h 241283"/>
                  <a:gd name="connsiteX1228" fmla="*/ 229054 w 383275"/>
                  <a:gd name="connsiteY1228" fmla="*/ 168969 h 241283"/>
                  <a:gd name="connsiteX1229" fmla="*/ 228495 w 383275"/>
                  <a:gd name="connsiteY1229" fmla="*/ 169323 h 241283"/>
                  <a:gd name="connsiteX1230" fmla="*/ 227493 w 383275"/>
                  <a:gd name="connsiteY1230" fmla="*/ 170089 h 241283"/>
                  <a:gd name="connsiteX1231" fmla="*/ 226815 w 383275"/>
                  <a:gd name="connsiteY1231" fmla="*/ 174480 h 241283"/>
                  <a:gd name="connsiteX1232" fmla="*/ 227021 w 383275"/>
                  <a:gd name="connsiteY1232" fmla="*/ 174775 h 241283"/>
                  <a:gd name="connsiteX1233" fmla="*/ 227080 w 383275"/>
                  <a:gd name="connsiteY1233" fmla="*/ 174863 h 241283"/>
                  <a:gd name="connsiteX1234" fmla="*/ 227463 w 383275"/>
                  <a:gd name="connsiteY1234" fmla="*/ 175364 h 241283"/>
                  <a:gd name="connsiteX1235" fmla="*/ 228436 w 383275"/>
                  <a:gd name="connsiteY1235" fmla="*/ 176631 h 241283"/>
                  <a:gd name="connsiteX1236" fmla="*/ 228524 w 383275"/>
                  <a:gd name="connsiteY1236" fmla="*/ 176778 h 241283"/>
                  <a:gd name="connsiteX1237" fmla="*/ 228937 w 383275"/>
                  <a:gd name="connsiteY1237" fmla="*/ 177397 h 241283"/>
                  <a:gd name="connsiteX1238" fmla="*/ 228995 w 383275"/>
                  <a:gd name="connsiteY1238" fmla="*/ 177486 h 241283"/>
                  <a:gd name="connsiteX1239" fmla="*/ 229290 w 383275"/>
                  <a:gd name="connsiteY1239" fmla="*/ 177987 h 241283"/>
                  <a:gd name="connsiteX1240" fmla="*/ 229320 w 383275"/>
                  <a:gd name="connsiteY1240" fmla="*/ 178046 h 241283"/>
                  <a:gd name="connsiteX1241" fmla="*/ 229437 w 383275"/>
                  <a:gd name="connsiteY1241" fmla="*/ 178399 h 241283"/>
                  <a:gd name="connsiteX1242" fmla="*/ 229437 w 383275"/>
                  <a:gd name="connsiteY1242" fmla="*/ 178458 h 241283"/>
                  <a:gd name="connsiteX1243" fmla="*/ 229290 w 383275"/>
                  <a:gd name="connsiteY1243" fmla="*/ 178605 h 241283"/>
                  <a:gd name="connsiteX1244" fmla="*/ 229231 w 383275"/>
                  <a:gd name="connsiteY1244" fmla="*/ 178605 h 241283"/>
                  <a:gd name="connsiteX1245" fmla="*/ 228907 w 383275"/>
                  <a:gd name="connsiteY1245" fmla="*/ 178488 h 241283"/>
                  <a:gd name="connsiteX1246" fmla="*/ 228760 w 383275"/>
                  <a:gd name="connsiteY1246" fmla="*/ 178429 h 241283"/>
                  <a:gd name="connsiteX1247" fmla="*/ 228082 w 383275"/>
                  <a:gd name="connsiteY1247" fmla="*/ 178016 h 241283"/>
                  <a:gd name="connsiteX1248" fmla="*/ 224104 w 383275"/>
                  <a:gd name="connsiteY1248" fmla="*/ 174480 h 241283"/>
                  <a:gd name="connsiteX1249" fmla="*/ 222807 w 383275"/>
                  <a:gd name="connsiteY1249" fmla="*/ 173832 h 241283"/>
                  <a:gd name="connsiteX1250" fmla="*/ 222365 w 383275"/>
                  <a:gd name="connsiteY1250" fmla="*/ 173684 h 241283"/>
                  <a:gd name="connsiteX1251" fmla="*/ 221452 w 383275"/>
                  <a:gd name="connsiteY1251" fmla="*/ 173390 h 241283"/>
                  <a:gd name="connsiteX1252" fmla="*/ 220951 w 383275"/>
                  <a:gd name="connsiteY1252" fmla="*/ 173272 h 241283"/>
                  <a:gd name="connsiteX1253" fmla="*/ 220037 w 383275"/>
                  <a:gd name="connsiteY1253" fmla="*/ 173154 h 241283"/>
                  <a:gd name="connsiteX1254" fmla="*/ 219507 w 383275"/>
                  <a:gd name="connsiteY1254" fmla="*/ 173124 h 241283"/>
                  <a:gd name="connsiteX1255" fmla="*/ 219212 w 383275"/>
                  <a:gd name="connsiteY1255" fmla="*/ 173095 h 241283"/>
                  <a:gd name="connsiteX1256" fmla="*/ 218181 w 383275"/>
                  <a:gd name="connsiteY1256" fmla="*/ 173154 h 241283"/>
                  <a:gd name="connsiteX1257" fmla="*/ 218181 w 383275"/>
                  <a:gd name="connsiteY1257" fmla="*/ 173154 h 241283"/>
                  <a:gd name="connsiteX1258" fmla="*/ 217120 w 383275"/>
                  <a:gd name="connsiteY1258" fmla="*/ 173360 h 241283"/>
                  <a:gd name="connsiteX1259" fmla="*/ 217002 w 383275"/>
                  <a:gd name="connsiteY1259" fmla="*/ 173390 h 241283"/>
                  <a:gd name="connsiteX1260" fmla="*/ 215823 w 383275"/>
                  <a:gd name="connsiteY1260" fmla="*/ 173684 h 241283"/>
                  <a:gd name="connsiteX1261" fmla="*/ 214704 w 383275"/>
                  <a:gd name="connsiteY1261" fmla="*/ 173949 h 241283"/>
                  <a:gd name="connsiteX1262" fmla="*/ 214586 w 383275"/>
                  <a:gd name="connsiteY1262" fmla="*/ 173979 h 241283"/>
                  <a:gd name="connsiteX1263" fmla="*/ 213584 w 383275"/>
                  <a:gd name="connsiteY1263" fmla="*/ 174097 h 241283"/>
                  <a:gd name="connsiteX1264" fmla="*/ 213525 w 383275"/>
                  <a:gd name="connsiteY1264" fmla="*/ 174097 h 241283"/>
                  <a:gd name="connsiteX1265" fmla="*/ 212759 w 383275"/>
                  <a:gd name="connsiteY1265" fmla="*/ 174126 h 241283"/>
                  <a:gd name="connsiteX1266" fmla="*/ 174332 w 383275"/>
                  <a:gd name="connsiteY1266" fmla="*/ 199469 h 241283"/>
                  <a:gd name="connsiteX1267" fmla="*/ 169942 w 383275"/>
                  <a:gd name="connsiteY1267" fmla="*/ 194430 h 241283"/>
                  <a:gd name="connsiteX1268" fmla="*/ 168999 w 383275"/>
                  <a:gd name="connsiteY1268" fmla="*/ 194194 h 241283"/>
                  <a:gd name="connsiteX1269" fmla="*/ 168704 w 383275"/>
                  <a:gd name="connsiteY1269" fmla="*/ 194165 h 241283"/>
                  <a:gd name="connsiteX1270" fmla="*/ 168380 w 383275"/>
                  <a:gd name="connsiteY1270" fmla="*/ 194135 h 241283"/>
                  <a:gd name="connsiteX1271" fmla="*/ 168085 w 383275"/>
                  <a:gd name="connsiteY1271" fmla="*/ 194165 h 241283"/>
                  <a:gd name="connsiteX1272" fmla="*/ 167172 w 383275"/>
                  <a:gd name="connsiteY1272" fmla="*/ 194253 h 241283"/>
                  <a:gd name="connsiteX1273" fmla="*/ 165669 w 383275"/>
                  <a:gd name="connsiteY1273" fmla="*/ 194430 h 241283"/>
                  <a:gd name="connsiteX1274" fmla="*/ 163046 w 383275"/>
                  <a:gd name="connsiteY1274" fmla="*/ 194548 h 241283"/>
                  <a:gd name="connsiteX1275" fmla="*/ 160718 w 383275"/>
                  <a:gd name="connsiteY1275" fmla="*/ 194489 h 241283"/>
                  <a:gd name="connsiteX1276" fmla="*/ 160718 w 383275"/>
                  <a:gd name="connsiteY1276" fmla="*/ 194489 h 241283"/>
                  <a:gd name="connsiteX1277" fmla="*/ 156180 w 383275"/>
                  <a:gd name="connsiteY1277" fmla="*/ 194076 h 241283"/>
                  <a:gd name="connsiteX1278" fmla="*/ 151731 w 383275"/>
                  <a:gd name="connsiteY1278" fmla="*/ 193251 h 241283"/>
                  <a:gd name="connsiteX1279" fmla="*/ 143155 w 383275"/>
                  <a:gd name="connsiteY1279" fmla="*/ 190304 h 241283"/>
                  <a:gd name="connsiteX1280" fmla="*/ 141535 w 383275"/>
                  <a:gd name="connsiteY1280" fmla="*/ 189656 h 241283"/>
                  <a:gd name="connsiteX1281" fmla="*/ 141476 w 383275"/>
                  <a:gd name="connsiteY1281" fmla="*/ 189626 h 241283"/>
                  <a:gd name="connsiteX1282" fmla="*/ 140209 w 383275"/>
                  <a:gd name="connsiteY1282" fmla="*/ 189391 h 241283"/>
                  <a:gd name="connsiteX1283" fmla="*/ 140150 w 383275"/>
                  <a:gd name="connsiteY1283" fmla="*/ 189391 h 241283"/>
                  <a:gd name="connsiteX1284" fmla="*/ 140120 w 383275"/>
                  <a:gd name="connsiteY1284" fmla="*/ 189391 h 241283"/>
                  <a:gd name="connsiteX1285" fmla="*/ 139737 w 383275"/>
                  <a:gd name="connsiteY1285" fmla="*/ 189420 h 241283"/>
                  <a:gd name="connsiteX1286" fmla="*/ 139442 w 383275"/>
                  <a:gd name="connsiteY1286" fmla="*/ 189450 h 241283"/>
                  <a:gd name="connsiteX1287" fmla="*/ 139030 w 383275"/>
                  <a:gd name="connsiteY1287" fmla="*/ 189597 h 241283"/>
                  <a:gd name="connsiteX1288" fmla="*/ 138735 w 383275"/>
                  <a:gd name="connsiteY1288" fmla="*/ 189685 h 241283"/>
                  <a:gd name="connsiteX1289" fmla="*/ 138234 w 383275"/>
                  <a:gd name="connsiteY1289" fmla="*/ 189951 h 241283"/>
                  <a:gd name="connsiteX1290" fmla="*/ 137969 w 383275"/>
                  <a:gd name="connsiteY1290" fmla="*/ 190068 h 241283"/>
                  <a:gd name="connsiteX1291" fmla="*/ 137114 w 383275"/>
                  <a:gd name="connsiteY1291" fmla="*/ 190628 h 241283"/>
                  <a:gd name="connsiteX1292" fmla="*/ 129040 w 383275"/>
                  <a:gd name="connsiteY1292" fmla="*/ 194754 h 241283"/>
                  <a:gd name="connsiteX1293" fmla="*/ 130956 w 383275"/>
                  <a:gd name="connsiteY1293" fmla="*/ 193369 h 241283"/>
                  <a:gd name="connsiteX1294" fmla="*/ 136378 w 383275"/>
                  <a:gd name="connsiteY1294" fmla="*/ 188713 h 241283"/>
                  <a:gd name="connsiteX1295" fmla="*/ 134757 w 383275"/>
                  <a:gd name="connsiteY1295" fmla="*/ 180256 h 241283"/>
                  <a:gd name="connsiteX1296" fmla="*/ 130160 w 383275"/>
                  <a:gd name="connsiteY1296" fmla="*/ 176277 h 241283"/>
                  <a:gd name="connsiteX1297" fmla="*/ 125091 w 383275"/>
                  <a:gd name="connsiteY1297" fmla="*/ 172859 h 241283"/>
                  <a:gd name="connsiteX1298" fmla="*/ 122675 w 383275"/>
                  <a:gd name="connsiteY1298" fmla="*/ 171386 h 241283"/>
                  <a:gd name="connsiteX1299" fmla="*/ 121909 w 383275"/>
                  <a:gd name="connsiteY1299" fmla="*/ 171032 h 241283"/>
                  <a:gd name="connsiteX1300" fmla="*/ 120229 w 383275"/>
                  <a:gd name="connsiteY1300" fmla="*/ 170384 h 241283"/>
                  <a:gd name="connsiteX1301" fmla="*/ 119316 w 383275"/>
                  <a:gd name="connsiteY1301" fmla="*/ 170148 h 241283"/>
                  <a:gd name="connsiteX1302" fmla="*/ 117636 w 383275"/>
                  <a:gd name="connsiteY1302" fmla="*/ 169883 h 241283"/>
                  <a:gd name="connsiteX1303" fmla="*/ 116664 w 383275"/>
                  <a:gd name="connsiteY1303" fmla="*/ 169794 h 241283"/>
                  <a:gd name="connsiteX1304" fmla="*/ 116163 w 383275"/>
                  <a:gd name="connsiteY1304" fmla="*/ 169765 h 241283"/>
                  <a:gd name="connsiteX1305" fmla="*/ 113953 w 383275"/>
                  <a:gd name="connsiteY1305" fmla="*/ 169912 h 241283"/>
                  <a:gd name="connsiteX1306" fmla="*/ 101340 w 383275"/>
                  <a:gd name="connsiteY1306" fmla="*/ 172447 h 241283"/>
                  <a:gd name="connsiteX1307" fmla="*/ 91410 w 383275"/>
                  <a:gd name="connsiteY1307" fmla="*/ 177073 h 241283"/>
                  <a:gd name="connsiteX1308" fmla="*/ 91793 w 383275"/>
                  <a:gd name="connsiteY1308" fmla="*/ 191866 h 241283"/>
                  <a:gd name="connsiteX1309" fmla="*/ 95093 w 383275"/>
                  <a:gd name="connsiteY1309" fmla="*/ 195550 h 241283"/>
                  <a:gd name="connsiteX1310" fmla="*/ 93797 w 383275"/>
                  <a:gd name="connsiteY1310" fmla="*/ 195049 h 241283"/>
                  <a:gd name="connsiteX1311" fmla="*/ 89082 w 383275"/>
                  <a:gd name="connsiteY1311" fmla="*/ 187682 h 241283"/>
                  <a:gd name="connsiteX1312" fmla="*/ 88404 w 383275"/>
                  <a:gd name="connsiteY1312" fmla="*/ 184823 h 241283"/>
                  <a:gd name="connsiteX1313" fmla="*/ 88109 w 383275"/>
                  <a:gd name="connsiteY1313" fmla="*/ 180580 h 241283"/>
                  <a:gd name="connsiteX1314" fmla="*/ 89789 w 383275"/>
                  <a:gd name="connsiteY1314" fmla="*/ 176602 h 241283"/>
                  <a:gd name="connsiteX1315" fmla="*/ 93472 w 383275"/>
                  <a:gd name="connsiteY1315" fmla="*/ 173537 h 241283"/>
                  <a:gd name="connsiteX1316" fmla="*/ 100427 w 383275"/>
                  <a:gd name="connsiteY1316" fmla="*/ 170973 h 241283"/>
                  <a:gd name="connsiteX1317" fmla="*/ 105260 w 383275"/>
                  <a:gd name="connsiteY1317" fmla="*/ 169824 h 241283"/>
                  <a:gd name="connsiteX1318" fmla="*/ 107529 w 383275"/>
                  <a:gd name="connsiteY1318" fmla="*/ 169235 h 241283"/>
                  <a:gd name="connsiteX1319" fmla="*/ 75939 w 383275"/>
                  <a:gd name="connsiteY1319" fmla="*/ 160542 h 241283"/>
                  <a:gd name="connsiteX1320" fmla="*/ 75939 w 383275"/>
                  <a:gd name="connsiteY1320" fmla="*/ 160542 h 241283"/>
                  <a:gd name="connsiteX1321" fmla="*/ 74701 w 383275"/>
                  <a:gd name="connsiteY1321" fmla="*/ 160306 h 241283"/>
                  <a:gd name="connsiteX1322" fmla="*/ 74318 w 383275"/>
                  <a:gd name="connsiteY1322" fmla="*/ 160276 h 241283"/>
                  <a:gd name="connsiteX1323" fmla="*/ 73523 w 383275"/>
                  <a:gd name="connsiteY1323" fmla="*/ 160217 h 241283"/>
                  <a:gd name="connsiteX1324" fmla="*/ 73375 w 383275"/>
                  <a:gd name="connsiteY1324" fmla="*/ 160217 h 241283"/>
                  <a:gd name="connsiteX1325" fmla="*/ 72668 w 383275"/>
                  <a:gd name="connsiteY1325" fmla="*/ 160247 h 241283"/>
                  <a:gd name="connsiteX1326" fmla="*/ 72668 w 383275"/>
                  <a:gd name="connsiteY1326" fmla="*/ 160247 h 241283"/>
                  <a:gd name="connsiteX1327" fmla="*/ 71872 w 383275"/>
                  <a:gd name="connsiteY1327" fmla="*/ 160453 h 241283"/>
                  <a:gd name="connsiteX1328" fmla="*/ 71666 w 383275"/>
                  <a:gd name="connsiteY1328" fmla="*/ 160542 h 241283"/>
                  <a:gd name="connsiteX1329" fmla="*/ 71106 w 383275"/>
                  <a:gd name="connsiteY1329" fmla="*/ 160866 h 241283"/>
                  <a:gd name="connsiteX1330" fmla="*/ 70959 w 383275"/>
                  <a:gd name="connsiteY1330" fmla="*/ 160954 h 241283"/>
                  <a:gd name="connsiteX1331" fmla="*/ 70399 w 383275"/>
                  <a:gd name="connsiteY1331" fmla="*/ 161543 h 241283"/>
                  <a:gd name="connsiteX1332" fmla="*/ 70281 w 383275"/>
                  <a:gd name="connsiteY1332" fmla="*/ 161720 h 241283"/>
                  <a:gd name="connsiteX1333" fmla="*/ 69927 w 383275"/>
                  <a:gd name="connsiteY1333" fmla="*/ 162398 h 241283"/>
                  <a:gd name="connsiteX1334" fmla="*/ 69810 w 383275"/>
                  <a:gd name="connsiteY1334" fmla="*/ 162663 h 241283"/>
                  <a:gd name="connsiteX1335" fmla="*/ 69515 w 383275"/>
                  <a:gd name="connsiteY1335" fmla="*/ 163783 h 241283"/>
                  <a:gd name="connsiteX1336" fmla="*/ 69427 w 383275"/>
                  <a:gd name="connsiteY1336" fmla="*/ 165669 h 241283"/>
                  <a:gd name="connsiteX1337" fmla="*/ 70605 w 383275"/>
                  <a:gd name="connsiteY1337" fmla="*/ 171209 h 241283"/>
                  <a:gd name="connsiteX1338" fmla="*/ 71519 w 383275"/>
                  <a:gd name="connsiteY1338" fmla="*/ 174863 h 241283"/>
                  <a:gd name="connsiteX1339" fmla="*/ 72815 w 383275"/>
                  <a:gd name="connsiteY1339" fmla="*/ 178399 h 241283"/>
                  <a:gd name="connsiteX1340" fmla="*/ 72432 w 383275"/>
                  <a:gd name="connsiteY1340" fmla="*/ 178399 h 241283"/>
                  <a:gd name="connsiteX1341" fmla="*/ 72226 w 383275"/>
                  <a:gd name="connsiteY1341" fmla="*/ 178340 h 241283"/>
                  <a:gd name="connsiteX1342" fmla="*/ 71990 w 383275"/>
                  <a:gd name="connsiteY1342" fmla="*/ 178222 h 241283"/>
                  <a:gd name="connsiteX1343" fmla="*/ 71784 w 383275"/>
                  <a:gd name="connsiteY1343" fmla="*/ 178075 h 241283"/>
                  <a:gd name="connsiteX1344" fmla="*/ 71548 w 383275"/>
                  <a:gd name="connsiteY1344" fmla="*/ 177869 h 241283"/>
                  <a:gd name="connsiteX1345" fmla="*/ 71342 w 383275"/>
                  <a:gd name="connsiteY1345" fmla="*/ 177633 h 241283"/>
                  <a:gd name="connsiteX1346" fmla="*/ 71136 w 383275"/>
                  <a:gd name="connsiteY1346" fmla="*/ 177338 h 241283"/>
                  <a:gd name="connsiteX1347" fmla="*/ 70959 w 383275"/>
                  <a:gd name="connsiteY1347" fmla="*/ 177044 h 241283"/>
                  <a:gd name="connsiteX1348" fmla="*/ 70782 w 383275"/>
                  <a:gd name="connsiteY1348" fmla="*/ 176690 h 241283"/>
                  <a:gd name="connsiteX1349" fmla="*/ 70605 w 383275"/>
                  <a:gd name="connsiteY1349" fmla="*/ 176336 h 241283"/>
                  <a:gd name="connsiteX1350" fmla="*/ 70428 w 383275"/>
                  <a:gd name="connsiteY1350" fmla="*/ 175924 h 241283"/>
                  <a:gd name="connsiteX1351" fmla="*/ 70281 w 383275"/>
                  <a:gd name="connsiteY1351" fmla="*/ 175541 h 241283"/>
                  <a:gd name="connsiteX1352" fmla="*/ 70104 w 383275"/>
                  <a:gd name="connsiteY1352" fmla="*/ 175069 h 241283"/>
                  <a:gd name="connsiteX1353" fmla="*/ 69957 w 383275"/>
                  <a:gd name="connsiteY1353" fmla="*/ 174657 h 241283"/>
                  <a:gd name="connsiteX1354" fmla="*/ 69810 w 383275"/>
                  <a:gd name="connsiteY1354" fmla="*/ 174156 h 241283"/>
                  <a:gd name="connsiteX1355" fmla="*/ 69692 w 383275"/>
                  <a:gd name="connsiteY1355" fmla="*/ 173714 h 241283"/>
                  <a:gd name="connsiteX1356" fmla="*/ 69544 w 383275"/>
                  <a:gd name="connsiteY1356" fmla="*/ 173183 h 241283"/>
                  <a:gd name="connsiteX1357" fmla="*/ 69427 w 383275"/>
                  <a:gd name="connsiteY1357" fmla="*/ 172771 h 241283"/>
                  <a:gd name="connsiteX1358" fmla="*/ 69309 w 383275"/>
                  <a:gd name="connsiteY1358" fmla="*/ 172240 h 241283"/>
                  <a:gd name="connsiteX1359" fmla="*/ 69220 w 383275"/>
                  <a:gd name="connsiteY1359" fmla="*/ 171828 h 241283"/>
                  <a:gd name="connsiteX1360" fmla="*/ 69102 w 383275"/>
                  <a:gd name="connsiteY1360" fmla="*/ 171327 h 241283"/>
                  <a:gd name="connsiteX1361" fmla="*/ 69014 w 383275"/>
                  <a:gd name="connsiteY1361" fmla="*/ 170914 h 241283"/>
                  <a:gd name="connsiteX1362" fmla="*/ 68926 w 383275"/>
                  <a:gd name="connsiteY1362" fmla="*/ 170443 h 241283"/>
                  <a:gd name="connsiteX1363" fmla="*/ 68837 w 383275"/>
                  <a:gd name="connsiteY1363" fmla="*/ 170030 h 241283"/>
                  <a:gd name="connsiteX1364" fmla="*/ 68778 w 383275"/>
                  <a:gd name="connsiteY1364" fmla="*/ 169647 h 241283"/>
                  <a:gd name="connsiteX1365" fmla="*/ 68719 w 383275"/>
                  <a:gd name="connsiteY1365" fmla="*/ 169264 h 241283"/>
                  <a:gd name="connsiteX1366" fmla="*/ 68660 w 383275"/>
                  <a:gd name="connsiteY1366" fmla="*/ 168999 h 241283"/>
                  <a:gd name="connsiteX1367" fmla="*/ 68425 w 383275"/>
                  <a:gd name="connsiteY1367" fmla="*/ 167702 h 241283"/>
                  <a:gd name="connsiteX1368" fmla="*/ 68100 w 383275"/>
                  <a:gd name="connsiteY1368" fmla="*/ 165757 h 241283"/>
                  <a:gd name="connsiteX1369" fmla="*/ 67423 w 383275"/>
                  <a:gd name="connsiteY1369" fmla="*/ 162015 h 241283"/>
                  <a:gd name="connsiteX1370" fmla="*/ 66303 w 383275"/>
                  <a:gd name="connsiteY1370" fmla="*/ 158567 h 241283"/>
                  <a:gd name="connsiteX1371" fmla="*/ 62649 w 383275"/>
                  <a:gd name="connsiteY1371" fmla="*/ 154353 h 241283"/>
                  <a:gd name="connsiteX1372" fmla="*/ 58700 w 383275"/>
                  <a:gd name="connsiteY1372" fmla="*/ 152025 h 241283"/>
                  <a:gd name="connsiteX1373" fmla="*/ 54663 w 383275"/>
                  <a:gd name="connsiteY1373" fmla="*/ 149815 h 241283"/>
                  <a:gd name="connsiteX1374" fmla="*/ 53425 w 383275"/>
                  <a:gd name="connsiteY1374" fmla="*/ 149079 h 241283"/>
                  <a:gd name="connsiteX1375" fmla="*/ 52188 w 383275"/>
                  <a:gd name="connsiteY1375" fmla="*/ 148312 h 241283"/>
                  <a:gd name="connsiteX1376" fmla="*/ 49654 w 383275"/>
                  <a:gd name="connsiteY1376" fmla="*/ 146780 h 241283"/>
                  <a:gd name="connsiteX1377" fmla="*/ 44202 w 383275"/>
                  <a:gd name="connsiteY1377" fmla="*/ 144717 h 241283"/>
                  <a:gd name="connsiteX1378" fmla="*/ 42404 w 383275"/>
                  <a:gd name="connsiteY1378" fmla="*/ 144599 h 241283"/>
                  <a:gd name="connsiteX1379" fmla="*/ 42198 w 383275"/>
                  <a:gd name="connsiteY1379" fmla="*/ 144599 h 241283"/>
                  <a:gd name="connsiteX1380" fmla="*/ 41844 w 383275"/>
                  <a:gd name="connsiteY1380" fmla="*/ 144629 h 241283"/>
                  <a:gd name="connsiteX1381" fmla="*/ 40784 w 383275"/>
                  <a:gd name="connsiteY1381" fmla="*/ 144688 h 241283"/>
                  <a:gd name="connsiteX1382" fmla="*/ 40194 w 383275"/>
                  <a:gd name="connsiteY1382" fmla="*/ 144747 h 241283"/>
                  <a:gd name="connsiteX1383" fmla="*/ 39016 w 383275"/>
                  <a:gd name="connsiteY1383" fmla="*/ 144894 h 241283"/>
                  <a:gd name="connsiteX1384" fmla="*/ 38544 w 383275"/>
                  <a:gd name="connsiteY1384" fmla="*/ 144953 h 241283"/>
                  <a:gd name="connsiteX1385" fmla="*/ 36864 w 383275"/>
                  <a:gd name="connsiteY1385" fmla="*/ 145248 h 241283"/>
                  <a:gd name="connsiteX1386" fmla="*/ 36393 w 383275"/>
                  <a:gd name="connsiteY1386" fmla="*/ 145336 h 241283"/>
                  <a:gd name="connsiteX1387" fmla="*/ 34861 w 383275"/>
                  <a:gd name="connsiteY1387" fmla="*/ 145660 h 241283"/>
                  <a:gd name="connsiteX1388" fmla="*/ 33505 w 383275"/>
                  <a:gd name="connsiteY1388" fmla="*/ 145925 h 241283"/>
                  <a:gd name="connsiteX1389" fmla="*/ 32857 w 383275"/>
                  <a:gd name="connsiteY1389" fmla="*/ 146043 h 241283"/>
                  <a:gd name="connsiteX1390" fmla="*/ 31737 w 383275"/>
                  <a:gd name="connsiteY1390" fmla="*/ 146250 h 241283"/>
                  <a:gd name="connsiteX1391" fmla="*/ 31089 w 383275"/>
                  <a:gd name="connsiteY1391" fmla="*/ 146367 h 241283"/>
                  <a:gd name="connsiteX1392" fmla="*/ 29851 w 383275"/>
                  <a:gd name="connsiteY1392" fmla="*/ 146515 h 241283"/>
                  <a:gd name="connsiteX1393" fmla="*/ 29350 w 383275"/>
                  <a:gd name="connsiteY1393" fmla="*/ 146574 h 241283"/>
                  <a:gd name="connsiteX1394" fmla="*/ 27700 w 383275"/>
                  <a:gd name="connsiteY1394" fmla="*/ 146662 h 241283"/>
                  <a:gd name="connsiteX1395" fmla="*/ 27376 w 383275"/>
                  <a:gd name="connsiteY1395" fmla="*/ 146662 h 241283"/>
                  <a:gd name="connsiteX1396" fmla="*/ 26050 w 383275"/>
                  <a:gd name="connsiteY1396" fmla="*/ 146574 h 241283"/>
                  <a:gd name="connsiteX1397" fmla="*/ 25519 w 383275"/>
                  <a:gd name="connsiteY1397" fmla="*/ 146485 h 241283"/>
                  <a:gd name="connsiteX1398" fmla="*/ 24458 w 383275"/>
                  <a:gd name="connsiteY1398" fmla="*/ 146250 h 241283"/>
                  <a:gd name="connsiteX1399" fmla="*/ 23899 w 383275"/>
                  <a:gd name="connsiteY1399" fmla="*/ 146073 h 241283"/>
                  <a:gd name="connsiteX1400" fmla="*/ 22867 w 383275"/>
                  <a:gd name="connsiteY1400" fmla="*/ 145660 h 241283"/>
                  <a:gd name="connsiteX1401" fmla="*/ 22396 w 383275"/>
                  <a:gd name="connsiteY1401" fmla="*/ 145424 h 241283"/>
                  <a:gd name="connsiteX1402" fmla="*/ 20981 w 383275"/>
                  <a:gd name="connsiteY1402" fmla="*/ 144482 h 241283"/>
                  <a:gd name="connsiteX1403" fmla="*/ 24134 w 383275"/>
                  <a:gd name="connsiteY1403" fmla="*/ 145012 h 241283"/>
                  <a:gd name="connsiteX1404" fmla="*/ 25166 w 383275"/>
                  <a:gd name="connsiteY1404" fmla="*/ 145071 h 241283"/>
                  <a:gd name="connsiteX1405" fmla="*/ 26580 w 383275"/>
                  <a:gd name="connsiteY1405" fmla="*/ 145159 h 241283"/>
                  <a:gd name="connsiteX1406" fmla="*/ 27169 w 383275"/>
                  <a:gd name="connsiteY1406" fmla="*/ 145130 h 241283"/>
                  <a:gd name="connsiteX1407" fmla="*/ 29733 w 383275"/>
                  <a:gd name="connsiteY1407" fmla="*/ 144982 h 241283"/>
                  <a:gd name="connsiteX1408" fmla="*/ 30853 w 383275"/>
                  <a:gd name="connsiteY1408" fmla="*/ 144894 h 241283"/>
                  <a:gd name="connsiteX1409" fmla="*/ 34507 w 383275"/>
                  <a:gd name="connsiteY1409" fmla="*/ 144364 h 241283"/>
                  <a:gd name="connsiteX1410" fmla="*/ 44379 w 383275"/>
                  <a:gd name="connsiteY1410" fmla="*/ 141446 h 241283"/>
                  <a:gd name="connsiteX1411" fmla="*/ 47060 w 383275"/>
                  <a:gd name="connsiteY1411" fmla="*/ 131575 h 241283"/>
                  <a:gd name="connsiteX1412" fmla="*/ 49035 w 383275"/>
                  <a:gd name="connsiteY1412" fmla="*/ 117607 h 241283"/>
                  <a:gd name="connsiteX1413" fmla="*/ 49035 w 383275"/>
                  <a:gd name="connsiteY1413" fmla="*/ 117607 h 241283"/>
                  <a:gd name="connsiteX1414" fmla="*/ 49035 w 383275"/>
                  <a:gd name="connsiteY1414" fmla="*/ 117607 h 241283"/>
                  <a:gd name="connsiteX1415" fmla="*/ 45499 w 383275"/>
                  <a:gd name="connsiteY1415" fmla="*/ 118196 h 241283"/>
                  <a:gd name="connsiteX1416" fmla="*/ 38073 w 383275"/>
                  <a:gd name="connsiteY1416" fmla="*/ 125239 h 241283"/>
                  <a:gd name="connsiteX1417" fmla="*/ 33505 w 383275"/>
                  <a:gd name="connsiteY1417" fmla="*/ 131044 h 241283"/>
                  <a:gd name="connsiteX1418" fmla="*/ 32150 w 383275"/>
                  <a:gd name="connsiteY1418" fmla="*/ 131486 h 241283"/>
                  <a:gd name="connsiteX1419" fmla="*/ 31649 w 383275"/>
                  <a:gd name="connsiteY1419" fmla="*/ 131575 h 241283"/>
                  <a:gd name="connsiteX1420" fmla="*/ 30735 w 383275"/>
                  <a:gd name="connsiteY1420" fmla="*/ 131722 h 241283"/>
                  <a:gd name="connsiteX1421" fmla="*/ 30116 w 383275"/>
                  <a:gd name="connsiteY1421" fmla="*/ 131781 h 241283"/>
                  <a:gd name="connsiteX1422" fmla="*/ 29291 w 383275"/>
                  <a:gd name="connsiteY1422" fmla="*/ 131840 h 241283"/>
                  <a:gd name="connsiteX1423" fmla="*/ 28584 w 383275"/>
                  <a:gd name="connsiteY1423" fmla="*/ 131840 h 241283"/>
                  <a:gd name="connsiteX1424" fmla="*/ 27729 w 383275"/>
                  <a:gd name="connsiteY1424" fmla="*/ 131840 h 241283"/>
                  <a:gd name="connsiteX1425" fmla="*/ 18388 w 383275"/>
                  <a:gd name="connsiteY1425" fmla="*/ 128421 h 241283"/>
                  <a:gd name="connsiteX1426" fmla="*/ 23073 w 383275"/>
                  <a:gd name="connsiteY1426" fmla="*/ 118726 h 241283"/>
                  <a:gd name="connsiteX1427" fmla="*/ 20392 w 383275"/>
                  <a:gd name="connsiteY1427" fmla="*/ 125003 h 241283"/>
                  <a:gd name="connsiteX1428" fmla="*/ 20303 w 383275"/>
                  <a:gd name="connsiteY1428" fmla="*/ 128922 h 241283"/>
                  <a:gd name="connsiteX1429" fmla="*/ 25077 w 383275"/>
                  <a:gd name="connsiteY1429" fmla="*/ 130366 h 241283"/>
                  <a:gd name="connsiteX1430" fmla="*/ 28024 w 383275"/>
                  <a:gd name="connsiteY1430" fmla="*/ 130425 h 241283"/>
                  <a:gd name="connsiteX1431" fmla="*/ 28024 w 383275"/>
                  <a:gd name="connsiteY1431" fmla="*/ 130425 h 241283"/>
                  <a:gd name="connsiteX1432" fmla="*/ 28024 w 383275"/>
                  <a:gd name="connsiteY1432" fmla="*/ 130425 h 241283"/>
                  <a:gd name="connsiteX1433" fmla="*/ 28112 w 383275"/>
                  <a:gd name="connsiteY1433" fmla="*/ 130425 h 241283"/>
                  <a:gd name="connsiteX1434" fmla="*/ 28112 w 383275"/>
                  <a:gd name="connsiteY1434" fmla="*/ 130425 h 241283"/>
                  <a:gd name="connsiteX1435" fmla="*/ 28112 w 383275"/>
                  <a:gd name="connsiteY1435" fmla="*/ 130425 h 241283"/>
                  <a:gd name="connsiteX1436" fmla="*/ 28112 w 383275"/>
                  <a:gd name="connsiteY1436" fmla="*/ 130425 h 241283"/>
                  <a:gd name="connsiteX1437" fmla="*/ 28849 w 383275"/>
                  <a:gd name="connsiteY1437" fmla="*/ 130396 h 241283"/>
                  <a:gd name="connsiteX1438" fmla="*/ 29497 w 383275"/>
                  <a:gd name="connsiteY1438" fmla="*/ 130366 h 241283"/>
                  <a:gd name="connsiteX1439" fmla="*/ 30234 w 383275"/>
                  <a:gd name="connsiteY1439" fmla="*/ 130248 h 241283"/>
                  <a:gd name="connsiteX1440" fmla="*/ 30823 w 383275"/>
                  <a:gd name="connsiteY1440" fmla="*/ 130160 h 241283"/>
                  <a:gd name="connsiteX1441" fmla="*/ 31531 w 383275"/>
                  <a:gd name="connsiteY1441" fmla="*/ 129983 h 241283"/>
                  <a:gd name="connsiteX1442" fmla="*/ 32061 w 383275"/>
                  <a:gd name="connsiteY1442" fmla="*/ 129836 h 241283"/>
                  <a:gd name="connsiteX1443" fmla="*/ 32739 w 383275"/>
                  <a:gd name="connsiteY1443" fmla="*/ 129541 h 241283"/>
                  <a:gd name="connsiteX1444" fmla="*/ 33210 w 383275"/>
                  <a:gd name="connsiteY1444" fmla="*/ 129335 h 241283"/>
                  <a:gd name="connsiteX1445" fmla="*/ 33829 w 383275"/>
                  <a:gd name="connsiteY1445" fmla="*/ 128952 h 241283"/>
                  <a:gd name="connsiteX1446" fmla="*/ 34271 w 383275"/>
                  <a:gd name="connsiteY1446" fmla="*/ 128687 h 241283"/>
                  <a:gd name="connsiteX1447" fmla="*/ 34861 w 383275"/>
                  <a:gd name="connsiteY1447" fmla="*/ 128156 h 241283"/>
                  <a:gd name="connsiteX1448" fmla="*/ 35214 w 383275"/>
                  <a:gd name="connsiteY1448" fmla="*/ 127832 h 241283"/>
                  <a:gd name="connsiteX1449" fmla="*/ 35833 w 383275"/>
                  <a:gd name="connsiteY1449" fmla="*/ 127066 h 241283"/>
                  <a:gd name="connsiteX1450" fmla="*/ 36069 w 383275"/>
                  <a:gd name="connsiteY1450" fmla="*/ 126801 h 241283"/>
                  <a:gd name="connsiteX1451" fmla="*/ 36835 w 383275"/>
                  <a:gd name="connsiteY1451" fmla="*/ 125563 h 241283"/>
                  <a:gd name="connsiteX1452" fmla="*/ 38102 w 383275"/>
                  <a:gd name="connsiteY1452" fmla="*/ 123324 h 241283"/>
                  <a:gd name="connsiteX1453" fmla="*/ 43082 w 383275"/>
                  <a:gd name="connsiteY1453" fmla="*/ 118314 h 241283"/>
                  <a:gd name="connsiteX1454" fmla="*/ 44880 w 383275"/>
                  <a:gd name="connsiteY1454" fmla="*/ 117106 h 241283"/>
                  <a:gd name="connsiteX1455" fmla="*/ 47443 w 383275"/>
                  <a:gd name="connsiteY1455" fmla="*/ 115102 h 241283"/>
                  <a:gd name="connsiteX1456" fmla="*/ 48887 w 383275"/>
                  <a:gd name="connsiteY1456" fmla="*/ 113599 h 241283"/>
                  <a:gd name="connsiteX1457" fmla="*/ 49948 w 383275"/>
                  <a:gd name="connsiteY1457" fmla="*/ 111978 h 241283"/>
                  <a:gd name="connsiteX1458" fmla="*/ 50479 w 383275"/>
                  <a:gd name="connsiteY1458" fmla="*/ 110210 h 241283"/>
                  <a:gd name="connsiteX1459" fmla="*/ 48711 w 383275"/>
                  <a:gd name="connsiteY1459" fmla="*/ 105142 h 241283"/>
                  <a:gd name="connsiteX1460" fmla="*/ 37247 w 383275"/>
                  <a:gd name="connsiteY1460" fmla="*/ 92883 h 241283"/>
                  <a:gd name="connsiteX1461" fmla="*/ 59024 w 383275"/>
                  <a:gd name="connsiteY1461" fmla="*/ 107735 h 241283"/>
                  <a:gd name="connsiteX1462" fmla="*/ 62914 w 383275"/>
                  <a:gd name="connsiteY1462" fmla="*/ 108177 h 241283"/>
                  <a:gd name="connsiteX1463" fmla="*/ 61647 w 383275"/>
                  <a:gd name="connsiteY1463" fmla="*/ 108413 h 241283"/>
                  <a:gd name="connsiteX1464" fmla="*/ 55252 w 383275"/>
                  <a:gd name="connsiteY1464" fmla="*/ 109356 h 241283"/>
                  <a:gd name="connsiteX1465" fmla="*/ 53190 w 383275"/>
                  <a:gd name="connsiteY1465" fmla="*/ 110947 h 241283"/>
                  <a:gd name="connsiteX1466" fmla="*/ 50773 w 383275"/>
                  <a:gd name="connsiteY1466" fmla="*/ 118520 h 241283"/>
                  <a:gd name="connsiteX1467" fmla="*/ 50420 w 383275"/>
                  <a:gd name="connsiteY1467" fmla="*/ 121113 h 241283"/>
                  <a:gd name="connsiteX1468" fmla="*/ 48092 w 383275"/>
                  <a:gd name="connsiteY1468" fmla="*/ 135730 h 241283"/>
                  <a:gd name="connsiteX1469" fmla="*/ 51893 w 383275"/>
                  <a:gd name="connsiteY1469" fmla="*/ 146839 h 241283"/>
                  <a:gd name="connsiteX1470" fmla="*/ 56844 w 383275"/>
                  <a:gd name="connsiteY1470" fmla="*/ 149668 h 241283"/>
                  <a:gd name="connsiteX1471" fmla="*/ 62001 w 383275"/>
                  <a:gd name="connsiteY1471" fmla="*/ 152143 h 241283"/>
                  <a:gd name="connsiteX1472" fmla="*/ 75055 w 383275"/>
                  <a:gd name="connsiteY1472" fmla="*/ 158361 h 241283"/>
                  <a:gd name="connsiteX1473" fmla="*/ 103875 w 383275"/>
                  <a:gd name="connsiteY1473" fmla="*/ 166052 h 241283"/>
                  <a:gd name="connsiteX1474" fmla="*/ 105466 w 383275"/>
                  <a:gd name="connsiteY1474" fmla="*/ 166435 h 241283"/>
                  <a:gd name="connsiteX1475" fmla="*/ 105937 w 383275"/>
                  <a:gd name="connsiteY1475" fmla="*/ 166524 h 241283"/>
                  <a:gd name="connsiteX1476" fmla="*/ 107028 w 383275"/>
                  <a:gd name="connsiteY1476" fmla="*/ 166759 h 241283"/>
                  <a:gd name="connsiteX1477" fmla="*/ 107588 w 383275"/>
                  <a:gd name="connsiteY1477" fmla="*/ 166848 h 241283"/>
                  <a:gd name="connsiteX1478" fmla="*/ 108530 w 383275"/>
                  <a:gd name="connsiteY1478" fmla="*/ 166966 h 241283"/>
                  <a:gd name="connsiteX1479" fmla="*/ 109120 w 383275"/>
                  <a:gd name="connsiteY1479" fmla="*/ 166995 h 241283"/>
                  <a:gd name="connsiteX1480" fmla="*/ 109591 w 383275"/>
                  <a:gd name="connsiteY1480" fmla="*/ 167025 h 241283"/>
                  <a:gd name="connsiteX1481" fmla="*/ 109886 w 383275"/>
                  <a:gd name="connsiteY1481" fmla="*/ 166995 h 241283"/>
                  <a:gd name="connsiteX1482" fmla="*/ 110829 w 383275"/>
                  <a:gd name="connsiteY1482" fmla="*/ 166907 h 241283"/>
                  <a:gd name="connsiteX1483" fmla="*/ 111477 w 383275"/>
                  <a:gd name="connsiteY1483" fmla="*/ 166789 h 241283"/>
                  <a:gd name="connsiteX1484" fmla="*/ 112391 w 383275"/>
                  <a:gd name="connsiteY1484" fmla="*/ 166465 h 241283"/>
                  <a:gd name="connsiteX1485" fmla="*/ 112980 w 383275"/>
                  <a:gd name="connsiteY1485" fmla="*/ 166199 h 241283"/>
                  <a:gd name="connsiteX1486" fmla="*/ 113923 w 383275"/>
                  <a:gd name="connsiteY1486" fmla="*/ 165551 h 241283"/>
                  <a:gd name="connsiteX1487" fmla="*/ 114395 w 383275"/>
                  <a:gd name="connsiteY1487" fmla="*/ 165197 h 241283"/>
                  <a:gd name="connsiteX1488" fmla="*/ 115721 w 383275"/>
                  <a:gd name="connsiteY1488" fmla="*/ 163695 h 241283"/>
                  <a:gd name="connsiteX1489" fmla="*/ 117931 w 383275"/>
                  <a:gd name="connsiteY1489" fmla="*/ 152791 h 241283"/>
                  <a:gd name="connsiteX1490" fmla="*/ 116752 w 383275"/>
                  <a:gd name="connsiteY1490" fmla="*/ 149079 h 241283"/>
                  <a:gd name="connsiteX1491" fmla="*/ 116752 w 383275"/>
                  <a:gd name="connsiteY1491" fmla="*/ 149079 h 241283"/>
                  <a:gd name="connsiteX1492" fmla="*/ 117931 w 383275"/>
                  <a:gd name="connsiteY1492" fmla="*/ 150405 h 241283"/>
                  <a:gd name="connsiteX1493" fmla="*/ 118373 w 383275"/>
                  <a:gd name="connsiteY1493" fmla="*/ 150699 h 241283"/>
                  <a:gd name="connsiteX1494" fmla="*/ 119257 w 383275"/>
                  <a:gd name="connsiteY1494" fmla="*/ 151230 h 241283"/>
                  <a:gd name="connsiteX1495" fmla="*/ 119846 w 383275"/>
                  <a:gd name="connsiteY1495" fmla="*/ 151406 h 241283"/>
                  <a:gd name="connsiteX1496" fmla="*/ 120701 w 383275"/>
                  <a:gd name="connsiteY1496" fmla="*/ 151642 h 241283"/>
                  <a:gd name="connsiteX1497" fmla="*/ 121349 w 383275"/>
                  <a:gd name="connsiteY1497" fmla="*/ 151701 h 241283"/>
                  <a:gd name="connsiteX1498" fmla="*/ 121909 w 383275"/>
                  <a:gd name="connsiteY1498" fmla="*/ 151760 h 241283"/>
                  <a:gd name="connsiteX1499" fmla="*/ 122204 w 383275"/>
                  <a:gd name="connsiteY1499" fmla="*/ 151731 h 241283"/>
                  <a:gd name="connsiteX1500" fmla="*/ 123235 w 383275"/>
                  <a:gd name="connsiteY1500" fmla="*/ 151642 h 241283"/>
                  <a:gd name="connsiteX1501" fmla="*/ 123942 w 383275"/>
                  <a:gd name="connsiteY1501" fmla="*/ 151554 h 241283"/>
                  <a:gd name="connsiteX1502" fmla="*/ 125091 w 383275"/>
                  <a:gd name="connsiteY1502" fmla="*/ 151348 h 241283"/>
                  <a:gd name="connsiteX1503" fmla="*/ 125769 w 383275"/>
                  <a:gd name="connsiteY1503" fmla="*/ 151230 h 241283"/>
                  <a:gd name="connsiteX1504" fmla="*/ 127361 w 383275"/>
                  <a:gd name="connsiteY1504" fmla="*/ 150906 h 241283"/>
                  <a:gd name="connsiteX1505" fmla="*/ 129099 w 383275"/>
                  <a:gd name="connsiteY1505" fmla="*/ 150611 h 241283"/>
                  <a:gd name="connsiteX1506" fmla="*/ 126683 w 383275"/>
                  <a:gd name="connsiteY1506" fmla="*/ 152349 h 241283"/>
                  <a:gd name="connsiteX1507" fmla="*/ 125710 w 383275"/>
                  <a:gd name="connsiteY1507" fmla="*/ 152821 h 241283"/>
                  <a:gd name="connsiteX1508" fmla="*/ 123029 w 383275"/>
                  <a:gd name="connsiteY1508" fmla="*/ 154972 h 241283"/>
                  <a:gd name="connsiteX1509" fmla="*/ 121084 w 383275"/>
                  <a:gd name="connsiteY1509" fmla="*/ 157801 h 241283"/>
                  <a:gd name="connsiteX1510" fmla="*/ 120494 w 383275"/>
                  <a:gd name="connsiteY1510" fmla="*/ 159068 h 241283"/>
                  <a:gd name="connsiteX1511" fmla="*/ 119551 w 383275"/>
                  <a:gd name="connsiteY1511" fmla="*/ 163253 h 241283"/>
                  <a:gd name="connsiteX1512" fmla="*/ 119905 w 383275"/>
                  <a:gd name="connsiteY1512" fmla="*/ 166023 h 241283"/>
                  <a:gd name="connsiteX1513" fmla="*/ 120494 w 383275"/>
                  <a:gd name="connsiteY1513" fmla="*/ 167290 h 241283"/>
                  <a:gd name="connsiteX1514" fmla="*/ 121408 w 383275"/>
                  <a:gd name="connsiteY1514" fmla="*/ 168410 h 241283"/>
                  <a:gd name="connsiteX1515" fmla="*/ 122763 w 383275"/>
                  <a:gd name="connsiteY1515" fmla="*/ 169470 h 241283"/>
                  <a:gd name="connsiteX1516" fmla="*/ 127419 w 383275"/>
                  <a:gd name="connsiteY1516" fmla="*/ 171916 h 241283"/>
                  <a:gd name="connsiteX1517" fmla="*/ 134109 w 383275"/>
                  <a:gd name="connsiteY1517" fmla="*/ 175835 h 241283"/>
                  <a:gd name="connsiteX1518" fmla="*/ 138499 w 383275"/>
                  <a:gd name="connsiteY1518" fmla="*/ 180668 h 241283"/>
                  <a:gd name="connsiteX1519" fmla="*/ 139177 w 383275"/>
                  <a:gd name="connsiteY1519" fmla="*/ 182053 h 241283"/>
                  <a:gd name="connsiteX1520" fmla="*/ 141623 w 383275"/>
                  <a:gd name="connsiteY1520" fmla="*/ 185825 h 241283"/>
                  <a:gd name="connsiteX1521" fmla="*/ 153027 w 383275"/>
                  <a:gd name="connsiteY1521" fmla="*/ 190127 h 241283"/>
                  <a:gd name="connsiteX1522" fmla="*/ 155296 w 383275"/>
                  <a:gd name="connsiteY1522" fmla="*/ 190658 h 241283"/>
                  <a:gd name="connsiteX1523" fmla="*/ 155944 w 383275"/>
                  <a:gd name="connsiteY1523" fmla="*/ 190805 h 241283"/>
                  <a:gd name="connsiteX1524" fmla="*/ 157683 w 383275"/>
                  <a:gd name="connsiteY1524" fmla="*/ 191129 h 241283"/>
                  <a:gd name="connsiteX1525" fmla="*/ 158331 w 383275"/>
                  <a:gd name="connsiteY1525" fmla="*/ 191247 h 241283"/>
                  <a:gd name="connsiteX1526" fmla="*/ 160630 w 383275"/>
                  <a:gd name="connsiteY1526" fmla="*/ 191542 h 241283"/>
                  <a:gd name="connsiteX1527" fmla="*/ 160925 w 383275"/>
                  <a:gd name="connsiteY1527" fmla="*/ 191571 h 241283"/>
                  <a:gd name="connsiteX1528" fmla="*/ 162928 w 383275"/>
                  <a:gd name="connsiteY1528" fmla="*/ 191660 h 241283"/>
                  <a:gd name="connsiteX1529" fmla="*/ 163252 w 383275"/>
                  <a:gd name="connsiteY1529" fmla="*/ 191689 h 241283"/>
                  <a:gd name="connsiteX1530" fmla="*/ 163636 w 383275"/>
                  <a:gd name="connsiteY1530" fmla="*/ 191660 h 241283"/>
                  <a:gd name="connsiteX1531" fmla="*/ 165227 w 383275"/>
                  <a:gd name="connsiteY1531" fmla="*/ 191571 h 241283"/>
                  <a:gd name="connsiteX1532" fmla="*/ 165905 w 383275"/>
                  <a:gd name="connsiteY1532" fmla="*/ 191512 h 241283"/>
                  <a:gd name="connsiteX1533" fmla="*/ 168174 w 383275"/>
                  <a:gd name="connsiteY1533" fmla="*/ 191159 h 241283"/>
                  <a:gd name="connsiteX1534" fmla="*/ 168174 w 383275"/>
                  <a:gd name="connsiteY1534" fmla="*/ 191159 h 241283"/>
                  <a:gd name="connsiteX1535" fmla="*/ 176366 w 383275"/>
                  <a:gd name="connsiteY1535" fmla="*/ 187593 h 241283"/>
                  <a:gd name="connsiteX1536" fmla="*/ 178753 w 383275"/>
                  <a:gd name="connsiteY1536" fmla="*/ 185766 h 241283"/>
                  <a:gd name="connsiteX1537" fmla="*/ 186886 w 383275"/>
                  <a:gd name="connsiteY1537" fmla="*/ 176661 h 241283"/>
                  <a:gd name="connsiteX1538" fmla="*/ 187593 w 383275"/>
                  <a:gd name="connsiteY1538" fmla="*/ 176130 h 241283"/>
                  <a:gd name="connsiteX1539" fmla="*/ 187799 w 383275"/>
                  <a:gd name="connsiteY1539" fmla="*/ 176071 h 241283"/>
                  <a:gd name="connsiteX1540" fmla="*/ 188153 w 383275"/>
                  <a:gd name="connsiteY1540" fmla="*/ 175953 h 241283"/>
                  <a:gd name="connsiteX1541" fmla="*/ 188271 w 383275"/>
                  <a:gd name="connsiteY1541" fmla="*/ 175983 h 241283"/>
                  <a:gd name="connsiteX1542" fmla="*/ 188654 w 383275"/>
                  <a:gd name="connsiteY1542" fmla="*/ 176189 h 241283"/>
                  <a:gd name="connsiteX1543" fmla="*/ 188742 w 383275"/>
                  <a:gd name="connsiteY1543" fmla="*/ 176277 h 241283"/>
                  <a:gd name="connsiteX1544" fmla="*/ 188919 w 383275"/>
                  <a:gd name="connsiteY1544" fmla="*/ 176867 h 241283"/>
                  <a:gd name="connsiteX1545" fmla="*/ 188919 w 383275"/>
                  <a:gd name="connsiteY1545" fmla="*/ 176955 h 241283"/>
                  <a:gd name="connsiteX1546" fmla="*/ 188831 w 383275"/>
                  <a:gd name="connsiteY1546" fmla="*/ 177662 h 241283"/>
                  <a:gd name="connsiteX1547" fmla="*/ 188772 w 383275"/>
                  <a:gd name="connsiteY1547" fmla="*/ 177869 h 241283"/>
                  <a:gd name="connsiteX1548" fmla="*/ 188389 w 383275"/>
                  <a:gd name="connsiteY1548" fmla="*/ 178753 h 241283"/>
                  <a:gd name="connsiteX1549" fmla="*/ 183615 w 383275"/>
                  <a:gd name="connsiteY1549" fmla="*/ 184204 h 241283"/>
                  <a:gd name="connsiteX1550" fmla="*/ 177780 w 383275"/>
                  <a:gd name="connsiteY1550" fmla="*/ 188183 h 241283"/>
                  <a:gd name="connsiteX1551" fmla="*/ 175806 w 383275"/>
                  <a:gd name="connsiteY1551" fmla="*/ 192691 h 241283"/>
                  <a:gd name="connsiteX1552" fmla="*/ 188536 w 383275"/>
                  <a:gd name="connsiteY1552" fmla="*/ 207720 h 241283"/>
                  <a:gd name="connsiteX1553" fmla="*/ 180815 w 383275"/>
                  <a:gd name="connsiteY1553" fmla="*/ 204567 h 241283"/>
                  <a:gd name="connsiteX1554" fmla="*/ 177368 w 383275"/>
                  <a:gd name="connsiteY1554" fmla="*/ 202209 h 241283"/>
                  <a:gd name="connsiteX1555" fmla="*/ 174332 w 383275"/>
                  <a:gd name="connsiteY1555" fmla="*/ 199469 h 241283"/>
                  <a:gd name="connsiteX1556" fmla="*/ 69309 w 383275"/>
                  <a:gd name="connsiteY1556" fmla="*/ 79740 h 241283"/>
                  <a:gd name="connsiteX1557" fmla="*/ 72255 w 383275"/>
                  <a:gd name="connsiteY1557" fmla="*/ 85015 h 241283"/>
                  <a:gd name="connsiteX1558" fmla="*/ 74112 w 383275"/>
                  <a:gd name="connsiteY1558" fmla="*/ 86105 h 241283"/>
                  <a:gd name="connsiteX1559" fmla="*/ 86783 w 383275"/>
                  <a:gd name="connsiteY1559" fmla="*/ 94563 h 241283"/>
                  <a:gd name="connsiteX1560" fmla="*/ 87638 w 383275"/>
                  <a:gd name="connsiteY1560" fmla="*/ 98069 h 241283"/>
                  <a:gd name="connsiteX1561" fmla="*/ 87844 w 383275"/>
                  <a:gd name="connsiteY1561" fmla="*/ 99867 h 241283"/>
                  <a:gd name="connsiteX1562" fmla="*/ 87932 w 383275"/>
                  <a:gd name="connsiteY1562" fmla="*/ 107175 h 241283"/>
                  <a:gd name="connsiteX1563" fmla="*/ 87932 w 383275"/>
                  <a:gd name="connsiteY1563" fmla="*/ 108973 h 241283"/>
                  <a:gd name="connsiteX1564" fmla="*/ 89583 w 383275"/>
                  <a:gd name="connsiteY1564" fmla="*/ 116251 h 241283"/>
                  <a:gd name="connsiteX1565" fmla="*/ 93472 w 383275"/>
                  <a:gd name="connsiteY1565" fmla="*/ 118373 h 241283"/>
                  <a:gd name="connsiteX1566" fmla="*/ 81744 w 383275"/>
                  <a:gd name="connsiteY1566" fmla="*/ 122793 h 241283"/>
                  <a:gd name="connsiteX1567" fmla="*/ 76027 w 383275"/>
                  <a:gd name="connsiteY1567" fmla="*/ 127508 h 241283"/>
                  <a:gd name="connsiteX1568" fmla="*/ 73847 w 383275"/>
                  <a:gd name="connsiteY1568" fmla="*/ 131869 h 241283"/>
                  <a:gd name="connsiteX1569" fmla="*/ 69898 w 383275"/>
                  <a:gd name="connsiteY1569" fmla="*/ 124679 h 241283"/>
                  <a:gd name="connsiteX1570" fmla="*/ 68690 w 383275"/>
                  <a:gd name="connsiteY1570" fmla="*/ 123824 h 241283"/>
                  <a:gd name="connsiteX1571" fmla="*/ 67482 w 383275"/>
                  <a:gd name="connsiteY1571" fmla="*/ 123029 h 241283"/>
                  <a:gd name="connsiteX1572" fmla="*/ 70340 w 383275"/>
                  <a:gd name="connsiteY1572" fmla="*/ 123677 h 241283"/>
                  <a:gd name="connsiteX1573" fmla="*/ 70900 w 383275"/>
                  <a:gd name="connsiteY1573" fmla="*/ 123766 h 241283"/>
                  <a:gd name="connsiteX1574" fmla="*/ 73817 w 383275"/>
                  <a:gd name="connsiteY1574" fmla="*/ 124001 h 241283"/>
                  <a:gd name="connsiteX1575" fmla="*/ 74053 w 383275"/>
                  <a:gd name="connsiteY1575" fmla="*/ 124031 h 241283"/>
                  <a:gd name="connsiteX1576" fmla="*/ 74583 w 383275"/>
                  <a:gd name="connsiteY1576" fmla="*/ 124001 h 241283"/>
                  <a:gd name="connsiteX1577" fmla="*/ 75968 w 383275"/>
                  <a:gd name="connsiteY1577" fmla="*/ 123913 h 241283"/>
                  <a:gd name="connsiteX1578" fmla="*/ 76823 w 383275"/>
                  <a:gd name="connsiteY1578" fmla="*/ 123795 h 241283"/>
                  <a:gd name="connsiteX1579" fmla="*/ 78149 w 383275"/>
                  <a:gd name="connsiteY1579" fmla="*/ 123500 h 241283"/>
                  <a:gd name="connsiteX1580" fmla="*/ 78945 w 383275"/>
                  <a:gd name="connsiteY1580" fmla="*/ 123265 h 241283"/>
                  <a:gd name="connsiteX1581" fmla="*/ 80271 w 383275"/>
                  <a:gd name="connsiteY1581" fmla="*/ 122675 h 241283"/>
                  <a:gd name="connsiteX1582" fmla="*/ 80919 w 383275"/>
                  <a:gd name="connsiteY1582" fmla="*/ 122351 h 241283"/>
                  <a:gd name="connsiteX1583" fmla="*/ 82687 w 383275"/>
                  <a:gd name="connsiteY1583" fmla="*/ 121025 h 241283"/>
                  <a:gd name="connsiteX1584" fmla="*/ 82687 w 383275"/>
                  <a:gd name="connsiteY1584" fmla="*/ 121025 h 241283"/>
                  <a:gd name="connsiteX1585" fmla="*/ 85840 w 383275"/>
                  <a:gd name="connsiteY1585" fmla="*/ 106645 h 241283"/>
                  <a:gd name="connsiteX1586" fmla="*/ 81980 w 383275"/>
                  <a:gd name="connsiteY1586" fmla="*/ 90938 h 241283"/>
                  <a:gd name="connsiteX1587" fmla="*/ 79740 w 383275"/>
                  <a:gd name="connsiteY1587" fmla="*/ 89612 h 241283"/>
                  <a:gd name="connsiteX1588" fmla="*/ 69073 w 383275"/>
                  <a:gd name="connsiteY1588" fmla="*/ 84102 h 241283"/>
                  <a:gd name="connsiteX1589" fmla="*/ 67924 w 383275"/>
                  <a:gd name="connsiteY1589" fmla="*/ 80212 h 241283"/>
                  <a:gd name="connsiteX1590" fmla="*/ 68336 w 383275"/>
                  <a:gd name="connsiteY1590" fmla="*/ 73287 h 241283"/>
                  <a:gd name="connsiteX1591" fmla="*/ 69250 w 383275"/>
                  <a:gd name="connsiteY1591" fmla="*/ 75320 h 241283"/>
                  <a:gd name="connsiteX1592" fmla="*/ 69309 w 383275"/>
                  <a:gd name="connsiteY1592" fmla="*/ 79740 h 241283"/>
                  <a:gd name="connsiteX1593" fmla="*/ 127184 w 383275"/>
                  <a:gd name="connsiteY1593" fmla="*/ 22248 h 241283"/>
                  <a:gd name="connsiteX1594" fmla="*/ 125504 w 383275"/>
                  <a:gd name="connsiteY1594" fmla="*/ 24223 h 241283"/>
                  <a:gd name="connsiteX1595" fmla="*/ 124355 w 383275"/>
                  <a:gd name="connsiteY1595" fmla="*/ 26079 h 241283"/>
                  <a:gd name="connsiteX1596" fmla="*/ 123942 w 383275"/>
                  <a:gd name="connsiteY1596" fmla="*/ 28171 h 241283"/>
                  <a:gd name="connsiteX1597" fmla="*/ 124443 w 383275"/>
                  <a:gd name="connsiteY1597" fmla="*/ 30794 h 241283"/>
                  <a:gd name="connsiteX1598" fmla="*/ 126801 w 383275"/>
                  <a:gd name="connsiteY1598" fmla="*/ 34153 h 241283"/>
                  <a:gd name="connsiteX1599" fmla="*/ 127419 w 383275"/>
                  <a:gd name="connsiteY1599" fmla="*/ 34360 h 241283"/>
                  <a:gd name="connsiteX1600" fmla="*/ 127626 w 383275"/>
                  <a:gd name="connsiteY1600" fmla="*/ 34389 h 241283"/>
                  <a:gd name="connsiteX1601" fmla="*/ 127979 w 383275"/>
                  <a:gd name="connsiteY1601" fmla="*/ 34419 h 241283"/>
                  <a:gd name="connsiteX1602" fmla="*/ 128009 w 383275"/>
                  <a:gd name="connsiteY1602" fmla="*/ 34419 h 241283"/>
                  <a:gd name="connsiteX1603" fmla="*/ 128804 w 383275"/>
                  <a:gd name="connsiteY1603" fmla="*/ 34301 h 241283"/>
                  <a:gd name="connsiteX1604" fmla="*/ 129011 w 383275"/>
                  <a:gd name="connsiteY1604" fmla="*/ 34242 h 241283"/>
                  <a:gd name="connsiteX1605" fmla="*/ 129747 w 383275"/>
                  <a:gd name="connsiteY1605" fmla="*/ 34006 h 241283"/>
                  <a:gd name="connsiteX1606" fmla="*/ 130484 w 383275"/>
                  <a:gd name="connsiteY1606" fmla="*/ 33741 h 241283"/>
                  <a:gd name="connsiteX1607" fmla="*/ 130720 w 383275"/>
                  <a:gd name="connsiteY1607" fmla="*/ 33652 h 241283"/>
                  <a:gd name="connsiteX1608" fmla="*/ 131545 w 383275"/>
                  <a:gd name="connsiteY1608" fmla="*/ 33417 h 241283"/>
                  <a:gd name="connsiteX1609" fmla="*/ 131368 w 383275"/>
                  <a:gd name="connsiteY1609" fmla="*/ 33623 h 241283"/>
                  <a:gd name="connsiteX1610" fmla="*/ 131015 w 383275"/>
                  <a:gd name="connsiteY1610" fmla="*/ 34036 h 241283"/>
                  <a:gd name="connsiteX1611" fmla="*/ 130543 w 383275"/>
                  <a:gd name="connsiteY1611" fmla="*/ 34595 h 241283"/>
                  <a:gd name="connsiteX1612" fmla="*/ 130366 w 383275"/>
                  <a:gd name="connsiteY1612" fmla="*/ 34802 h 241283"/>
                  <a:gd name="connsiteX1613" fmla="*/ 130013 w 383275"/>
                  <a:gd name="connsiteY1613" fmla="*/ 35185 h 241283"/>
                  <a:gd name="connsiteX1614" fmla="*/ 129777 w 383275"/>
                  <a:gd name="connsiteY1614" fmla="*/ 35421 h 241283"/>
                  <a:gd name="connsiteX1615" fmla="*/ 129453 w 383275"/>
                  <a:gd name="connsiteY1615" fmla="*/ 35745 h 241283"/>
                  <a:gd name="connsiteX1616" fmla="*/ 129188 w 383275"/>
                  <a:gd name="connsiteY1616" fmla="*/ 35951 h 241283"/>
                  <a:gd name="connsiteX1617" fmla="*/ 128834 w 383275"/>
                  <a:gd name="connsiteY1617" fmla="*/ 36216 h 241283"/>
                  <a:gd name="connsiteX1618" fmla="*/ 128539 w 383275"/>
                  <a:gd name="connsiteY1618" fmla="*/ 36393 h 241283"/>
                  <a:gd name="connsiteX1619" fmla="*/ 128156 w 383275"/>
                  <a:gd name="connsiteY1619" fmla="*/ 36599 h 241283"/>
                  <a:gd name="connsiteX1620" fmla="*/ 127832 w 383275"/>
                  <a:gd name="connsiteY1620" fmla="*/ 36717 h 241283"/>
                  <a:gd name="connsiteX1621" fmla="*/ 127419 w 383275"/>
                  <a:gd name="connsiteY1621" fmla="*/ 36835 h 241283"/>
                  <a:gd name="connsiteX1622" fmla="*/ 127066 w 383275"/>
                  <a:gd name="connsiteY1622" fmla="*/ 36864 h 241283"/>
                  <a:gd name="connsiteX1623" fmla="*/ 126476 w 383275"/>
                  <a:gd name="connsiteY1623" fmla="*/ 36894 h 241283"/>
                  <a:gd name="connsiteX1624" fmla="*/ 124060 w 383275"/>
                  <a:gd name="connsiteY1624" fmla="*/ 35921 h 241283"/>
                  <a:gd name="connsiteX1625" fmla="*/ 121408 w 383275"/>
                  <a:gd name="connsiteY1625" fmla="*/ 32385 h 241283"/>
                  <a:gd name="connsiteX1626" fmla="*/ 127184 w 383275"/>
                  <a:gd name="connsiteY1626" fmla="*/ 22248 h 241283"/>
                  <a:gd name="connsiteX1627" fmla="*/ 188565 w 383275"/>
                  <a:gd name="connsiteY1627" fmla="*/ 17386 h 241283"/>
                  <a:gd name="connsiteX1628" fmla="*/ 190599 w 383275"/>
                  <a:gd name="connsiteY1628" fmla="*/ 20451 h 241283"/>
                  <a:gd name="connsiteX1629" fmla="*/ 194724 w 383275"/>
                  <a:gd name="connsiteY1629" fmla="*/ 28554 h 241283"/>
                  <a:gd name="connsiteX1630" fmla="*/ 195903 w 383275"/>
                  <a:gd name="connsiteY1630" fmla="*/ 31413 h 241283"/>
                  <a:gd name="connsiteX1631" fmla="*/ 198143 w 383275"/>
                  <a:gd name="connsiteY1631" fmla="*/ 33299 h 241283"/>
                  <a:gd name="connsiteX1632" fmla="*/ 194665 w 383275"/>
                  <a:gd name="connsiteY1632" fmla="*/ 37248 h 241283"/>
                  <a:gd name="connsiteX1633" fmla="*/ 194046 w 383275"/>
                  <a:gd name="connsiteY1633" fmla="*/ 39192 h 241283"/>
                  <a:gd name="connsiteX1634" fmla="*/ 192544 w 383275"/>
                  <a:gd name="connsiteY1634" fmla="*/ 45911 h 241283"/>
                  <a:gd name="connsiteX1635" fmla="*/ 192396 w 383275"/>
                  <a:gd name="connsiteY1635" fmla="*/ 48180 h 241283"/>
                  <a:gd name="connsiteX1636" fmla="*/ 192396 w 383275"/>
                  <a:gd name="connsiteY1636" fmla="*/ 48180 h 241283"/>
                  <a:gd name="connsiteX1637" fmla="*/ 192662 w 383275"/>
                  <a:gd name="connsiteY1637" fmla="*/ 50302 h 241283"/>
                  <a:gd name="connsiteX1638" fmla="*/ 192838 w 383275"/>
                  <a:gd name="connsiteY1638" fmla="*/ 50891 h 241283"/>
                  <a:gd name="connsiteX1639" fmla="*/ 193369 w 383275"/>
                  <a:gd name="connsiteY1639" fmla="*/ 52158 h 241283"/>
                  <a:gd name="connsiteX1640" fmla="*/ 193663 w 383275"/>
                  <a:gd name="connsiteY1640" fmla="*/ 52718 h 241283"/>
                  <a:gd name="connsiteX1641" fmla="*/ 194489 w 383275"/>
                  <a:gd name="connsiteY1641" fmla="*/ 53838 h 241283"/>
                  <a:gd name="connsiteX1642" fmla="*/ 194783 w 383275"/>
                  <a:gd name="connsiteY1642" fmla="*/ 54162 h 241283"/>
                  <a:gd name="connsiteX1643" fmla="*/ 196227 w 383275"/>
                  <a:gd name="connsiteY1643" fmla="*/ 55252 h 241283"/>
                  <a:gd name="connsiteX1644" fmla="*/ 196610 w 383275"/>
                  <a:gd name="connsiteY1644" fmla="*/ 55429 h 241283"/>
                  <a:gd name="connsiteX1645" fmla="*/ 197907 w 383275"/>
                  <a:gd name="connsiteY1645" fmla="*/ 55989 h 241283"/>
                  <a:gd name="connsiteX1646" fmla="*/ 198496 w 383275"/>
                  <a:gd name="connsiteY1646" fmla="*/ 56137 h 241283"/>
                  <a:gd name="connsiteX1647" fmla="*/ 199822 w 383275"/>
                  <a:gd name="connsiteY1647" fmla="*/ 56343 h 241283"/>
                  <a:gd name="connsiteX1648" fmla="*/ 200412 w 383275"/>
                  <a:gd name="connsiteY1648" fmla="*/ 56402 h 241283"/>
                  <a:gd name="connsiteX1649" fmla="*/ 200706 w 383275"/>
                  <a:gd name="connsiteY1649" fmla="*/ 56431 h 241283"/>
                  <a:gd name="connsiteX1650" fmla="*/ 201797 w 383275"/>
                  <a:gd name="connsiteY1650" fmla="*/ 56313 h 241283"/>
                  <a:gd name="connsiteX1651" fmla="*/ 202474 w 383275"/>
                  <a:gd name="connsiteY1651" fmla="*/ 56254 h 241283"/>
                  <a:gd name="connsiteX1652" fmla="*/ 204537 w 383275"/>
                  <a:gd name="connsiteY1652" fmla="*/ 55694 h 241283"/>
                  <a:gd name="connsiteX1653" fmla="*/ 204331 w 383275"/>
                  <a:gd name="connsiteY1653" fmla="*/ 60174 h 241283"/>
                  <a:gd name="connsiteX1654" fmla="*/ 202533 w 383275"/>
                  <a:gd name="connsiteY1654" fmla="*/ 73464 h 241283"/>
                  <a:gd name="connsiteX1655" fmla="*/ 199410 w 383275"/>
                  <a:gd name="connsiteY1655" fmla="*/ 81391 h 241283"/>
                  <a:gd name="connsiteX1656" fmla="*/ 195549 w 383275"/>
                  <a:gd name="connsiteY1656" fmla="*/ 89612 h 241283"/>
                  <a:gd name="connsiteX1657" fmla="*/ 195166 w 383275"/>
                  <a:gd name="connsiteY1657" fmla="*/ 91645 h 241283"/>
                  <a:gd name="connsiteX1658" fmla="*/ 193428 w 383275"/>
                  <a:gd name="connsiteY1658" fmla="*/ 97510 h 241283"/>
                  <a:gd name="connsiteX1659" fmla="*/ 193280 w 383275"/>
                  <a:gd name="connsiteY1659" fmla="*/ 101223 h 241283"/>
                  <a:gd name="connsiteX1660" fmla="*/ 193781 w 383275"/>
                  <a:gd name="connsiteY1660" fmla="*/ 102637 h 241283"/>
                  <a:gd name="connsiteX1661" fmla="*/ 193988 w 383275"/>
                  <a:gd name="connsiteY1661" fmla="*/ 104081 h 241283"/>
                  <a:gd name="connsiteX1662" fmla="*/ 193604 w 383275"/>
                  <a:gd name="connsiteY1662" fmla="*/ 104700 h 241283"/>
                  <a:gd name="connsiteX1663" fmla="*/ 193457 w 383275"/>
                  <a:gd name="connsiteY1663" fmla="*/ 104788 h 241283"/>
                  <a:gd name="connsiteX1664" fmla="*/ 193133 w 383275"/>
                  <a:gd name="connsiteY1664" fmla="*/ 104906 h 241283"/>
                  <a:gd name="connsiteX1665" fmla="*/ 192956 w 383275"/>
                  <a:gd name="connsiteY1665" fmla="*/ 104877 h 241283"/>
                  <a:gd name="connsiteX1666" fmla="*/ 192455 w 383275"/>
                  <a:gd name="connsiteY1666" fmla="*/ 104700 h 241283"/>
                  <a:gd name="connsiteX1667" fmla="*/ 192308 w 383275"/>
                  <a:gd name="connsiteY1667" fmla="*/ 104611 h 241283"/>
                  <a:gd name="connsiteX1668" fmla="*/ 191660 w 383275"/>
                  <a:gd name="connsiteY1668" fmla="*/ 104110 h 241283"/>
                  <a:gd name="connsiteX1669" fmla="*/ 191542 w 383275"/>
                  <a:gd name="connsiteY1669" fmla="*/ 103993 h 241283"/>
                  <a:gd name="connsiteX1670" fmla="*/ 191041 w 383275"/>
                  <a:gd name="connsiteY1670" fmla="*/ 103462 h 241283"/>
                  <a:gd name="connsiteX1671" fmla="*/ 190893 w 383275"/>
                  <a:gd name="connsiteY1671" fmla="*/ 103285 h 241283"/>
                  <a:gd name="connsiteX1672" fmla="*/ 190481 w 383275"/>
                  <a:gd name="connsiteY1672" fmla="*/ 102784 h 241283"/>
                  <a:gd name="connsiteX1673" fmla="*/ 188713 w 383275"/>
                  <a:gd name="connsiteY1673" fmla="*/ 97686 h 241283"/>
                  <a:gd name="connsiteX1674" fmla="*/ 189833 w 383275"/>
                  <a:gd name="connsiteY1674" fmla="*/ 95948 h 241283"/>
                  <a:gd name="connsiteX1675" fmla="*/ 194577 w 383275"/>
                  <a:gd name="connsiteY1675" fmla="*/ 89671 h 241283"/>
                  <a:gd name="connsiteX1676" fmla="*/ 196993 w 383275"/>
                  <a:gd name="connsiteY1676" fmla="*/ 81243 h 241283"/>
                  <a:gd name="connsiteX1677" fmla="*/ 201855 w 383275"/>
                  <a:gd name="connsiteY1677" fmla="*/ 66097 h 241283"/>
                  <a:gd name="connsiteX1678" fmla="*/ 198850 w 383275"/>
                  <a:gd name="connsiteY1678" fmla="*/ 58700 h 241283"/>
                  <a:gd name="connsiteX1679" fmla="*/ 194253 w 383275"/>
                  <a:gd name="connsiteY1679" fmla="*/ 54398 h 241283"/>
                  <a:gd name="connsiteX1680" fmla="*/ 192779 w 383275"/>
                  <a:gd name="connsiteY1680" fmla="*/ 52895 h 241283"/>
                  <a:gd name="connsiteX1681" fmla="*/ 191630 w 383275"/>
                  <a:gd name="connsiteY1681" fmla="*/ 51186 h 241283"/>
                  <a:gd name="connsiteX1682" fmla="*/ 190952 w 383275"/>
                  <a:gd name="connsiteY1682" fmla="*/ 43789 h 241283"/>
                  <a:gd name="connsiteX1683" fmla="*/ 192131 w 383275"/>
                  <a:gd name="connsiteY1683" fmla="*/ 38014 h 241283"/>
                  <a:gd name="connsiteX1684" fmla="*/ 192720 w 383275"/>
                  <a:gd name="connsiteY1684" fmla="*/ 33093 h 241283"/>
                  <a:gd name="connsiteX1685" fmla="*/ 192750 w 383275"/>
                  <a:gd name="connsiteY1685" fmla="*/ 30647 h 241283"/>
                  <a:gd name="connsiteX1686" fmla="*/ 192102 w 383275"/>
                  <a:gd name="connsiteY1686" fmla="*/ 25873 h 241283"/>
                  <a:gd name="connsiteX1687" fmla="*/ 188742 w 383275"/>
                  <a:gd name="connsiteY1687" fmla="*/ 19331 h 241283"/>
                  <a:gd name="connsiteX1688" fmla="*/ 185383 w 383275"/>
                  <a:gd name="connsiteY1688" fmla="*/ 16296 h 241283"/>
                  <a:gd name="connsiteX1689" fmla="*/ 173006 w 383275"/>
                  <a:gd name="connsiteY1689" fmla="*/ 10962 h 241283"/>
                  <a:gd name="connsiteX1690" fmla="*/ 179578 w 383275"/>
                  <a:gd name="connsiteY1690" fmla="*/ 11846 h 241283"/>
                  <a:gd name="connsiteX1691" fmla="*/ 183114 w 383275"/>
                  <a:gd name="connsiteY1691" fmla="*/ 12878 h 241283"/>
                  <a:gd name="connsiteX1692" fmla="*/ 186090 w 383275"/>
                  <a:gd name="connsiteY1692" fmla="*/ 14793 h 241283"/>
                  <a:gd name="connsiteX1693" fmla="*/ 188565 w 383275"/>
                  <a:gd name="connsiteY1693" fmla="*/ 17386 h 241283"/>
                  <a:gd name="connsiteX1694" fmla="*/ 139943 w 383275"/>
                  <a:gd name="connsiteY1694" fmla="*/ 60881 h 241283"/>
                  <a:gd name="connsiteX1695" fmla="*/ 142271 w 383275"/>
                  <a:gd name="connsiteY1695" fmla="*/ 61618 h 241283"/>
                  <a:gd name="connsiteX1696" fmla="*/ 151642 w 383275"/>
                  <a:gd name="connsiteY1696" fmla="*/ 67069 h 241283"/>
                  <a:gd name="connsiteX1697" fmla="*/ 153558 w 383275"/>
                  <a:gd name="connsiteY1697" fmla="*/ 68042 h 241283"/>
                  <a:gd name="connsiteX1698" fmla="*/ 157712 w 383275"/>
                  <a:gd name="connsiteY1698" fmla="*/ 69250 h 241283"/>
                  <a:gd name="connsiteX1699" fmla="*/ 153528 w 383275"/>
                  <a:gd name="connsiteY1699" fmla="*/ 74642 h 241283"/>
                  <a:gd name="connsiteX1700" fmla="*/ 152791 w 383275"/>
                  <a:gd name="connsiteY1700" fmla="*/ 72197 h 241283"/>
                  <a:gd name="connsiteX1701" fmla="*/ 150080 w 383275"/>
                  <a:gd name="connsiteY1701" fmla="*/ 68159 h 241283"/>
                  <a:gd name="connsiteX1702" fmla="*/ 139943 w 383275"/>
                  <a:gd name="connsiteY1702" fmla="*/ 60881 h 241283"/>
                  <a:gd name="connsiteX1703" fmla="*/ 163164 w 383275"/>
                  <a:gd name="connsiteY1703" fmla="*/ 54486 h 241283"/>
                  <a:gd name="connsiteX1704" fmla="*/ 163164 w 383275"/>
                  <a:gd name="connsiteY1704" fmla="*/ 54486 h 241283"/>
                  <a:gd name="connsiteX1705" fmla="*/ 164195 w 383275"/>
                  <a:gd name="connsiteY1705" fmla="*/ 55105 h 241283"/>
                  <a:gd name="connsiteX1706" fmla="*/ 164549 w 383275"/>
                  <a:gd name="connsiteY1706" fmla="*/ 55252 h 241283"/>
                  <a:gd name="connsiteX1707" fmla="*/ 165345 w 383275"/>
                  <a:gd name="connsiteY1707" fmla="*/ 55518 h 241283"/>
                  <a:gd name="connsiteX1708" fmla="*/ 165757 w 383275"/>
                  <a:gd name="connsiteY1708" fmla="*/ 55606 h 241283"/>
                  <a:gd name="connsiteX1709" fmla="*/ 166582 w 383275"/>
                  <a:gd name="connsiteY1709" fmla="*/ 55724 h 241283"/>
                  <a:gd name="connsiteX1710" fmla="*/ 166936 w 383275"/>
                  <a:gd name="connsiteY1710" fmla="*/ 55753 h 241283"/>
                  <a:gd name="connsiteX1711" fmla="*/ 167083 w 383275"/>
                  <a:gd name="connsiteY1711" fmla="*/ 55753 h 241283"/>
                  <a:gd name="connsiteX1712" fmla="*/ 167437 w 383275"/>
                  <a:gd name="connsiteY1712" fmla="*/ 55724 h 241283"/>
                  <a:gd name="connsiteX1713" fmla="*/ 168409 w 383275"/>
                  <a:gd name="connsiteY1713" fmla="*/ 55606 h 241283"/>
                  <a:gd name="connsiteX1714" fmla="*/ 168910 w 383275"/>
                  <a:gd name="connsiteY1714" fmla="*/ 55488 h 241283"/>
                  <a:gd name="connsiteX1715" fmla="*/ 169794 w 383275"/>
                  <a:gd name="connsiteY1715" fmla="*/ 55194 h 241283"/>
                  <a:gd name="connsiteX1716" fmla="*/ 170266 w 383275"/>
                  <a:gd name="connsiteY1716" fmla="*/ 54958 h 241283"/>
                  <a:gd name="connsiteX1717" fmla="*/ 171091 w 383275"/>
                  <a:gd name="connsiteY1717" fmla="*/ 54427 h 241283"/>
                  <a:gd name="connsiteX1718" fmla="*/ 171474 w 383275"/>
                  <a:gd name="connsiteY1718" fmla="*/ 54162 h 241283"/>
                  <a:gd name="connsiteX1719" fmla="*/ 172476 w 383275"/>
                  <a:gd name="connsiteY1719" fmla="*/ 53072 h 241283"/>
                  <a:gd name="connsiteX1720" fmla="*/ 172476 w 383275"/>
                  <a:gd name="connsiteY1720" fmla="*/ 53072 h 241283"/>
                  <a:gd name="connsiteX1721" fmla="*/ 171710 w 383275"/>
                  <a:gd name="connsiteY1721" fmla="*/ 57404 h 241283"/>
                  <a:gd name="connsiteX1722" fmla="*/ 173095 w 383275"/>
                  <a:gd name="connsiteY1722" fmla="*/ 61470 h 241283"/>
                  <a:gd name="connsiteX1723" fmla="*/ 177603 w 383275"/>
                  <a:gd name="connsiteY1723" fmla="*/ 64712 h 241283"/>
                  <a:gd name="connsiteX1724" fmla="*/ 182701 w 383275"/>
                  <a:gd name="connsiteY1724" fmla="*/ 67069 h 241283"/>
                  <a:gd name="connsiteX1725" fmla="*/ 181228 w 383275"/>
                  <a:gd name="connsiteY1725" fmla="*/ 66627 h 241283"/>
                  <a:gd name="connsiteX1726" fmla="*/ 180845 w 383275"/>
                  <a:gd name="connsiteY1726" fmla="*/ 66480 h 241283"/>
                  <a:gd name="connsiteX1727" fmla="*/ 179755 w 383275"/>
                  <a:gd name="connsiteY1727" fmla="*/ 66067 h 241283"/>
                  <a:gd name="connsiteX1728" fmla="*/ 179578 w 383275"/>
                  <a:gd name="connsiteY1728" fmla="*/ 66008 h 241283"/>
                  <a:gd name="connsiteX1729" fmla="*/ 179254 w 383275"/>
                  <a:gd name="connsiteY1729" fmla="*/ 65890 h 241283"/>
                  <a:gd name="connsiteX1730" fmla="*/ 177780 w 383275"/>
                  <a:gd name="connsiteY1730" fmla="*/ 65419 h 241283"/>
                  <a:gd name="connsiteX1731" fmla="*/ 177515 w 383275"/>
                  <a:gd name="connsiteY1731" fmla="*/ 65331 h 241283"/>
                  <a:gd name="connsiteX1732" fmla="*/ 175983 w 383275"/>
                  <a:gd name="connsiteY1732" fmla="*/ 65124 h 241283"/>
                  <a:gd name="connsiteX1733" fmla="*/ 175806 w 383275"/>
                  <a:gd name="connsiteY1733" fmla="*/ 65095 h 241283"/>
                  <a:gd name="connsiteX1734" fmla="*/ 175452 w 383275"/>
                  <a:gd name="connsiteY1734" fmla="*/ 65124 h 241283"/>
                  <a:gd name="connsiteX1735" fmla="*/ 175158 w 383275"/>
                  <a:gd name="connsiteY1735" fmla="*/ 65154 h 241283"/>
                  <a:gd name="connsiteX1736" fmla="*/ 174273 w 383275"/>
                  <a:gd name="connsiteY1736" fmla="*/ 65419 h 241283"/>
                  <a:gd name="connsiteX1737" fmla="*/ 174273 w 383275"/>
                  <a:gd name="connsiteY1737" fmla="*/ 65419 h 241283"/>
                  <a:gd name="connsiteX1738" fmla="*/ 173006 w 383275"/>
                  <a:gd name="connsiteY1738" fmla="*/ 68867 h 241283"/>
                  <a:gd name="connsiteX1739" fmla="*/ 172859 w 383275"/>
                  <a:gd name="connsiteY1739" fmla="*/ 72373 h 241283"/>
                  <a:gd name="connsiteX1740" fmla="*/ 172535 w 383275"/>
                  <a:gd name="connsiteY1740" fmla="*/ 75851 h 241283"/>
                  <a:gd name="connsiteX1741" fmla="*/ 165993 w 383275"/>
                  <a:gd name="connsiteY1741" fmla="*/ 105260 h 241283"/>
                  <a:gd name="connsiteX1742" fmla="*/ 170472 w 383275"/>
                  <a:gd name="connsiteY1742" fmla="*/ 112244 h 241283"/>
                  <a:gd name="connsiteX1743" fmla="*/ 184911 w 383275"/>
                  <a:gd name="connsiteY1743" fmla="*/ 116723 h 241283"/>
                  <a:gd name="connsiteX1744" fmla="*/ 188860 w 383275"/>
                  <a:gd name="connsiteY1744" fmla="*/ 117784 h 241283"/>
                  <a:gd name="connsiteX1745" fmla="*/ 191453 w 383275"/>
                  <a:gd name="connsiteY1745" fmla="*/ 118461 h 241283"/>
                  <a:gd name="connsiteX1746" fmla="*/ 192573 w 383275"/>
                  <a:gd name="connsiteY1746" fmla="*/ 118726 h 241283"/>
                  <a:gd name="connsiteX1747" fmla="*/ 196080 w 383275"/>
                  <a:gd name="connsiteY1747" fmla="*/ 119404 h 241283"/>
                  <a:gd name="connsiteX1748" fmla="*/ 196109 w 383275"/>
                  <a:gd name="connsiteY1748" fmla="*/ 119404 h 241283"/>
                  <a:gd name="connsiteX1749" fmla="*/ 199528 w 383275"/>
                  <a:gd name="connsiteY1749" fmla="*/ 119669 h 241283"/>
                  <a:gd name="connsiteX1750" fmla="*/ 199940 w 383275"/>
                  <a:gd name="connsiteY1750" fmla="*/ 119699 h 241283"/>
                  <a:gd name="connsiteX1751" fmla="*/ 201855 w 383275"/>
                  <a:gd name="connsiteY1751" fmla="*/ 119611 h 241283"/>
                  <a:gd name="connsiteX1752" fmla="*/ 201885 w 383275"/>
                  <a:gd name="connsiteY1752" fmla="*/ 119611 h 241283"/>
                  <a:gd name="connsiteX1753" fmla="*/ 204301 w 383275"/>
                  <a:gd name="connsiteY1753" fmla="*/ 119169 h 241283"/>
                  <a:gd name="connsiteX1754" fmla="*/ 204920 w 383275"/>
                  <a:gd name="connsiteY1754" fmla="*/ 118992 h 241283"/>
                  <a:gd name="connsiteX1755" fmla="*/ 207307 w 383275"/>
                  <a:gd name="connsiteY1755" fmla="*/ 118078 h 241283"/>
                  <a:gd name="connsiteX1756" fmla="*/ 216531 w 383275"/>
                  <a:gd name="connsiteY1756" fmla="*/ 110122 h 241283"/>
                  <a:gd name="connsiteX1757" fmla="*/ 217916 w 383275"/>
                  <a:gd name="connsiteY1757" fmla="*/ 109090 h 241283"/>
                  <a:gd name="connsiteX1758" fmla="*/ 219949 w 383275"/>
                  <a:gd name="connsiteY1758" fmla="*/ 107941 h 241283"/>
                  <a:gd name="connsiteX1759" fmla="*/ 220597 w 383275"/>
                  <a:gd name="connsiteY1759" fmla="*/ 107647 h 241283"/>
                  <a:gd name="connsiteX1760" fmla="*/ 222129 w 383275"/>
                  <a:gd name="connsiteY1760" fmla="*/ 107057 h 241283"/>
                  <a:gd name="connsiteX1761" fmla="*/ 222866 w 383275"/>
                  <a:gd name="connsiteY1761" fmla="*/ 106821 h 241283"/>
                  <a:gd name="connsiteX1762" fmla="*/ 224546 w 383275"/>
                  <a:gd name="connsiteY1762" fmla="*/ 106468 h 241283"/>
                  <a:gd name="connsiteX1763" fmla="*/ 225165 w 383275"/>
                  <a:gd name="connsiteY1763" fmla="*/ 106350 h 241283"/>
                  <a:gd name="connsiteX1764" fmla="*/ 227493 w 383275"/>
                  <a:gd name="connsiteY1764" fmla="*/ 106173 h 241283"/>
                  <a:gd name="connsiteX1765" fmla="*/ 227787 w 383275"/>
                  <a:gd name="connsiteY1765" fmla="*/ 106173 h 241283"/>
                  <a:gd name="connsiteX1766" fmla="*/ 230115 w 383275"/>
                  <a:gd name="connsiteY1766" fmla="*/ 106379 h 241283"/>
                  <a:gd name="connsiteX1767" fmla="*/ 230793 w 383275"/>
                  <a:gd name="connsiteY1767" fmla="*/ 106497 h 241283"/>
                  <a:gd name="connsiteX1768" fmla="*/ 233327 w 383275"/>
                  <a:gd name="connsiteY1768" fmla="*/ 107146 h 241283"/>
                  <a:gd name="connsiteX1769" fmla="*/ 233327 w 383275"/>
                  <a:gd name="connsiteY1769" fmla="*/ 107146 h 241283"/>
                  <a:gd name="connsiteX1770" fmla="*/ 231353 w 383275"/>
                  <a:gd name="connsiteY1770" fmla="*/ 107263 h 241283"/>
                  <a:gd name="connsiteX1771" fmla="*/ 230734 w 383275"/>
                  <a:gd name="connsiteY1771" fmla="*/ 107234 h 241283"/>
                  <a:gd name="connsiteX1772" fmla="*/ 228995 w 383275"/>
                  <a:gd name="connsiteY1772" fmla="*/ 107175 h 241283"/>
                  <a:gd name="connsiteX1773" fmla="*/ 227817 w 383275"/>
                  <a:gd name="connsiteY1773" fmla="*/ 107146 h 241283"/>
                  <a:gd name="connsiteX1774" fmla="*/ 227552 w 383275"/>
                  <a:gd name="connsiteY1774" fmla="*/ 107146 h 241283"/>
                  <a:gd name="connsiteX1775" fmla="*/ 227139 w 383275"/>
                  <a:gd name="connsiteY1775" fmla="*/ 107175 h 241283"/>
                  <a:gd name="connsiteX1776" fmla="*/ 225312 w 383275"/>
                  <a:gd name="connsiteY1776" fmla="*/ 107381 h 241283"/>
                  <a:gd name="connsiteX1777" fmla="*/ 218859 w 383275"/>
                  <a:gd name="connsiteY1777" fmla="*/ 110033 h 241283"/>
                  <a:gd name="connsiteX1778" fmla="*/ 211020 w 383275"/>
                  <a:gd name="connsiteY1778" fmla="*/ 119345 h 241283"/>
                  <a:gd name="connsiteX1779" fmla="*/ 218181 w 383275"/>
                  <a:gd name="connsiteY1779" fmla="*/ 129070 h 241283"/>
                  <a:gd name="connsiteX1780" fmla="*/ 229172 w 383275"/>
                  <a:gd name="connsiteY1780" fmla="*/ 130366 h 241283"/>
                  <a:gd name="connsiteX1781" fmla="*/ 225224 w 383275"/>
                  <a:gd name="connsiteY1781" fmla="*/ 131899 h 241283"/>
                  <a:gd name="connsiteX1782" fmla="*/ 222896 w 383275"/>
                  <a:gd name="connsiteY1782" fmla="*/ 132694 h 241283"/>
                  <a:gd name="connsiteX1783" fmla="*/ 221628 w 383275"/>
                  <a:gd name="connsiteY1783" fmla="*/ 133018 h 241283"/>
                  <a:gd name="connsiteX1784" fmla="*/ 221275 w 383275"/>
                  <a:gd name="connsiteY1784" fmla="*/ 133048 h 241283"/>
                  <a:gd name="connsiteX1785" fmla="*/ 220538 w 383275"/>
                  <a:gd name="connsiteY1785" fmla="*/ 133048 h 241283"/>
                  <a:gd name="connsiteX1786" fmla="*/ 219389 w 383275"/>
                  <a:gd name="connsiteY1786" fmla="*/ 132960 h 241283"/>
                  <a:gd name="connsiteX1787" fmla="*/ 217532 w 383275"/>
                  <a:gd name="connsiteY1787" fmla="*/ 132783 h 241283"/>
                  <a:gd name="connsiteX1788" fmla="*/ 217532 w 383275"/>
                  <a:gd name="connsiteY1788" fmla="*/ 132783 h 241283"/>
                  <a:gd name="connsiteX1789" fmla="*/ 217415 w 383275"/>
                  <a:gd name="connsiteY1789" fmla="*/ 132783 h 241283"/>
                  <a:gd name="connsiteX1790" fmla="*/ 216973 w 383275"/>
                  <a:gd name="connsiteY1790" fmla="*/ 132812 h 241283"/>
                  <a:gd name="connsiteX1791" fmla="*/ 216855 w 383275"/>
                  <a:gd name="connsiteY1791" fmla="*/ 132812 h 241283"/>
                  <a:gd name="connsiteX1792" fmla="*/ 216000 w 383275"/>
                  <a:gd name="connsiteY1792" fmla="*/ 132901 h 241283"/>
                  <a:gd name="connsiteX1793" fmla="*/ 215735 w 383275"/>
                  <a:gd name="connsiteY1793" fmla="*/ 132930 h 241283"/>
                  <a:gd name="connsiteX1794" fmla="*/ 215028 w 383275"/>
                  <a:gd name="connsiteY1794" fmla="*/ 133048 h 241283"/>
                  <a:gd name="connsiteX1795" fmla="*/ 214674 w 383275"/>
                  <a:gd name="connsiteY1795" fmla="*/ 133107 h 241283"/>
                  <a:gd name="connsiteX1796" fmla="*/ 214026 w 383275"/>
                  <a:gd name="connsiteY1796" fmla="*/ 133254 h 241283"/>
                  <a:gd name="connsiteX1797" fmla="*/ 213672 w 383275"/>
                  <a:gd name="connsiteY1797" fmla="*/ 133372 h 241283"/>
                  <a:gd name="connsiteX1798" fmla="*/ 213053 w 383275"/>
                  <a:gd name="connsiteY1798" fmla="*/ 133608 h 241283"/>
                  <a:gd name="connsiteX1799" fmla="*/ 212759 w 383275"/>
                  <a:gd name="connsiteY1799" fmla="*/ 133726 h 241283"/>
                  <a:gd name="connsiteX1800" fmla="*/ 212081 w 383275"/>
                  <a:gd name="connsiteY1800" fmla="*/ 134109 h 241283"/>
                  <a:gd name="connsiteX1801" fmla="*/ 211992 w 383275"/>
                  <a:gd name="connsiteY1801" fmla="*/ 134168 h 241283"/>
                  <a:gd name="connsiteX1802" fmla="*/ 211521 w 383275"/>
                  <a:gd name="connsiteY1802" fmla="*/ 134639 h 241283"/>
                  <a:gd name="connsiteX1803" fmla="*/ 211521 w 383275"/>
                  <a:gd name="connsiteY1803" fmla="*/ 134669 h 241283"/>
                  <a:gd name="connsiteX1804" fmla="*/ 211492 w 383275"/>
                  <a:gd name="connsiteY1804" fmla="*/ 134698 h 241283"/>
                  <a:gd name="connsiteX1805" fmla="*/ 211521 w 383275"/>
                  <a:gd name="connsiteY1805" fmla="*/ 134639 h 241283"/>
                  <a:gd name="connsiteX1806" fmla="*/ 211580 w 383275"/>
                  <a:gd name="connsiteY1806" fmla="*/ 134079 h 241283"/>
                  <a:gd name="connsiteX1807" fmla="*/ 211639 w 383275"/>
                  <a:gd name="connsiteY1807" fmla="*/ 133284 h 241283"/>
                  <a:gd name="connsiteX1808" fmla="*/ 211580 w 383275"/>
                  <a:gd name="connsiteY1808" fmla="*/ 132370 h 241283"/>
                  <a:gd name="connsiteX1809" fmla="*/ 211492 w 383275"/>
                  <a:gd name="connsiteY1809" fmla="*/ 131663 h 241283"/>
                  <a:gd name="connsiteX1810" fmla="*/ 211256 w 383275"/>
                  <a:gd name="connsiteY1810" fmla="*/ 130838 h 241283"/>
                  <a:gd name="connsiteX1811" fmla="*/ 211020 w 383275"/>
                  <a:gd name="connsiteY1811" fmla="*/ 130219 h 241283"/>
                  <a:gd name="connsiteX1812" fmla="*/ 210607 w 383275"/>
                  <a:gd name="connsiteY1812" fmla="*/ 129482 h 241283"/>
                  <a:gd name="connsiteX1813" fmla="*/ 210254 w 383275"/>
                  <a:gd name="connsiteY1813" fmla="*/ 128922 h 241283"/>
                  <a:gd name="connsiteX1814" fmla="*/ 209665 w 383275"/>
                  <a:gd name="connsiteY1814" fmla="*/ 128245 h 241283"/>
                  <a:gd name="connsiteX1815" fmla="*/ 209222 w 383275"/>
                  <a:gd name="connsiteY1815" fmla="*/ 127773 h 241283"/>
                  <a:gd name="connsiteX1816" fmla="*/ 208456 w 383275"/>
                  <a:gd name="connsiteY1816" fmla="*/ 127125 h 241283"/>
                  <a:gd name="connsiteX1817" fmla="*/ 207955 w 383275"/>
                  <a:gd name="connsiteY1817" fmla="*/ 126712 h 241283"/>
                  <a:gd name="connsiteX1818" fmla="*/ 206983 w 383275"/>
                  <a:gd name="connsiteY1818" fmla="*/ 126064 h 241283"/>
                  <a:gd name="connsiteX1819" fmla="*/ 206511 w 383275"/>
                  <a:gd name="connsiteY1819" fmla="*/ 125769 h 241283"/>
                  <a:gd name="connsiteX1820" fmla="*/ 204891 w 383275"/>
                  <a:gd name="connsiteY1820" fmla="*/ 124915 h 241283"/>
                  <a:gd name="connsiteX1821" fmla="*/ 197082 w 383275"/>
                  <a:gd name="connsiteY1821" fmla="*/ 123029 h 241283"/>
                  <a:gd name="connsiteX1822" fmla="*/ 190216 w 383275"/>
                  <a:gd name="connsiteY1822" fmla="*/ 120465 h 241283"/>
                  <a:gd name="connsiteX1823" fmla="*/ 178104 w 383275"/>
                  <a:gd name="connsiteY1823" fmla="*/ 117194 h 241283"/>
                  <a:gd name="connsiteX1824" fmla="*/ 173979 w 383275"/>
                  <a:gd name="connsiteY1824" fmla="*/ 116428 h 241283"/>
                  <a:gd name="connsiteX1825" fmla="*/ 172093 w 383275"/>
                  <a:gd name="connsiteY1825" fmla="*/ 116104 h 241283"/>
                  <a:gd name="connsiteX1826" fmla="*/ 172004 w 383275"/>
                  <a:gd name="connsiteY1826" fmla="*/ 116104 h 241283"/>
                  <a:gd name="connsiteX1827" fmla="*/ 170207 w 383275"/>
                  <a:gd name="connsiteY1827" fmla="*/ 115957 h 241283"/>
                  <a:gd name="connsiteX1828" fmla="*/ 170148 w 383275"/>
                  <a:gd name="connsiteY1828" fmla="*/ 115957 h 241283"/>
                  <a:gd name="connsiteX1829" fmla="*/ 170060 w 383275"/>
                  <a:gd name="connsiteY1829" fmla="*/ 115957 h 241283"/>
                  <a:gd name="connsiteX1830" fmla="*/ 168468 w 383275"/>
                  <a:gd name="connsiteY1830" fmla="*/ 116133 h 241283"/>
                  <a:gd name="connsiteX1831" fmla="*/ 168380 w 383275"/>
                  <a:gd name="connsiteY1831" fmla="*/ 116163 h 241283"/>
                  <a:gd name="connsiteX1832" fmla="*/ 166759 w 383275"/>
                  <a:gd name="connsiteY1832" fmla="*/ 116811 h 241283"/>
                  <a:gd name="connsiteX1833" fmla="*/ 164195 w 383275"/>
                  <a:gd name="connsiteY1833" fmla="*/ 118962 h 241283"/>
                  <a:gd name="connsiteX1834" fmla="*/ 162074 w 383275"/>
                  <a:gd name="connsiteY1834" fmla="*/ 121585 h 241283"/>
                  <a:gd name="connsiteX1835" fmla="*/ 162457 w 383275"/>
                  <a:gd name="connsiteY1835" fmla="*/ 116281 h 241283"/>
                  <a:gd name="connsiteX1836" fmla="*/ 161897 w 383275"/>
                  <a:gd name="connsiteY1836" fmla="*/ 108324 h 241283"/>
                  <a:gd name="connsiteX1837" fmla="*/ 158832 w 383275"/>
                  <a:gd name="connsiteY1837" fmla="*/ 101016 h 241283"/>
                  <a:gd name="connsiteX1838" fmla="*/ 152173 w 383275"/>
                  <a:gd name="connsiteY1838" fmla="*/ 94592 h 241283"/>
                  <a:gd name="connsiteX1839" fmla="*/ 148518 w 383275"/>
                  <a:gd name="connsiteY1839" fmla="*/ 91704 h 241283"/>
                  <a:gd name="connsiteX1840" fmla="*/ 145189 w 383275"/>
                  <a:gd name="connsiteY1840" fmla="*/ 88492 h 241283"/>
                  <a:gd name="connsiteX1841" fmla="*/ 149638 w 383275"/>
                  <a:gd name="connsiteY1841" fmla="*/ 91115 h 241283"/>
                  <a:gd name="connsiteX1842" fmla="*/ 153793 w 383275"/>
                  <a:gd name="connsiteY1842" fmla="*/ 94180 h 241283"/>
                  <a:gd name="connsiteX1843" fmla="*/ 161720 w 383275"/>
                  <a:gd name="connsiteY1843" fmla="*/ 100780 h 241283"/>
                  <a:gd name="connsiteX1844" fmla="*/ 162722 w 383275"/>
                  <a:gd name="connsiteY1844" fmla="*/ 101016 h 241283"/>
                  <a:gd name="connsiteX1845" fmla="*/ 162722 w 383275"/>
                  <a:gd name="connsiteY1845" fmla="*/ 101016 h 241283"/>
                  <a:gd name="connsiteX1846" fmla="*/ 162810 w 383275"/>
                  <a:gd name="connsiteY1846" fmla="*/ 100987 h 241283"/>
                  <a:gd name="connsiteX1847" fmla="*/ 163518 w 383275"/>
                  <a:gd name="connsiteY1847" fmla="*/ 100810 h 241283"/>
                  <a:gd name="connsiteX1848" fmla="*/ 163753 w 383275"/>
                  <a:gd name="connsiteY1848" fmla="*/ 100633 h 241283"/>
                  <a:gd name="connsiteX1849" fmla="*/ 164195 w 383275"/>
                  <a:gd name="connsiteY1849" fmla="*/ 100280 h 241283"/>
                  <a:gd name="connsiteX1850" fmla="*/ 164431 w 383275"/>
                  <a:gd name="connsiteY1850" fmla="*/ 100014 h 241283"/>
                  <a:gd name="connsiteX1851" fmla="*/ 164755 w 383275"/>
                  <a:gd name="connsiteY1851" fmla="*/ 99543 h 241283"/>
                  <a:gd name="connsiteX1852" fmla="*/ 164962 w 383275"/>
                  <a:gd name="connsiteY1852" fmla="*/ 99189 h 241283"/>
                  <a:gd name="connsiteX1853" fmla="*/ 165227 w 383275"/>
                  <a:gd name="connsiteY1853" fmla="*/ 98629 h 241283"/>
                  <a:gd name="connsiteX1854" fmla="*/ 165404 w 383275"/>
                  <a:gd name="connsiteY1854" fmla="*/ 98246 h 241283"/>
                  <a:gd name="connsiteX1855" fmla="*/ 165639 w 383275"/>
                  <a:gd name="connsiteY1855" fmla="*/ 97627 h 241283"/>
                  <a:gd name="connsiteX1856" fmla="*/ 165757 w 383275"/>
                  <a:gd name="connsiteY1856" fmla="*/ 97274 h 241283"/>
                  <a:gd name="connsiteX1857" fmla="*/ 165993 w 383275"/>
                  <a:gd name="connsiteY1857" fmla="*/ 96537 h 241283"/>
                  <a:gd name="connsiteX1858" fmla="*/ 166317 w 383275"/>
                  <a:gd name="connsiteY1858" fmla="*/ 95594 h 241283"/>
                  <a:gd name="connsiteX1859" fmla="*/ 169942 w 383275"/>
                  <a:gd name="connsiteY1859" fmla="*/ 84455 h 241283"/>
                  <a:gd name="connsiteX1860" fmla="*/ 171621 w 383275"/>
                  <a:gd name="connsiteY1860" fmla="*/ 71666 h 241283"/>
                  <a:gd name="connsiteX1861" fmla="*/ 170236 w 383275"/>
                  <a:gd name="connsiteY1861" fmla="*/ 64152 h 241283"/>
                  <a:gd name="connsiteX1862" fmla="*/ 166671 w 383275"/>
                  <a:gd name="connsiteY1862" fmla="*/ 58848 h 241283"/>
                  <a:gd name="connsiteX1863" fmla="*/ 161543 w 383275"/>
                  <a:gd name="connsiteY1863" fmla="*/ 54899 h 241283"/>
                  <a:gd name="connsiteX1864" fmla="*/ 159716 w 383275"/>
                  <a:gd name="connsiteY1864" fmla="*/ 53750 h 241283"/>
                  <a:gd name="connsiteX1865" fmla="*/ 157919 w 383275"/>
                  <a:gd name="connsiteY1865" fmla="*/ 52600 h 241283"/>
                  <a:gd name="connsiteX1866" fmla="*/ 163164 w 383275"/>
                  <a:gd name="connsiteY1866" fmla="*/ 54486 h 241283"/>
                  <a:gd name="connsiteX1867" fmla="*/ 177309 w 383275"/>
                  <a:gd name="connsiteY1867" fmla="*/ 28319 h 241283"/>
                  <a:gd name="connsiteX1868" fmla="*/ 173154 w 383275"/>
                  <a:gd name="connsiteY1868" fmla="*/ 36039 h 241283"/>
                  <a:gd name="connsiteX1869" fmla="*/ 172152 w 383275"/>
                  <a:gd name="connsiteY1869" fmla="*/ 37041 h 241283"/>
                  <a:gd name="connsiteX1870" fmla="*/ 171828 w 383275"/>
                  <a:gd name="connsiteY1870" fmla="*/ 37277 h 241283"/>
                  <a:gd name="connsiteX1871" fmla="*/ 171091 w 383275"/>
                  <a:gd name="connsiteY1871" fmla="*/ 37748 h 241283"/>
                  <a:gd name="connsiteX1872" fmla="*/ 170708 w 383275"/>
                  <a:gd name="connsiteY1872" fmla="*/ 37925 h 241283"/>
                  <a:gd name="connsiteX1873" fmla="*/ 169942 w 383275"/>
                  <a:gd name="connsiteY1873" fmla="*/ 38220 h 241283"/>
                  <a:gd name="connsiteX1874" fmla="*/ 169588 w 383275"/>
                  <a:gd name="connsiteY1874" fmla="*/ 38308 h 241283"/>
                  <a:gd name="connsiteX1875" fmla="*/ 168557 w 383275"/>
                  <a:gd name="connsiteY1875" fmla="*/ 38426 h 241283"/>
                  <a:gd name="connsiteX1876" fmla="*/ 168439 w 383275"/>
                  <a:gd name="connsiteY1876" fmla="*/ 38426 h 241283"/>
                  <a:gd name="connsiteX1877" fmla="*/ 166995 w 383275"/>
                  <a:gd name="connsiteY1877" fmla="*/ 38249 h 241283"/>
                  <a:gd name="connsiteX1878" fmla="*/ 166641 w 383275"/>
                  <a:gd name="connsiteY1878" fmla="*/ 38161 h 241283"/>
                  <a:gd name="connsiteX1879" fmla="*/ 165079 w 383275"/>
                  <a:gd name="connsiteY1879" fmla="*/ 37631 h 241283"/>
                  <a:gd name="connsiteX1880" fmla="*/ 177309 w 383275"/>
                  <a:gd name="connsiteY1880" fmla="*/ 28319 h 241283"/>
                  <a:gd name="connsiteX1881" fmla="*/ 211757 w 383275"/>
                  <a:gd name="connsiteY1881" fmla="*/ 26227 h 241283"/>
                  <a:gd name="connsiteX1882" fmla="*/ 219183 w 383275"/>
                  <a:gd name="connsiteY1882" fmla="*/ 36422 h 241283"/>
                  <a:gd name="connsiteX1883" fmla="*/ 224192 w 383275"/>
                  <a:gd name="connsiteY1883" fmla="*/ 38338 h 241283"/>
                  <a:gd name="connsiteX1884" fmla="*/ 229349 w 383275"/>
                  <a:gd name="connsiteY1884" fmla="*/ 39959 h 241283"/>
                  <a:gd name="connsiteX1885" fmla="*/ 240017 w 383275"/>
                  <a:gd name="connsiteY1885" fmla="*/ 45292 h 241283"/>
                  <a:gd name="connsiteX1886" fmla="*/ 240017 w 383275"/>
                  <a:gd name="connsiteY1886" fmla="*/ 45292 h 241283"/>
                  <a:gd name="connsiteX1887" fmla="*/ 239309 w 383275"/>
                  <a:gd name="connsiteY1887" fmla="*/ 45440 h 241283"/>
                  <a:gd name="connsiteX1888" fmla="*/ 238632 w 383275"/>
                  <a:gd name="connsiteY1888" fmla="*/ 45351 h 241283"/>
                  <a:gd name="connsiteX1889" fmla="*/ 238484 w 383275"/>
                  <a:gd name="connsiteY1889" fmla="*/ 45292 h 241283"/>
                  <a:gd name="connsiteX1890" fmla="*/ 237895 w 383275"/>
                  <a:gd name="connsiteY1890" fmla="*/ 45086 h 241283"/>
                  <a:gd name="connsiteX1891" fmla="*/ 237600 w 383275"/>
                  <a:gd name="connsiteY1891" fmla="*/ 44939 h 241283"/>
                  <a:gd name="connsiteX1892" fmla="*/ 237129 w 383275"/>
                  <a:gd name="connsiteY1892" fmla="*/ 44703 h 241283"/>
                  <a:gd name="connsiteX1893" fmla="*/ 236804 w 383275"/>
                  <a:gd name="connsiteY1893" fmla="*/ 44526 h 241283"/>
                  <a:gd name="connsiteX1894" fmla="*/ 236333 w 383275"/>
                  <a:gd name="connsiteY1894" fmla="*/ 44261 h 241283"/>
                  <a:gd name="connsiteX1895" fmla="*/ 236009 w 383275"/>
                  <a:gd name="connsiteY1895" fmla="*/ 44055 h 241283"/>
                  <a:gd name="connsiteX1896" fmla="*/ 235419 w 383275"/>
                  <a:gd name="connsiteY1896" fmla="*/ 43701 h 241283"/>
                  <a:gd name="connsiteX1897" fmla="*/ 234948 w 383275"/>
                  <a:gd name="connsiteY1897" fmla="*/ 43406 h 241283"/>
                  <a:gd name="connsiteX1898" fmla="*/ 234712 w 383275"/>
                  <a:gd name="connsiteY1898" fmla="*/ 43259 h 241283"/>
                  <a:gd name="connsiteX1899" fmla="*/ 234123 w 383275"/>
                  <a:gd name="connsiteY1899" fmla="*/ 42964 h 241283"/>
                  <a:gd name="connsiteX1900" fmla="*/ 230292 w 383275"/>
                  <a:gd name="connsiteY1900" fmla="*/ 41491 h 241283"/>
                  <a:gd name="connsiteX1901" fmla="*/ 226343 w 383275"/>
                  <a:gd name="connsiteY1901" fmla="*/ 40371 h 241283"/>
                  <a:gd name="connsiteX1902" fmla="*/ 222218 w 383275"/>
                  <a:gd name="connsiteY1902" fmla="*/ 39634 h 241283"/>
                  <a:gd name="connsiteX1903" fmla="*/ 218063 w 383275"/>
                  <a:gd name="connsiteY1903" fmla="*/ 39192 h 241283"/>
                  <a:gd name="connsiteX1904" fmla="*/ 215735 w 383275"/>
                  <a:gd name="connsiteY1904" fmla="*/ 38691 h 241283"/>
                  <a:gd name="connsiteX1905" fmla="*/ 214026 w 383275"/>
                  <a:gd name="connsiteY1905" fmla="*/ 37130 h 241283"/>
                  <a:gd name="connsiteX1906" fmla="*/ 212552 w 383275"/>
                  <a:gd name="connsiteY1906" fmla="*/ 33122 h 241283"/>
                  <a:gd name="connsiteX1907" fmla="*/ 209989 w 383275"/>
                  <a:gd name="connsiteY1907" fmla="*/ 22337 h 241283"/>
                  <a:gd name="connsiteX1908" fmla="*/ 211757 w 383275"/>
                  <a:gd name="connsiteY1908" fmla="*/ 26227 h 241283"/>
                  <a:gd name="connsiteX1909" fmla="*/ 211462 w 383275"/>
                  <a:gd name="connsiteY1909" fmla="*/ 134845 h 241283"/>
                  <a:gd name="connsiteX1910" fmla="*/ 211462 w 383275"/>
                  <a:gd name="connsiteY1910" fmla="*/ 134845 h 241283"/>
                  <a:gd name="connsiteX1911" fmla="*/ 211374 w 383275"/>
                  <a:gd name="connsiteY1911" fmla="*/ 135464 h 241283"/>
                  <a:gd name="connsiteX1912" fmla="*/ 211374 w 383275"/>
                  <a:gd name="connsiteY1912" fmla="*/ 135464 h 241283"/>
                  <a:gd name="connsiteX1913" fmla="*/ 211462 w 383275"/>
                  <a:gd name="connsiteY1913" fmla="*/ 134845 h 241283"/>
                  <a:gd name="connsiteX1914" fmla="*/ 233887 w 383275"/>
                  <a:gd name="connsiteY1914" fmla="*/ 181464 h 241283"/>
                  <a:gd name="connsiteX1915" fmla="*/ 236097 w 383275"/>
                  <a:gd name="connsiteY1915" fmla="*/ 181670 h 241283"/>
                  <a:gd name="connsiteX1916" fmla="*/ 236304 w 383275"/>
                  <a:gd name="connsiteY1916" fmla="*/ 181700 h 241283"/>
                  <a:gd name="connsiteX1917" fmla="*/ 236716 w 383275"/>
                  <a:gd name="connsiteY1917" fmla="*/ 181670 h 241283"/>
                  <a:gd name="connsiteX1918" fmla="*/ 238484 w 383275"/>
                  <a:gd name="connsiteY1918" fmla="*/ 181493 h 241283"/>
                  <a:gd name="connsiteX1919" fmla="*/ 239162 w 383275"/>
                  <a:gd name="connsiteY1919" fmla="*/ 181375 h 241283"/>
                  <a:gd name="connsiteX1920" fmla="*/ 241431 w 383275"/>
                  <a:gd name="connsiteY1920" fmla="*/ 180727 h 241283"/>
                  <a:gd name="connsiteX1921" fmla="*/ 242845 w 383275"/>
                  <a:gd name="connsiteY1921" fmla="*/ 179961 h 241283"/>
                  <a:gd name="connsiteX1922" fmla="*/ 246676 w 383275"/>
                  <a:gd name="connsiteY1922" fmla="*/ 177279 h 241283"/>
                  <a:gd name="connsiteX1923" fmla="*/ 245498 w 383275"/>
                  <a:gd name="connsiteY1923" fmla="*/ 179372 h 241283"/>
                  <a:gd name="connsiteX1924" fmla="*/ 243170 w 383275"/>
                  <a:gd name="connsiteY1924" fmla="*/ 183055 h 241283"/>
                  <a:gd name="connsiteX1925" fmla="*/ 243111 w 383275"/>
                  <a:gd name="connsiteY1925" fmla="*/ 184499 h 241283"/>
                  <a:gd name="connsiteX1926" fmla="*/ 243582 w 383275"/>
                  <a:gd name="connsiteY1926" fmla="*/ 185619 h 241283"/>
                  <a:gd name="connsiteX1927" fmla="*/ 245203 w 383275"/>
                  <a:gd name="connsiteY1927" fmla="*/ 189037 h 241283"/>
                  <a:gd name="connsiteX1928" fmla="*/ 233887 w 383275"/>
                  <a:gd name="connsiteY1928" fmla="*/ 181464 h 241283"/>
                  <a:gd name="connsiteX1929" fmla="*/ 341357 w 383275"/>
                  <a:gd name="connsiteY1929" fmla="*/ 108884 h 241283"/>
                  <a:gd name="connsiteX1930" fmla="*/ 341946 w 383275"/>
                  <a:gd name="connsiteY1930" fmla="*/ 108648 h 241283"/>
                  <a:gd name="connsiteX1931" fmla="*/ 345188 w 383275"/>
                  <a:gd name="connsiteY1931" fmla="*/ 107794 h 241283"/>
                  <a:gd name="connsiteX1932" fmla="*/ 346101 w 383275"/>
                  <a:gd name="connsiteY1932" fmla="*/ 107617 h 241283"/>
                  <a:gd name="connsiteX1933" fmla="*/ 350757 w 383275"/>
                  <a:gd name="connsiteY1933" fmla="*/ 106792 h 241283"/>
                  <a:gd name="connsiteX1934" fmla="*/ 346897 w 383275"/>
                  <a:gd name="connsiteY1934" fmla="*/ 111301 h 241283"/>
                  <a:gd name="connsiteX1935" fmla="*/ 346897 w 383275"/>
                  <a:gd name="connsiteY1935" fmla="*/ 111301 h 241283"/>
                  <a:gd name="connsiteX1936" fmla="*/ 346219 w 383275"/>
                  <a:gd name="connsiteY1936" fmla="*/ 111566 h 241283"/>
                  <a:gd name="connsiteX1937" fmla="*/ 345924 w 383275"/>
                  <a:gd name="connsiteY1937" fmla="*/ 111595 h 241283"/>
                  <a:gd name="connsiteX1938" fmla="*/ 345188 w 383275"/>
                  <a:gd name="connsiteY1938" fmla="*/ 111654 h 241283"/>
                  <a:gd name="connsiteX1939" fmla="*/ 344569 w 383275"/>
                  <a:gd name="connsiteY1939" fmla="*/ 111654 h 241283"/>
                  <a:gd name="connsiteX1940" fmla="*/ 344363 w 383275"/>
                  <a:gd name="connsiteY1940" fmla="*/ 111654 h 241283"/>
                  <a:gd name="connsiteX1941" fmla="*/ 343361 w 383275"/>
                  <a:gd name="connsiteY1941" fmla="*/ 111536 h 241283"/>
                  <a:gd name="connsiteX1942" fmla="*/ 343154 w 383275"/>
                  <a:gd name="connsiteY1942" fmla="*/ 111507 h 241283"/>
                  <a:gd name="connsiteX1943" fmla="*/ 342359 w 383275"/>
                  <a:gd name="connsiteY1943" fmla="*/ 111301 h 241283"/>
                  <a:gd name="connsiteX1944" fmla="*/ 342123 w 383275"/>
                  <a:gd name="connsiteY1944" fmla="*/ 111242 h 241283"/>
                  <a:gd name="connsiteX1945" fmla="*/ 341327 w 383275"/>
                  <a:gd name="connsiteY1945" fmla="*/ 110888 h 241283"/>
                  <a:gd name="connsiteX1946" fmla="*/ 341239 w 383275"/>
                  <a:gd name="connsiteY1946" fmla="*/ 110829 h 241283"/>
                  <a:gd name="connsiteX1947" fmla="*/ 340767 w 383275"/>
                  <a:gd name="connsiteY1947" fmla="*/ 110417 h 241283"/>
                  <a:gd name="connsiteX1948" fmla="*/ 340650 w 383275"/>
                  <a:gd name="connsiteY1948" fmla="*/ 110269 h 241283"/>
                  <a:gd name="connsiteX1949" fmla="*/ 340473 w 383275"/>
                  <a:gd name="connsiteY1949" fmla="*/ 109680 h 241283"/>
                  <a:gd name="connsiteX1950" fmla="*/ 340591 w 383275"/>
                  <a:gd name="connsiteY1950" fmla="*/ 109415 h 241283"/>
                  <a:gd name="connsiteX1951" fmla="*/ 341357 w 383275"/>
                  <a:gd name="connsiteY1951" fmla="*/ 108884 h 241283"/>
                  <a:gd name="connsiteX1952" fmla="*/ 324914 w 383275"/>
                  <a:gd name="connsiteY1952" fmla="*/ 110770 h 241283"/>
                  <a:gd name="connsiteX1953" fmla="*/ 325385 w 383275"/>
                  <a:gd name="connsiteY1953" fmla="*/ 112067 h 241283"/>
                  <a:gd name="connsiteX1954" fmla="*/ 325326 w 383275"/>
                  <a:gd name="connsiteY1954" fmla="*/ 112538 h 241283"/>
                  <a:gd name="connsiteX1955" fmla="*/ 326564 w 383275"/>
                  <a:gd name="connsiteY1955" fmla="*/ 115220 h 241283"/>
                  <a:gd name="connsiteX1956" fmla="*/ 327330 w 383275"/>
                  <a:gd name="connsiteY1956" fmla="*/ 121909 h 241283"/>
                  <a:gd name="connsiteX1957" fmla="*/ 325503 w 383275"/>
                  <a:gd name="connsiteY1957" fmla="*/ 141564 h 241283"/>
                  <a:gd name="connsiteX1958" fmla="*/ 325032 w 383275"/>
                  <a:gd name="connsiteY1958" fmla="*/ 143126 h 241283"/>
                  <a:gd name="connsiteX1959" fmla="*/ 324825 w 383275"/>
                  <a:gd name="connsiteY1959" fmla="*/ 143627 h 241283"/>
                  <a:gd name="connsiteX1960" fmla="*/ 324383 w 383275"/>
                  <a:gd name="connsiteY1960" fmla="*/ 144629 h 241283"/>
                  <a:gd name="connsiteX1961" fmla="*/ 324059 w 383275"/>
                  <a:gd name="connsiteY1961" fmla="*/ 145218 h 241283"/>
                  <a:gd name="connsiteX1962" fmla="*/ 323529 w 383275"/>
                  <a:gd name="connsiteY1962" fmla="*/ 146073 h 241283"/>
                  <a:gd name="connsiteX1963" fmla="*/ 323116 w 383275"/>
                  <a:gd name="connsiteY1963" fmla="*/ 146662 h 241283"/>
                  <a:gd name="connsiteX1964" fmla="*/ 322527 w 383275"/>
                  <a:gd name="connsiteY1964" fmla="*/ 147458 h 241283"/>
                  <a:gd name="connsiteX1965" fmla="*/ 322026 w 383275"/>
                  <a:gd name="connsiteY1965" fmla="*/ 148018 h 241283"/>
                  <a:gd name="connsiteX1966" fmla="*/ 321348 w 383275"/>
                  <a:gd name="connsiteY1966" fmla="*/ 148754 h 241283"/>
                  <a:gd name="connsiteX1967" fmla="*/ 320788 w 383275"/>
                  <a:gd name="connsiteY1967" fmla="*/ 149285 h 241283"/>
                  <a:gd name="connsiteX1968" fmla="*/ 320051 w 383275"/>
                  <a:gd name="connsiteY1968" fmla="*/ 149963 h 241283"/>
                  <a:gd name="connsiteX1969" fmla="*/ 319433 w 383275"/>
                  <a:gd name="connsiteY1969" fmla="*/ 150464 h 241283"/>
                  <a:gd name="connsiteX1970" fmla="*/ 318637 w 383275"/>
                  <a:gd name="connsiteY1970" fmla="*/ 151082 h 241283"/>
                  <a:gd name="connsiteX1971" fmla="*/ 317989 w 383275"/>
                  <a:gd name="connsiteY1971" fmla="*/ 151554 h 241283"/>
                  <a:gd name="connsiteX1972" fmla="*/ 317105 w 383275"/>
                  <a:gd name="connsiteY1972" fmla="*/ 152143 h 241283"/>
                  <a:gd name="connsiteX1973" fmla="*/ 316456 w 383275"/>
                  <a:gd name="connsiteY1973" fmla="*/ 152556 h 241283"/>
                  <a:gd name="connsiteX1974" fmla="*/ 315513 w 383275"/>
                  <a:gd name="connsiteY1974" fmla="*/ 153086 h 241283"/>
                  <a:gd name="connsiteX1975" fmla="*/ 314836 w 383275"/>
                  <a:gd name="connsiteY1975" fmla="*/ 153440 h 241283"/>
                  <a:gd name="connsiteX1976" fmla="*/ 313804 w 383275"/>
                  <a:gd name="connsiteY1976" fmla="*/ 153911 h 241283"/>
                  <a:gd name="connsiteX1977" fmla="*/ 313185 w 383275"/>
                  <a:gd name="connsiteY1977" fmla="*/ 154206 h 241283"/>
                  <a:gd name="connsiteX1978" fmla="*/ 311948 w 383275"/>
                  <a:gd name="connsiteY1978" fmla="*/ 154677 h 241283"/>
                  <a:gd name="connsiteX1979" fmla="*/ 311506 w 383275"/>
                  <a:gd name="connsiteY1979" fmla="*/ 154854 h 241283"/>
                  <a:gd name="connsiteX1980" fmla="*/ 309797 w 383275"/>
                  <a:gd name="connsiteY1980" fmla="*/ 155355 h 241283"/>
                  <a:gd name="connsiteX1981" fmla="*/ 309443 w 383275"/>
                  <a:gd name="connsiteY1981" fmla="*/ 155444 h 241283"/>
                  <a:gd name="connsiteX1982" fmla="*/ 308117 w 383275"/>
                  <a:gd name="connsiteY1982" fmla="*/ 155709 h 241283"/>
                  <a:gd name="connsiteX1983" fmla="*/ 307498 w 383275"/>
                  <a:gd name="connsiteY1983" fmla="*/ 155797 h 241283"/>
                  <a:gd name="connsiteX1984" fmla="*/ 306437 w 383275"/>
                  <a:gd name="connsiteY1984" fmla="*/ 155915 h 241283"/>
                  <a:gd name="connsiteX1985" fmla="*/ 305760 w 383275"/>
                  <a:gd name="connsiteY1985" fmla="*/ 155945 h 241283"/>
                  <a:gd name="connsiteX1986" fmla="*/ 304846 w 383275"/>
                  <a:gd name="connsiteY1986" fmla="*/ 155974 h 241283"/>
                  <a:gd name="connsiteX1987" fmla="*/ 302931 w 383275"/>
                  <a:gd name="connsiteY1987" fmla="*/ 155827 h 241283"/>
                  <a:gd name="connsiteX1988" fmla="*/ 310563 w 383275"/>
                  <a:gd name="connsiteY1988" fmla="*/ 153587 h 241283"/>
                  <a:gd name="connsiteX1989" fmla="*/ 321466 w 383275"/>
                  <a:gd name="connsiteY1989" fmla="*/ 145896 h 241283"/>
                  <a:gd name="connsiteX1990" fmla="*/ 325238 w 383275"/>
                  <a:gd name="connsiteY1990" fmla="*/ 128952 h 241283"/>
                  <a:gd name="connsiteX1991" fmla="*/ 325326 w 383275"/>
                  <a:gd name="connsiteY1991" fmla="*/ 117872 h 241283"/>
                  <a:gd name="connsiteX1992" fmla="*/ 319993 w 383275"/>
                  <a:gd name="connsiteY1992" fmla="*/ 108324 h 241283"/>
                  <a:gd name="connsiteX1993" fmla="*/ 314924 w 383275"/>
                  <a:gd name="connsiteY1993" fmla="*/ 103020 h 241283"/>
                  <a:gd name="connsiteX1994" fmla="*/ 313392 w 383275"/>
                  <a:gd name="connsiteY1994" fmla="*/ 101105 h 241283"/>
                  <a:gd name="connsiteX1995" fmla="*/ 310946 w 383275"/>
                  <a:gd name="connsiteY1995" fmla="*/ 89671 h 241283"/>
                  <a:gd name="connsiteX1996" fmla="*/ 311859 w 383275"/>
                  <a:gd name="connsiteY1996" fmla="*/ 93266 h 241283"/>
                  <a:gd name="connsiteX1997" fmla="*/ 313480 w 383275"/>
                  <a:gd name="connsiteY1997" fmla="*/ 98865 h 241283"/>
                  <a:gd name="connsiteX1998" fmla="*/ 316987 w 383275"/>
                  <a:gd name="connsiteY1998" fmla="*/ 103108 h 241283"/>
                  <a:gd name="connsiteX1999" fmla="*/ 318195 w 383275"/>
                  <a:gd name="connsiteY1999" fmla="*/ 103698 h 241283"/>
                  <a:gd name="connsiteX2000" fmla="*/ 318608 w 383275"/>
                  <a:gd name="connsiteY2000" fmla="*/ 103845 h 241283"/>
                  <a:gd name="connsiteX2001" fmla="*/ 319403 w 383275"/>
                  <a:gd name="connsiteY2001" fmla="*/ 104081 h 241283"/>
                  <a:gd name="connsiteX2002" fmla="*/ 319875 w 383275"/>
                  <a:gd name="connsiteY2002" fmla="*/ 104169 h 241283"/>
                  <a:gd name="connsiteX2003" fmla="*/ 320611 w 383275"/>
                  <a:gd name="connsiteY2003" fmla="*/ 104287 h 241283"/>
                  <a:gd name="connsiteX2004" fmla="*/ 321112 w 383275"/>
                  <a:gd name="connsiteY2004" fmla="*/ 104317 h 241283"/>
                  <a:gd name="connsiteX2005" fmla="*/ 321495 w 383275"/>
                  <a:gd name="connsiteY2005" fmla="*/ 104346 h 241283"/>
                  <a:gd name="connsiteX2006" fmla="*/ 321702 w 383275"/>
                  <a:gd name="connsiteY2006" fmla="*/ 104317 h 241283"/>
                  <a:gd name="connsiteX2007" fmla="*/ 323440 w 383275"/>
                  <a:gd name="connsiteY2007" fmla="*/ 104140 h 241283"/>
                  <a:gd name="connsiteX2008" fmla="*/ 323647 w 383275"/>
                  <a:gd name="connsiteY2008" fmla="*/ 104081 h 241283"/>
                  <a:gd name="connsiteX2009" fmla="*/ 325238 w 383275"/>
                  <a:gd name="connsiteY2009" fmla="*/ 103668 h 241283"/>
                  <a:gd name="connsiteX2010" fmla="*/ 325621 w 383275"/>
                  <a:gd name="connsiteY2010" fmla="*/ 103550 h 241283"/>
                  <a:gd name="connsiteX2011" fmla="*/ 327330 w 383275"/>
                  <a:gd name="connsiteY2011" fmla="*/ 102873 h 241283"/>
                  <a:gd name="connsiteX2012" fmla="*/ 327654 w 383275"/>
                  <a:gd name="connsiteY2012" fmla="*/ 102725 h 241283"/>
                  <a:gd name="connsiteX2013" fmla="*/ 329157 w 383275"/>
                  <a:gd name="connsiteY2013" fmla="*/ 102018 h 241283"/>
                  <a:gd name="connsiteX2014" fmla="*/ 329481 w 383275"/>
                  <a:gd name="connsiteY2014" fmla="*/ 101871 h 241283"/>
                  <a:gd name="connsiteX2015" fmla="*/ 331220 w 383275"/>
                  <a:gd name="connsiteY2015" fmla="*/ 100957 h 241283"/>
                  <a:gd name="connsiteX2016" fmla="*/ 332811 w 383275"/>
                  <a:gd name="connsiteY2016" fmla="*/ 100103 h 241283"/>
                  <a:gd name="connsiteX2017" fmla="*/ 333135 w 383275"/>
                  <a:gd name="connsiteY2017" fmla="*/ 99926 h 241283"/>
                  <a:gd name="connsiteX2018" fmla="*/ 334727 w 383275"/>
                  <a:gd name="connsiteY2018" fmla="*/ 99130 h 241283"/>
                  <a:gd name="connsiteX2019" fmla="*/ 335110 w 383275"/>
                  <a:gd name="connsiteY2019" fmla="*/ 98953 h 241283"/>
                  <a:gd name="connsiteX2020" fmla="*/ 336701 w 383275"/>
                  <a:gd name="connsiteY2020" fmla="*/ 98305 h 241283"/>
                  <a:gd name="connsiteX2021" fmla="*/ 327919 w 383275"/>
                  <a:gd name="connsiteY2021" fmla="*/ 105112 h 241283"/>
                  <a:gd name="connsiteX2022" fmla="*/ 324914 w 383275"/>
                  <a:gd name="connsiteY2022" fmla="*/ 110770 h 241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  <a:cxn ang="0">
                    <a:pos x="connsiteX1902" y="connsiteY1902"/>
                  </a:cxn>
                  <a:cxn ang="0">
                    <a:pos x="connsiteX1903" y="connsiteY1903"/>
                  </a:cxn>
                  <a:cxn ang="0">
                    <a:pos x="connsiteX1904" y="connsiteY1904"/>
                  </a:cxn>
                  <a:cxn ang="0">
                    <a:pos x="connsiteX1905" y="connsiteY1905"/>
                  </a:cxn>
                  <a:cxn ang="0">
                    <a:pos x="connsiteX1906" y="connsiteY1906"/>
                  </a:cxn>
                  <a:cxn ang="0">
                    <a:pos x="connsiteX1907" y="connsiteY1907"/>
                  </a:cxn>
                  <a:cxn ang="0">
                    <a:pos x="connsiteX1908" y="connsiteY1908"/>
                  </a:cxn>
                  <a:cxn ang="0">
                    <a:pos x="connsiteX1909" y="connsiteY1909"/>
                  </a:cxn>
                  <a:cxn ang="0">
                    <a:pos x="connsiteX1910" y="connsiteY1910"/>
                  </a:cxn>
                  <a:cxn ang="0">
                    <a:pos x="connsiteX1911" y="connsiteY1911"/>
                  </a:cxn>
                  <a:cxn ang="0">
                    <a:pos x="connsiteX1912" y="connsiteY1912"/>
                  </a:cxn>
                  <a:cxn ang="0">
                    <a:pos x="connsiteX1913" y="connsiteY1913"/>
                  </a:cxn>
                  <a:cxn ang="0">
                    <a:pos x="connsiteX1914" y="connsiteY1914"/>
                  </a:cxn>
                  <a:cxn ang="0">
                    <a:pos x="connsiteX1915" y="connsiteY1915"/>
                  </a:cxn>
                  <a:cxn ang="0">
                    <a:pos x="connsiteX1916" y="connsiteY1916"/>
                  </a:cxn>
                  <a:cxn ang="0">
                    <a:pos x="connsiteX1917" y="connsiteY1917"/>
                  </a:cxn>
                  <a:cxn ang="0">
                    <a:pos x="connsiteX1918" y="connsiteY1918"/>
                  </a:cxn>
                  <a:cxn ang="0">
                    <a:pos x="connsiteX1919" y="connsiteY1919"/>
                  </a:cxn>
                  <a:cxn ang="0">
                    <a:pos x="connsiteX1920" y="connsiteY1920"/>
                  </a:cxn>
                  <a:cxn ang="0">
                    <a:pos x="connsiteX1921" y="connsiteY1921"/>
                  </a:cxn>
                  <a:cxn ang="0">
                    <a:pos x="connsiteX1922" y="connsiteY1922"/>
                  </a:cxn>
                  <a:cxn ang="0">
                    <a:pos x="connsiteX1923" y="connsiteY1923"/>
                  </a:cxn>
                  <a:cxn ang="0">
                    <a:pos x="connsiteX1924" y="connsiteY1924"/>
                  </a:cxn>
                  <a:cxn ang="0">
                    <a:pos x="connsiteX1925" y="connsiteY1925"/>
                  </a:cxn>
                  <a:cxn ang="0">
                    <a:pos x="connsiteX1926" y="connsiteY1926"/>
                  </a:cxn>
                  <a:cxn ang="0">
                    <a:pos x="connsiteX1927" y="connsiteY1927"/>
                  </a:cxn>
                  <a:cxn ang="0">
                    <a:pos x="connsiteX1928" y="connsiteY1928"/>
                  </a:cxn>
                  <a:cxn ang="0">
                    <a:pos x="connsiteX1929" y="connsiteY1929"/>
                  </a:cxn>
                  <a:cxn ang="0">
                    <a:pos x="connsiteX1930" y="connsiteY1930"/>
                  </a:cxn>
                  <a:cxn ang="0">
                    <a:pos x="connsiteX1931" y="connsiteY1931"/>
                  </a:cxn>
                  <a:cxn ang="0">
                    <a:pos x="connsiteX1932" y="connsiteY1932"/>
                  </a:cxn>
                  <a:cxn ang="0">
                    <a:pos x="connsiteX1933" y="connsiteY1933"/>
                  </a:cxn>
                  <a:cxn ang="0">
                    <a:pos x="connsiteX1934" y="connsiteY1934"/>
                  </a:cxn>
                  <a:cxn ang="0">
                    <a:pos x="connsiteX1935" y="connsiteY1935"/>
                  </a:cxn>
                  <a:cxn ang="0">
                    <a:pos x="connsiteX1936" y="connsiteY1936"/>
                  </a:cxn>
                  <a:cxn ang="0">
                    <a:pos x="connsiteX1937" y="connsiteY1937"/>
                  </a:cxn>
                  <a:cxn ang="0">
                    <a:pos x="connsiteX1938" y="connsiteY1938"/>
                  </a:cxn>
                  <a:cxn ang="0">
                    <a:pos x="connsiteX1939" y="connsiteY1939"/>
                  </a:cxn>
                  <a:cxn ang="0">
                    <a:pos x="connsiteX1940" y="connsiteY1940"/>
                  </a:cxn>
                  <a:cxn ang="0">
                    <a:pos x="connsiteX1941" y="connsiteY1941"/>
                  </a:cxn>
                  <a:cxn ang="0">
                    <a:pos x="connsiteX1942" y="connsiteY1942"/>
                  </a:cxn>
                  <a:cxn ang="0">
                    <a:pos x="connsiteX1943" y="connsiteY1943"/>
                  </a:cxn>
                  <a:cxn ang="0">
                    <a:pos x="connsiteX1944" y="connsiteY1944"/>
                  </a:cxn>
                  <a:cxn ang="0">
                    <a:pos x="connsiteX1945" y="connsiteY1945"/>
                  </a:cxn>
                  <a:cxn ang="0">
                    <a:pos x="connsiteX1946" y="connsiteY1946"/>
                  </a:cxn>
                  <a:cxn ang="0">
                    <a:pos x="connsiteX1947" y="connsiteY1947"/>
                  </a:cxn>
                  <a:cxn ang="0">
                    <a:pos x="connsiteX1948" y="connsiteY1948"/>
                  </a:cxn>
                  <a:cxn ang="0">
                    <a:pos x="connsiteX1949" y="connsiteY1949"/>
                  </a:cxn>
                  <a:cxn ang="0">
                    <a:pos x="connsiteX1950" y="connsiteY1950"/>
                  </a:cxn>
                  <a:cxn ang="0">
                    <a:pos x="connsiteX1951" y="connsiteY1951"/>
                  </a:cxn>
                  <a:cxn ang="0">
                    <a:pos x="connsiteX1952" y="connsiteY1952"/>
                  </a:cxn>
                  <a:cxn ang="0">
                    <a:pos x="connsiteX1953" y="connsiteY1953"/>
                  </a:cxn>
                  <a:cxn ang="0">
                    <a:pos x="connsiteX1954" y="connsiteY1954"/>
                  </a:cxn>
                  <a:cxn ang="0">
                    <a:pos x="connsiteX1955" y="connsiteY1955"/>
                  </a:cxn>
                  <a:cxn ang="0">
                    <a:pos x="connsiteX1956" y="connsiteY1956"/>
                  </a:cxn>
                  <a:cxn ang="0">
                    <a:pos x="connsiteX1957" y="connsiteY1957"/>
                  </a:cxn>
                  <a:cxn ang="0">
                    <a:pos x="connsiteX1958" y="connsiteY1958"/>
                  </a:cxn>
                  <a:cxn ang="0">
                    <a:pos x="connsiteX1959" y="connsiteY1959"/>
                  </a:cxn>
                  <a:cxn ang="0">
                    <a:pos x="connsiteX1960" y="connsiteY1960"/>
                  </a:cxn>
                  <a:cxn ang="0">
                    <a:pos x="connsiteX1961" y="connsiteY1961"/>
                  </a:cxn>
                  <a:cxn ang="0">
                    <a:pos x="connsiteX1962" y="connsiteY1962"/>
                  </a:cxn>
                  <a:cxn ang="0">
                    <a:pos x="connsiteX1963" y="connsiteY1963"/>
                  </a:cxn>
                  <a:cxn ang="0">
                    <a:pos x="connsiteX1964" y="connsiteY1964"/>
                  </a:cxn>
                  <a:cxn ang="0">
                    <a:pos x="connsiteX1965" y="connsiteY1965"/>
                  </a:cxn>
                  <a:cxn ang="0">
                    <a:pos x="connsiteX1966" y="connsiteY1966"/>
                  </a:cxn>
                  <a:cxn ang="0">
                    <a:pos x="connsiteX1967" y="connsiteY1967"/>
                  </a:cxn>
                  <a:cxn ang="0">
                    <a:pos x="connsiteX1968" y="connsiteY1968"/>
                  </a:cxn>
                  <a:cxn ang="0">
                    <a:pos x="connsiteX1969" y="connsiteY1969"/>
                  </a:cxn>
                  <a:cxn ang="0">
                    <a:pos x="connsiteX1970" y="connsiteY1970"/>
                  </a:cxn>
                  <a:cxn ang="0">
                    <a:pos x="connsiteX1971" y="connsiteY1971"/>
                  </a:cxn>
                  <a:cxn ang="0">
                    <a:pos x="connsiteX1972" y="connsiteY1972"/>
                  </a:cxn>
                  <a:cxn ang="0">
                    <a:pos x="connsiteX1973" y="connsiteY1973"/>
                  </a:cxn>
                  <a:cxn ang="0">
                    <a:pos x="connsiteX1974" y="connsiteY1974"/>
                  </a:cxn>
                  <a:cxn ang="0">
                    <a:pos x="connsiteX1975" y="connsiteY1975"/>
                  </a:cxn>
                  <a:cxn ang="0">
                    <a:pos x="connsiteX1976" y="connsiteY1976"/>
                  </a:cxn>
                  <a:cxn ang="0">
                    <a:pos x="connsiteX1977" y="connsiteY1977"/>
                  </a:cxn>
                  <a:cxn ang="0">
                    <a:pos x="connsiteX1978" y="connsiteY1978"/>
                  </a:cxn>
                  <a:cxn ang="0">
                    <a:pos x="connsiteX1979" y="connsiteY1979"/>
                  </a:cxn>
                  <a:cxn ang="0">
                    <a:pos x="connsiteX1980" y="connsiteY1980"/>
                  </a:cxn>
                  <a:cxn ang="0">
                    <a:pos x="connsiteX1981" y="connsiteY1981"/>
                  </a:cxn>
                  <a:cxn ang="0">
                    <a:pos x="connsiteX1982" y="connsiteY1982"/>
                  </a:cxn>
                  <a:cxn ang="0">
                    <a:pos x="connsiteX1983" y="connsiteY1983"/>
                  </a:cxn>
                  <a:cxn ang="0">
                    <a:pos x="connsiteX1984" y="connsiteY1984"/>
                  </a:cxn>
                  <a:cxn ang="0">
                    <a:pos x="connsiteX1985" y="connsiteY1985"/>
                  </a:cxn>
                  <a:cxn ang="0">
                    <a:pos x="connsiteX1986" y="connsiteY1986"/>
                  </a:cxn>
                  <a:cxn ang="0">
                    <a:pos x="connsiteX1987" y="connsiteY1987"/>
                  </a:cxn>
                  <a:cxn ang="0">
                    <a:pos x="connsiteX1988" y="connsiteY1988"/>
                  </a:cxn>
                  <a:cxn ang="0">
                    <a:pos x="connsiteX1989" y="connsiteY1989"/>
                  </a:cxn>
                  <a:cxn ang="0">
                    <a:pos x="connsiteX1990" y="connsiteY1990"/>
                  </a:cxn>
                  <a:cxn ang="0">
                    <a:pos x="connsiteX1991" y="connsiteY1991"/>
                  </a:cxn>
                  <a:cxn ang="0">
                    <a:pos x="connsiteX1992" y="connsiteY1992"/>
                  </a:cxn>
                  <a:cxn ang="0">
                    <a:pos x="connsiteX1993" y="connsiteY1993"/>
                  </a:cxn>
                  <a:cxn ang="0">
                    <a:pos x="connsiteX1994" y="connsiteY1994"/>
                  </a:cxn>
                  <a:cxn ang="0">
                    <a:pos x="connsiteX1995" y="connsiteY1995"/>
                  </a:cxn>
                  <a:cxn ang="0">
                    <a:pos x="connsiteX1996" y="connsiteY1996"/>
                  </a:cxn>
                  <a:cxn ang="0">
                    <a:pos x="connsiteX1997" y="connsiteY1997"/>
                  </a:cxn>
                  <a:cxn ang="0">
                    <a:pos x="connsiteX1998" y="connsiteY1998"/>
                  </a:cxn>
                  <a:cxn ang="0">
                    <a:pos x="connsiteX1999" y="connsiteY1999"/>
                  </a:cxn>
                  <a:cxn ang="0">
                    <a:pos x="connsiteX2000" y="connsiteY2000"/>
                  </a:cxn>
                  <a:cxn ang="0">
                    <a:pos x="connsiteX2001" y="connsiteY2001"/>
                  </a:cxn>
                  <a:cxn ang="0">
                    <a:pos x="connsiteX2002" y="connsiteY2002"/>
                  </a:cxn>
                  <a:cxn ang="0">
                    <a:pos x="connsiteX2003" y="connsiteY2003"/>
                  </a:cxn>
                  <a:cxn ang="0">
                    <a:pos x="connsiteX2004" y="connsiteY2004"/>
                  </a:cxn>
                  <a:cxn ang="0">
                    <a:pos x="connsiteX2005" y="connsiteY2005"/>
                  </a:cxn>
                  <a:cxn ang="0">
                    <a:pos x="connsiteX2006" y="connsiteY2006"/>
                  </a:cxn>
                  <a:cxn ang="0">
                    <a:pos x="connsiteX2007" y="connsiteY2007"/>
                  </a:cxn>
                  <a:cxn ang="0">
                    <a:pos x="connsiteX2008" y="connsiteY2008"/>
                  </a:cxn>
                  <a:cxn ang="0">
                    <a:pos x="connsiteX2009" y="connsiteY2009"/>
                  </a:cxn>
                  <a:cxn ang="0">
                    <a:pos x="connsiteX2010" y="connsiteY2010"/>
                  </a:cxn>
                  <a:cxn ang="0">
                    <a:pos x="connsiteX2011" y="connsiteY2011"/>
                  </a:cxn>
                  <a:cxn ang="0">
                    <a:pos x="connsiteX2012" y="connsiteY2012"/>
                  </a:cxn>
                  <a:cxn ang="0">
                    <a:pos x="connsiteX2013" y="connsiteY2013"/>
                  </a:cxn>
                  <a:cxn ang="0">
                    <a:pos x="connsiteX2014" y="connsiteY2014"/>
                  </a:cxn>
                  <a:cxn ang="0">
                    <a:pos x="connsiteX2015" y="connsiteY2015"/>
                  </a:cxn>
                  <a:cxn ang="0">
                    <a:pos x="connsiteX2016" y="connsiteY2016"/>
                  </a:cxn>
                  <a:cxn ang="0">
                    <a:pos x="connsiteX2017" y="connsiteY2017"/>
                  </a:cxn>
                  <a:cxn ang="0">
                    <a:pos x="connsiteX2018" y="connsiteY2018"/>
                  </a:cxn>
                  <a:cxn ang="0">
                    <a:pos x="connsiteX2019" y="connsiteY2019"/>
                  </a:cxn>
                  <a:cxn ang="0">
                    <a:pos x="connsiteX2020" y="connsiteY2020"/>
                  </a:cxn>
                  <a:cxn ang="0">
                    <a:pos x="connsiteX2021" y="connsiteY2021"/>
                  </a:cxn>
                  <a:cxn ang="0">
                    <a:pos x="connsiteX2022" y="connsiteY2022"/>
                  </a:cxn>
                </a:cxnLst>
                <a:rect l="l" t="t" r="r" b="b"/>
                <a:pathLst>
                  <a:path w="383275" h="241283">
                    <a:moveTo>
                      <a:pt x="382936" y="145867"/>
                    </a:moveTo>
                    <a:cubicBezTo>
                      <a:pt x="382494" y="143332"/>
                      <a:pt x="381639" y="140857"/>
                      <a:pt x="380579" y="138470"/>
                    </a:cubicBezTo>
                    <a:cubicBezTo>
                      <a:pt x="379518" y="136083"/>
                      <a:pt x="378221" y="133785"/>
                      <a:pt x="376866" y="131575"/>
                    </a:cubicBezTo>
                    <a:cubicBezTo>
                      <a:pt x="376659" y="131221"/>
                      <a:pt x="376453" y="130867"/>
                      <a:pt x="376217" y="130514"/>
                    </a:cubicBezTo>
                    <a:cubicBezTo>
                      <a:pt x="377160" y="130956"/>
                      <a:pt x="378133" y="131398"/>
                      <a:pt x="379076" y="131840"/>
                    </a:cubicBezTo>
                    <a:cubicBezTo>
                      <a:pt x="379930" y="125357"/>
                      <a:pt x="377485" y="119139"/>
                      <a:pt x="375834" y="112980"/>
                    </a:cubicBezTo>
                    <a:cubicBezTo>
                      <a:pt x="375186" y="110534"/>
                      <a:pt x="374891" y="107735"/>
                      <a:pt x="373064" y="105820"/>
                    </a:cubicBezTo>
                    <a:cubicBezTo>
                      <a:pt x="372298" y="105024"/>
                      <a:pt x="371444" y="104582"/>
                      <a:pt x="370530" y="104317"/>
                    </a:cubicBezTo>
                    <a:cubicBezTo>
                      <a:pt x="369027" y="103845"/>
                      <a:pt x="367377" y="103816"/>
                      <a:pt x="365786" y="103197"/>
                    </a:cubicBezTo>
                    <a:cubicBezTo>
                      <a:pt x="367289" y="102519"/>
                      <a:pt x="368114" y="101517"/>
                      <a:pt x="368526" y="100368"/>
                    </a:cubicBezTo>
                    <a:cubicBezTo>
                      <a:pt x="368791" y="99602"/>
                      <a:pt x="368880" y="98747"/>
                      <a:pt x="368821" y="97863"/>
                    </a:cubicBezTo>
                    <a:cubicBezTo>
                      <a:pt x="368733" y="96537"/>
                      <a:pt x="368349" y="95182"/>
                      <a:pt x="367907" y="93914"/>
                    </a:cubicBezTo>
                    <a:cubicBezTo>
                      <a:pt x="366552" y="90172"/>
                      <a:pt x="364961" y="85811"/>
                      <a:pt x="361955" y="83041"/>
                    </a:cubicBezTo>
                    <a:cubicBezTo>
                      <a:pt x="361248" y="82392"/>
                      <a:pt x="360393" y="81950"/>
                      <a:pt x="359568" y="81538"/>
                    </a:cubicBezTo>
                    <a:cubicBezTo>
                      <a:pt x="358713" y="81125"/>
                      <a:pt x="357888" y="80713"/>
                      <a:pt x="357181" y="80094"/>
                    </a:cubicBezTo>
                    <a:cubicBezTo>
                      <a:pt x="356268" y="79298"/>
                      <a:pt x="356091" y="78355"/>
                      <a:pt x="355914" y="77295"/>
                    </a:cubicBezTo>
                    <a:cubicBezTo>
                      <a:pt x="355855" y="76941"/>
                      <a:pt x="355796" y="76558"/>
                      <a:pt x="355708" y="76175"/>
                    </a:cubicBezTo>
                    <a:cubicBezTo>
                      <a:pt x="355590" y="75615"/>
                      <a:pt x="355413" y="75055"/>
                      <a:pt x="355236" y="74525"/>
                    </a:cubicBezTo>
                    <a:cubicBezTo>
                      <a:pt x="355059" y="73994"/>
                      <a:pt x="354853" y="73464"/>
                      <a:pt x="354617" y="72933"/>
                    </a:cubicBezTo>
                    <a:cubicBezTo>
                      <a:pt x="354175" y="71902"/>
                      <a:pt x="353615" y="70900"/>
                      <a:pt x="353026" y="69957"/>
                    </a:cubicBezTo>
                    <a:cubicBezTo>
                      <a:pt x="352731" y="69485"/>
                      <a:pt x="352407" y="69014"/>
                      <a:pt x="352083" y="68543"/>
                    </a:cubicBezTo>
                    <a:cubicBezTo>
                      <a:pt x="351081" y="67158"/>
                      <a:pt x="349991" y="65861"/>
                      <a:pt x="348842" y="64623"/>
                    </a:cubicBezTo>
                    <a:cubicBezTo>
                      <a:pt x="348842" y="64623"/>
                      <a:pt x="348842" y="64623"/>
                      <a:pt x="348842" y="64623"/>
                    </a:cubicBezTo>
                    <a:cubicBezTo>
                      <a:pt x="348842" y="64623"/>
                      <a:pt x="348842" y="64623"/>
                      <a:pt x="348842" y="64623"/>
                    </a:cubicBezTo>
                    <a:cubicBezTo>
                      <a:pt x="348871" y="64682"/>
                      <a:pt x="348930" y="64771"/>
                      <a:pt x="348989" y="64918"/>
                    </a:cubicBezTo>
                    <a:cubicBezTo>
                      <a:pt x="349195" y="65301"/>
                      <a:pt x="349549" y="65949"/>
                      <a:pt x="349991" y="66716"/>
                    </a:cubicBezTo>
                    <a:cubicBezTo>
                      <a:pt x="350286" y="67246"/>
                      <a:pt x="350610" y="67835"/>
                      <a:pt x="350934" y="68454"/>
                    </a:cubicBezTo>
                    <a:cubicBezTo>
                      <a:pt x="351258" y="69073"/>
                      <a:pt x="351612" y="69721"/>
                      <a:pt x="351906" y="70370"/>
                    </a:cubicBezTo>
                    <a:cubicBezTo>
                      <a:pt x="353173" y="72963"/>
                      <a:pt x="354205" y="75467"/>
                      <a:pt x="353380" y="75733"/>
                    </a:cubicBezTo>
                    <a:cubicBezTo>
                      <a:pt x="348252" y="63887"/>
                      <a:pt x="337113" y="56549"/>
                      <a:pt x="326593" y="49919"/>
                    </a:cubicBezTo>
                    <a:cubicBezTo>
                      <a:pt x="328067" y="50479"/>
                      <a:pt x="329540" y="51097"/>
                      <a:pt x="330984" y="51775"/>
                    </a:cubicBezTo>
                    <a:cubicBezTo>
                      <a:pt x="332428" y="52453"/>
                      <a:pt x="333842" y="53160"/>
                      <a:pt x="335227" y="53956"/>
                    </a:cubicBezTo>
                    <a:cubicBezTo>
                      <a:pt x="337997" y="55518"/>
                      <a:pt x="340679" y="57256"/>
                      <a:pt x="343184" y="59201"/>
                    </a:cubicBezTo>
                    <a:lnTo>
                      <a:pt x="343184" y="59201"/>
                    </a:lnTo>
                    <a:lnTo>
                      <a:pt x="343184" y="59201"/>
                    </a:lnTo>
                    <a:cubicBezTo>
                      <a:pt x="342565" y="57463"/>
                      <a:pt x="341681" y="55842"/>
                      <a:pt x="340620" y="54368"/>
                    </a:cubicBezTo>
                    <a:cubicBezTo>
                      <a:pt x="339559" y="52895"/>
                      <a:pt x="338292" y="51539"/>
                      <a:pt x="336907" y="50331"/>
                    </a:cubicBezTo>
                    <a:cubicBezTo>
                      <a:pt x="335994" y="49536"/>
                      <a:pt x="334992" y="48799"/>
                      <a:pt x="333990" y="48121"/>
                    </a:cubicBezTo>
                    <a:cubicBezTo>
                      <a:pt x="330130" y="45587"/>
                      <a:pt x="325208" y="45057"/>
                      <a:pt x="321584" y="42169"/>
                    </a:cubicBezTo>
                    <a:cubicBezTo>
                      <a:pt x="320641" y="41403"/>
                      <a:pt x="319934" y="40518"/>
                      <a:pt x="319285" y="39575"/>
                    </a:cubicBezTo>
                    <a:cubicBezTo>
                      <a:pt x="318637" y="38633"/>
                      <a:pt x="318107" y="37601"/>
                      <a:pt x="317458" y="36629"/>
                    </a:cubicBezTo>
                    <a:cubicBezTo>
                      <a:pt x="315985" y="34301"/>
                      <a:pt x="314128" y="32209"/>
                      <a:pt x="312007" y="30411"/>
                    </a:cubicBezTo>
                    <a:cubicBezTo>
                      <a:pt x="307999" y="27052"/>
                      <a:pt x="302931" y="25077"/>
                      <a:pt x="298039" y="23457"/>
                    </a:cubicBezTo>
                    <a:cubicBezTo>
                      <a:pt x="293707" y="22013"/>
                      <a:pt x="289523" y="21659"/>
                      <a:pt x="285191" y="21305"/>
                    </a:cubicBezTo>
                    <a:cubicBezTo>
                      <a:pt x="283747" y="21187"/>
                      <a:pt x="282303" y="21070"/>
                      <a:pt x="280800" y="20922"/>
                    </a:cubicBezTo>
                    <a:cubicBezTo>
                      <a:pt x="279857" y="20834"/>
                      <a:pt x="279091" y="20569"/>
                      <a:pt x="278354" y="20186"/>
                    </a:cubicBezTo>
                    <a:cubicBezTo>
                      <a:pt x="277618" y="19802"/>
                      <a:pt x="276940" y="19302"/>
                      <a:pt x="276203" y="18771"/>
                    </a:cubicBezTo>
                    <a:cubicBezTo>
                      <a:pt x="273816" y="17003"/>
                      <a:pt x="271370" y="15353"/>
                      <a:pt x="268748" y="13909"/>
                    </a:cubicBezTo>
                    <a:cubicBezTo>
                      <a:pt x="258847" y="8516"/>
                      <a:pt x="247531" y="6748"/>
                      <a:pt x="236421" y="6070"/>
                    </a:cubicBezTo>
                    <a:cubicBezTo>
                      <a:pt x="233799" y="5923"/>
                      <a:pt x="231147" y="5835"/>
                      <a:pt x="228524" y="5835"/>
                    </a:cubicBezTo>
                    <a:cubicBezTo>
                      <a:pt x="228259" y="5835"/>
                      <a:pt x="227964" y="5805"/>
                      <a:pt x="227699" y="5805"/>
                    </a:cubicBezTo>
                    <a:cubicBezTo>
                      <a:pt x="227493" y="5805"/>
                      <a:pt x="227316" y="5805"/>
                      <a:pt x="227110" y="5805"/>
                    </a:cubicBezTo>
                    <a:cubicBezTo>
                      <a:pt x="225901" y="5805"/>
                      <a:pt x="224693" y="5835"/>
                      <a:pt x="223485" y="5894"/>
                    </a:cubicBezTo>
                    <a:cubicBezTo>
                      <a:pt x="222896" y="5923"/>
                      <a:pt x="222277" y="5923"/>
                      <a:pt x="221687" y="5953"/>
                    </a:cubicBezTo>
                    <a:cubicBezTo>
                      <a:pt x="219890" y="6041"/>
                      <a:pt x="218092" y="6159"/>
                      <a:pt x="216295" y="6336"/>
                    </a:cubicBezTo>
                    <a:cubicBezTo>
                      <a:pt x="215440" y="6424"/>
                      <a:pt x="214556" y="6542"/>
                      <a:pt x="213702" y="6689"/>
                    </a:cubicBezTo>
                    <a:cubicBezTo>
                      <a:pt x="212965" y="6807"/>
                      <a:pt x="212228" y="6925"/>
                      <a:pt x="211462" y="7043"/>
                    </a:cubicBezTo>
                    <a:cubicBezTo>
                      <a:pt x="211108" y="7102"/>
                      <a:pt x="210784" y="7131"/>
                      <a:pt x="210431" y="7190"/>
                    </a:cubicBezTo>
                    <a:cubicBezTo>
                      <a:pt x="209871" y="7279"/>
                      <a:pt x="209340" y="7338"/>
                      <a:pt x="208780" y="7367"/>
                    </a:cubicBezTo>
                    <a:cubicBezTo>
                      <a:pt x="208427" y="7396"/>
                      <a:pt x="208103" y="7426"/>
                      <a:pt x="207749" y="7426"/>
                    </a:cubicBezTo>
                    <a:cubicBezTo>
                      <a:pt x="207012" y="7455"/>
                      <a:pt x="206276" y="7485"/>
                      <a:pt x="205568" y="7426"/>
                    </a:cubicBezTo>
                    <a:cubicBezTo>
                      <a:pt x="205451" y="7426"/>
                      <a:pt x="205274" y="7367"/>
                      <a:pt x="205038" y="7308"/>
                    </a:cubicBezTo>
                    <a:cubicBezTo>
                      <a:pt x="204950" y="7279"/>
                      <a:pt x="204861" y="7249"/>
                      <a:pt x="204773" y="7220"/>
                    </a:cubicBezTo>
                    <a:cubicBezTo>
                      <a:pt x="204596" y="7161"/>
                      <a:pt x="204419" y="7131"/>
                      <a:pt x="204183" y="7043"/>
                    </a:cubicBezTo>
                    <a:cubicBezTo>
                      <a:pt x="204007" y="6984"/>
                      <a:pt x="203830" y="6925"/>
                      <a:pt x="203624" y="6896"/>
                    </a:cubicBezTo>
                    <a:cubicBezTo>
                      <a:pt x="203417" y="6837"/>
                      <a:pt x="203182" y="6748"/>
                      <a:pt x="202946" y="6689"/>
                    </a:cubicBezTo>
                    <a:cubicBezTo>
                      <a:pt x="202681" y="6630"/>
                      <a:pt x="202445" y="6542"/>
                      <a:pt x="202180" y="6483"/>
                    </a:cubicBezTo>
                    <a:cubicBezTo>
                      <a:pt x="202032" y="6453"/>
                      <a:pt x="201914" y="6395"/>
                      <a:pt x="201767" y="6365"/>
                    </a:cubicBezTo>
                    <a:cubicBezTo>
                      <a:pt x="201384" y="6277"/>
                      <a:pt x="201030" y="6159"/>
                      <a:pt x="200677" y="6100"/>
                    </a:cubicBezTo>
                    <a:cubicBezTo>
                      <a:pt x="200647" y="6100"/>
                      <a:pt x="200647" y="6100"/>
                      <a:pt x="200618" y="6100"/>
                    </a:cubicBezTo>
                    <a:cubicBezTo>
                      <a:pt x="200294" y="6041"/>
                      <a:pt x="200028" y="5982"/>
                      <a:pt x="199763" y="5923"/>
                    </a:cubicBezTo>
                    <a:cubicBezTo>
                      <a:pt x="199675" y="5923"/>
                      <a:pt x="199616" y="5923"/>
                      <a:pt x="199528" y="5894"/>
                    </a:cubicBezTo>
                    <a:cubicBezTo>
                      <a:pt x="199410" y="5894"/>
                      <a:pt x="199262" y="5864"/>
                      <a:pt x="199174" y="5864"/>
                    </a:cubicBezTo>
                    <a:cubicBezTo>
                      <a:pt x="199115" y="5864"/>
                      <a:pt x="199115" y="5864"/>
                      <a:pt x="199056" y="5894"/>
                    </a:cubicBezTo>
                    <a:cubicBezTo>
                      <a:pt x="199027" y="5894"/>
                      <a:pt x="198968" y="5894"/>
                      <a:pt x="198938" y="5923"/>
                    </a:cubicBezTo>
                    <a:cubicBezTo>
                      <a:pt x="198791" y="5953"/>
                      <a:pt x="198702" y="6011"/>
                      <a:pt x="198673" y="6100"/>
                    </a:cubicBezTo>
                    <a:cubicBezTo>
                      <a:pt x="198673" y="6100"/>
                      <a:pt x="198673" y="6100"/>
                      <a:pt x="198673" y="6100"/>
                    </a:cubicBezTo>
                    <a:cubicBezTo>
                      <a:pt x="198319" y="5599"/>
                      <a:pt x="197759" y="5245"/>
                      <a:pt x="197141" y="5010"/>
                    </a:cubicBezTo>
                    <a:cubicBezTo>
                      <a:pt x="195284" y="4243"/>
                      <a:pt x="192691" y="4243"/>
                      <a:pt x="191041" y="3919"/>
                    </a:cubicBezTo>
                    <a:cubicBezTo>
                      <a:pt x="187446" y="3212"/>
                      <a:pt x="183880" y="2299"/>
                      <a:pt x="180314" y="1503"/>
                    </a:cubicBezTo>
                    <a:cubicBezTo>
                      <a:pt x="179106" y="1238"/>
                      <a:pt x="177928" y="1002"/>
                      <a:pt x="176719" y="796"/>
                    </a:cubicBezTo>
                    <a:cubicBezTo>
                      <a:pt x="176719" y="796"/>
                      <a:pt x="176719" y="796"/>
                      <a:pt x="176719" y="796"/>
                    </a:cubicBezTo>
                    <a:cubicBezTo>
                      <a:pt x="175305" y="560"/>
                      <a:pt x="173861" y="383"/>
                      <a:pt x="172446" y="236"/>
                    </a:cubicBezTo>
                    <a:cubicBezTo>
                      <a:pt x="172034" y="206"/>
                      <a:pt x="171592" y="177"/>
                      <a:pt x="171179" y="147"/>
                    </a:cubicBezTo>
                    <a:cubicBezTo>
                      <a:pt x="170148" y="88"/>
                      <a:pt x="169087" y="29"/>
                      <a:pt x="168056" y="29"/>
                    </a:cubicBezTo>
                    <a:cubicBezTo>
                      <a:pt x="167791" y="29"/>
                      <a:pt x="167525" y="0"/>
                      <a:pt x="167260" y="0"/>
                    </a:cubicBezTo>
                    <a:cubicBezTo>
                      <a:pt x="167083" y="0"/>
                      <a:pt x="166907" y="29"/>
                      <a:pt x="166759" y="29"/>
                    </a:cubicBezTo>
                    <a:cubicBezTo>
                      <a:pt x="165404" y="29"/>
                      <a:pt x="164019" y="88"/>
                      <a:pt x="162663" y="206"/>
                    </a:cubicBezTo>
                    <a:cubicBezTo>
                      <a:pt x="162604" y="206"/>
                      <a:pt x="162516" y="206"/>
                      <a:pt x="162457" y="206"/>
                    </a:cubicBezTo>
                    <a:cubicBezTo>
                      <a:pt x="161042" y="324"/>
                      <a:pt x="159598" y="501"/>
                      <a:pt x="158184" y="737"/>
                    </a:cubicBezTo>
                    <a:cubicBezTo>
                      <a:pt x="157771" y="796"/>
                      <a:pt x="157359" y="855"/>
                      <a:pt x="156946" y="943"/>
                    </a:cubicBezTo>
                    <a:cubicBezTo>
                      <a:pt x="155885" y="1120"/>
                      <a:pt x="154854" y="1356"/>
                      <a:pt x="153793" y="1591"/>
                    </a:cubicBezTo>
                    <a:cubicBezTo>
                      <a:pt x="153381" y="1680"/>
                      <a:pt x="152968" y="1768"/>
                      <a:pt x="152556" y="1886"/>
                    </a:cubicBezTo>
                    <a:cubicBezTo>
                      <a:pt x="151171" y="2240"/>
                      <a:pt x="149756" y="2623"/>
                      <a:pt x="148371" y="3065"/>
                    </a:cubicBezTo>
                    <a:cubicBezTo>
                      <a:pt x="147310" y="3418"/>
                      <a:pt x="146220" y="3713"/>
                      <a:pt x="145159" y="3978"/>
                    </a:cubicBezTo>
                    <a:cubicBezTo>
                      <a:pt x="143008" y="4509"/>
                      <a:pt x="140827" y="4921"/>
                      <a:pt x="138617" y="5304"/>
                    </a:cubicBezTo>
                    <a:cubicBezTo>
                      <a:pt x="137527" y="5481"/>
                      <a:pt x="136437" y="5687"/>
                      <a:pt x="135346" y="5864"/>
                    </a:cubicBezTo>
                    <a:cubicBezTo>
                      <a:pt x="133166" y="6247"/>
                      <a:pt x="130985" y="6630"/>
                      <a:pt x="128804" y="7102"/>
                    </a:cubicBezTo>
                    <a:cubicBezTo>
                      <a:pt x="126653" y="7603"/>
                      <a:pt x="124502" y="8192"/>
                      <a:pt x="122410" y="9017"/>
                    </a:cubicBezTo>
                    <a:cubicBezTo>
                      <a:pt x="120553" y="9724"/>
                      <a:pt x="118609" y="10579"/>
                      <a:pt x="116634" y="11522"/>
                    </a:cubicBezTo>
                    <a:cubicBezTo>
                      <a:pt x="115662" y="11993"/>
                      <a:pt x="114689" y="12494"/>
                      <a:pt x="113717" y="13025"/>
                    </a:cubicBezTo>
                    <a:cubicBezTo>
                      <a:pt x="111772" y="14086"/>
                      <a:pt x="109886" y="15264"/>
                      <a:pt x="108088" y="16532"/>
                    </a:cubicBezTo>
                    <a:cubicBezTo>
                      <a:pt x="105407" y="18476"/>
                      <a:pt x="102991" y="20628"/>
                      <a:pt x="101105" y="23014"/>
                    </a:cubicBezTo>
                    <a:cubicBezTo>
                      <a:pt x="99602" y="24900"/>
                      <a:pt x="98305" y="27287"/>
                      <a:pt x="97598" y="29763"/>
                    </a:cubicBezTo>
                    <a:cubicBezTo>
                      <a:pt x="97333" y="30765"/>
                      <a:pt x="97126" y="31766"/>
                      <a:pt x="97067" y="32768"/>
                    </a:cubicBezTo>
                    <a:cubicBezTo>
                      <a:pt x="97038" y="33269"/>
                      <a:pt x="97038" y="33770"/>
                      <a:pt x="97067" y="34271"/>
                    </a:cubicBezTo>
                    <a:cubicBezTo>
                      <a:pt x="97333" y="37866"/>
                      <a:pt x="100162" y="39546"/>
                      <a:pt x="103374" y="40371"/>
                    </a:cubicBezTo>
                    <a:cubicBezTo>
                      <a:pt x="102077" y="40460"/>
                      <a:pt x="100751" y="40430"/>
                      <a:pt x="99454" y="40401"/>
                    </a:cubicBezTo>
                    <a:cubicBezTo>
                      <a:pt x="99071" y="40401"/>
                      <a:pt x="98688" y="40371"/>
                      <a:pt x="98305" y="40342"/>
                    </a:cubicBezTo>
                    <a:cubicBezTo>
                      <a:pt x="96950" y="40253"/>
                      <a:pt x="95565" y="40135"/>
                      <a:pt x="94239" y="39900"/>
                    </a:cubicBezTo>
                    <a:cubicBezTo>
                      <a:pt x="94533" y="38957"/>
                      <a:pt x="94828" y="37984"/>
                      <a:pt x="95093" y="36982"/>
                    </a:cubicBezTo>
                    <a:cubicBezTo>
                      <a:pt x="95918" y="34036"/>
                      <a:pt x="96596" y="31030"/>
                      <a:pt x="97038" y="28083"/>
                    </a:cubicBezTo>
                    <a:cubicBezTo>
                      <a:pt x="97097" y="27611"/>
                      <a:pt x="97126" y="27228"/>
                      <a:pt x="97126" y="26875"/>
                    </a:cubicBezTo>
                    <a:cubicBezTo>
                      <a:pt x="97126" y="26816"/>
                      <a:pt x="97126" y="26757"/>
                      <a:pt x="97126" y="26727"/>
                    </a:cubicBezTo>
                    <a:cubicBezTo>
                      <a:pt x="97097" y="26403"/>
                      <a:pt x="97038" y="26138"/>
                      <a:pt x="96950" y="25902"/>
                    </a:cubicBezTo>
                    <a:cubicBezTo>
                      <a:pt x="96920" y="25873"/>
                      <a:pt x="96920" y="25814"/>
                      <a:pt x="96891" y="25784"/>
                    </a:cubicBezTo>
                    <a:cubicBezTo>
                      <a:pt x="96773" y="25578"/>
                      <a:pt x="96596" y="25401"/>
                      <a:pt x="96360" y="25284"/>
                    </a:cubicBezTo>
                    <a:cubicBezTo>
                      <a:pt x="96331" y="25254"/>
                      <a:pt x="96272" y="25254"/>
                      <a:pt x="96242" y="25225"/>
                    </a:cubicBezTo>
                    <a:cubicBezTo>
                      <a:pt x="95977" y="25107"/>
                      <a:pt x="95682" y="25048"/>
                      <a:pt x="95299" y="25048"/>
                    </a:cubicBezTo>
                    <a:cubicBezTo>
                      <a:pt x="95299" y="25048"/>
                      <a:pt x="95299" y="25048"/>
                      <a:pt x="95270" y="25048"/>
                    </a:cubicBezTo>
                    <a:cubicBezTo>
                      <a:pt x="95034" y="25048"/>
                      <a:pt x="94798" y="25077"/>
                      <a:pt x="94504" y="25107"/>
                    </a:cubicBezTo>
                    <a:cubicBezTo>
                      <a:pt x="87785" y="25932"/>
                      <a:pt x="81007" y="30028"/>
                      <a:pt x="75644" y="33947"/>
                    </a:cubicBezTo>
                    <a:cubicBezTo>
                      <a:pt x="71047" y="37336"/>
                      <a:pt x="65124" y="42493"/>
                      <a:pt x="65861" y="48828"/>
                    </a:cubicBezTo>
                    <a:cubicBezTo>
                      <a:pt x="65890" y="49182"/>
                      <a:pt x="65979" y="49565"/>
                      <a:pt x="66067" y="49919"/>
                    </a:cubicBezTo>
                    <a:cubicBezTo>
                      <a:pt x="66097" y="50037"/>
                      <a:pt x="66156" y="50155"/>
                      <a:pt x="66185" y="50272"/>
                    </a:cubicBezTo>
                    <a:cubicBezTo>
                      <a:pt x="66244" y="50508"/>
                      <a:pt x="66332" y="50744"/>
                      <a:pt x="66421" y="50950"/>
                    </a:cubicBezTo>
                    <a:cubicBezTo>
                      <a:pt x="66480" y="51068"/>
                      <a:pt x="66539" y="51186"/>
                      <a:pt x="66598" y="51333"/>
                    </a:cubicBezTo>
                    <a:cubicBezTo>
                      <a:pt x="66686" y="51539"/>
                      <a:pt x="66804" y="51716"/>
                      <a:pt x="66892" y="51893"/>
                    </a:cubicBezTo>
                    <a:cubicBezTo>
                      <a:pt x="66981" y="52011"/>
                      <a:pt x="67069" y="52129"/>
                      <a:pt x="67157" y="52247"/>
                    </a:cubicBezTo>
                    <a:cubicBezTo>
                      <a:pt x="67275" y="52394"/>
                      <a:pt x="67393" y="52571"/>
                      <a:pt x="67541" y="52718"/>
                    </a:cubicBezTo>
                    <a:cubicBezTo>
                      <a:pt x="67629" y="52836"/>
                      <a:pt x="67747" y="52924"/>
                      <a:pt x="67865" y="53013"/>
                    </a:cubicBezTo>
                    <a:cubicBezTo>
                      <a:pt x="68012" y="53131"/>
                      <a:pt x="68159" y="53278"/>
                      <a:pt x="68307" y="53367"/>
                    </a:cubicBezTo>
                    <a:cubicBezTo>
                      <a:pt x="68425" y="53455"/>
                      <a:pt x="68542" y="53514"/>
                      <a:pt x="68690" y="53602"/>
                    </a:cubicBezTo>
                    <a:cubicBezTo>
                      <a:pt x="68867" y="53691"/>
                      <a:pt x="69014" y="53779"/>
                      <a:pt x="69191" y="53838"/>
                    </a:cubicBezTo>
                    <a:cubicBezTo>
                      <a:pt x="69338" y="53897"/>
                      <a:pt x="69456" y="53956"/>
                      <a:pt x="69603" y="53985"/>
                    </a:cubicBezTo>
                    <a:cubicBezTo>
                      <a:pt x="69780" y="54044"/>
                      <a:pt x="69986" y="54074"/>
                      <a:pt x="70193" y="54103"/>
                    </a:cubicBezTo>
                    <a:cubicBezTo>
                      <a:pt x="70340" y="54133"/>
                      <a:pt x="70487" y="54162"/>
                      <a:pt x="70664" y="54162"/>
                    </a:cubicBezTo>
                    <a:cubicBezTo>
                      <a:pt x="70723" y="54162"/>
                      <a:pt x="70782" y="54192"/>
                      <a:pt x="70870" y="54192"/>
                    </a:cubicBezTo>
                    <a:cubicBezTo>
                      <a:pt x="71136" y="54192"/>
                      <a:pt x="71401" y="54162"/>
                      <a:pt x="71696" y="54133"/>
                    </a:cubicBezTo>
                    <a:cubicBezTo>
                      <a:pt x="72049" y="54074"/>
                      <a:pt x="72403" y="53985"/>
                      <a:pt x="72727" y="53867"/>
                    </a:cubicBezTo>
                    <a:cubicBezTo>
                      <a:pt x="73405" y="53632"/>
                      <a:pt x="74024" y="53308"/>
                      <a:pt x="74613" y="52924"/>
                    </a:cubicBezTo>
                    <a:cubicBezTo>
                      <a:pt x="76116" y="51982"/>
                      <a:pt x="77501" y="50685"/>
                      <a:pt x="79033" y="49919"/>
                    </a:cubicBezTo>
                    <a:cubicBezTo>
                      <a:pt x="75939" y="54192"/>
                      <a:pt x="72845" y="58494"/>
                      <a:pt x="69721" y="62767"/>
                    </a:cubicBezTo>
                    <a:cubicBezTo>
                      <a:pt x="69692" y="60881"/>
                      <a:pt x="69191" y="58406"/>
                      <a:pt x="67924" y="56755"/>
                    </a:cubicBezTo>
                    <a:cubicBezTo>
                      <a:pt x="67157" y="55753"/>
                      <a:pt x="66156" y="55076"/>
                      <a:pt x="64771" y="54958"/>
                    </a:cubicBezTo>
                    <a:cubicBezTo>
                      <a:pt x="64594" y="54958"/>
                      <a:pt x="64417" y="54928"/>
                      <a:pt x="64240" y="54928"/>
                    </a:cubicBezTo>
                    <a:cubicBezTo>
                      <a:pt x="64034" y="54928"/>
                      <a:pt x="63828" y="54958"/>
                      <a:pt x="63651" y="54987"/>
                    </a:cubicBezTo>
                    <a:cubicBezTo>
                      <a:pt x="63415" y="55017"/>
                      <a:pt x="63179" y="55017"/>
                      <a:pt x="62914" y="55046"/>
                    </a:cubicBezTo>
                    <a:cubicBezTo>
                      <a:pt x="62619" y="55105"/>
                      <a:pt x="62325" y="55164"/>
                      <a:pt x="62001" y="55252"/>
                    </a:cubicBezTo>
                    <a:cubicBezTo>
                      <a:pt x="61735" y="55311"/>
                      <a:pt x="61500" y="55370"/>
                      <a:pt x="61234" y="55459"/>
                    </a:cubicBezTo>
                    <a:cubicBezTo>
                      <a:pt x="60910" y="55547"/>
                      <a:pt x="60586" y="55665"/>
                      <a:pt x="60291" y="55783"/>
                    </a:cubicBezTo>
                    <a:cubicBezTo>
                      <a:pt x="60026" y="55871"/>
                      <a:pt x="59790" y="55960"/>
                      <a:pt x="59525" y="56078"/>
                    </a:cubicBezTo>
                    <a:cubicBezTo>
                      <a:pt x="59201" y="56225"/>
                      <a:pt x="58877" y="56372"/>
                      <a:pt x="58553" y="56520"/>
                    </a:cubicBezTo>
                    <a:cubicBezTo>
                      <a:pt x="58317" y="56637"/>
                      <a:pt x="58081" y="56726"/>
                      <a:pt x="57816" y="56844"/>
                    </a:cubicBezTo>
                    <a:cubicBezTo>
                      <a:pt x="57492" y="57021"/>
                      <a:pt x="57168" y="57197"/>
                      <a:pt x="56814" y="57374"/>
                    </a:cubicBezTo>
                    <a:cubicBezTo>
                      <a:pt x="56578" y="57492"/>
                      <a:pt x="56372" y="57610"/>
                      <a:pt x="56136" y="57728"/>
                    </a:cubicBezTo>
                    <a:cubicBezTo>
                      <a:pt x="55783" y="57934"/>
                      <a:pt x="55459" y="58111"/>
                      <a:pt x="55135" y="58317"/>
                    </a:cubicBezTo>
                    <a:cubicBezTo>
                      <a:pt x="54928" y="58435"/>
                      <a:pt x="54751" y="58553"/>
                      <a:pt x="54545" y="58671"/>
                    </a:cubicBezTo>
                    <a:cubicBezTo>
                      <a:pt x="54192" y="58877"/>
                      <a:pt x="53867" y="59113"/>
                      <a:pt x="53514" y="59319"/>
                    </a:cubicBezTo>
                    <a:cubicBezTo>
                      <a:pt x="53366" y="59407"/>
                      <a:pt x="53219" y="59496"/>
                      <a:pt x="53072" y="59584"/>
                    </a:cubicBezTo>
                    <a:cubicBezTo>
                      <a:pt x="52689" y="59820"/>
                      <a:pt x="52335" y="60056"/>
                      <a:pt x="52011" y="60291"/>
                    </a:cubicBezTo>
                    <a:cubicBezTo>
                      <a:pt x="51952" y="60321"/>
                      <a:pt x="51864" y="60380"/>
                      <a:pt x="51805" y="60439"/>
                    </a:cubicBezTo>
                    <a:cubicBezTo>
                      <a:pt x="50449" y="61352"/>
                      <a:pt x="48121" y="62737"/>
                      <a:pt x="47031" y="64181"/>
                    </a:cubicBezTo>
                    <a:cubicBezTo>
                      <a:pt x="46884" y="64388"/>
                      <a:pt x="46736" y="64594"/>
                      <a:pt x="46648" y="64800"/>
                    </a:cubicBezTo>
                    <a:cubicBezTo>
                      <a:pt x="46294" y="65507"/>
                      <a:pt x="46294" y="66774"/>
                      <a:pt x="46117" y="67570"/>
                    </a:cubicBezTo>
                    <a:cubicBezTo>
                      <a:pt x="45852" y="68631"/>
                      <a:pt x="45381" y="69839"/>
                      <a:pt x="45351" y="70929"/>
                    </a:cubicBezTo>
                    <a:cubicBezTo>
                      <a:pt x="45322" y="71519"/>
                      <a:pt x="45440" y="72079"/>
                      <a:pt x="45616" y="72639"/>
                    </a:cubicBezTo>
                    <a:cubicBezTo>
                      <a:pt x="46147" y="74289"/>
                      <a:pt x="47237" y="75762"/>
                      <a:pt x="47119" y="77560"/>
                    </a:cubicBezTo>
                    <a:cubicBezTo>
                      <a:pt x="46589" y="77412"/>
                      <a:pt x="46117" y="77206"/>
                      <a:pt x="45646" y="77000"/>
                    </a:cubicBezTo>
                    <a:cubicBezTo>
                      <a:pt x="45204" y="76823"/>
                      <a:pt x="44791" y="76617"/>
                      <a:pt x="44379" y="76440"/>
                    </a:cubicBezTo>
                    <a:cubicBezTo>
                      <a:pt x="44202" y="76381"/>
                      <a:pt x="44025" y="76322"/>
                      <a:pt x="43878" y="76263"/>
                    </a:cubicBezTo>
                    <a:cubicBezTo>
                      <a:pt x="43583" y="76145"/>
                      <a:pt x="43288" y="76027"/>
                      <a:pt x="42964" y="75968"/>
                    </a:cubicBezTo>
                    <a:cubicBezTo>
                      <a:pt x="42758" y="75910"/>
                      <a:pt x="42552" y="75910"/>
                      <a:pt x="42345" y="75880"/>
                    </a:cubicBezTo>
                    <a:cubicBezTo>
                      <a:pt x="42110" y="75851"/>
                      <a:pt x="41903" y="75792"/>
                      <a:pt x="41668" y="75792"/>
                    </a:cubicBezTo>
                    <a:cubicBezTo>
                      <a:pt x="41520" y="75792"/>
                      <a:pt x="41344" y="75792"/>
                      <a:pt x="41167" y="75821"/>
                    </a:cubicBezTo>
                    <a:cubicBezTo>
                      <a:pt x="38544" y="76086"/>
                      <a:pt x="36275" y="77825"/>
                      <a:pt x="34271" y="79328"/>
                    </a:cubicBezTo>
                    <a:cubicBezTo>
                      <a:pt x="34330" y="78827"/>
                      <a:pt x="34389" y="78326"/>
                      <a:pt x="34448" y="77795"/>
                    </a:cubicBezTo>
                    <a:cubicBezTo>
                      <a:pt x="28407" y="81449"/>
                      <a:pt x="23663" y="86989"/>
                      <a:pt x="20244" y="93119"/>
                    </a:cubicBezTo>
                    <a:cubicBezTo>
                      <a:pt x="18506" y="96272"/>
                      <a:pt x="17209" y="99572"/>
                      <a:pt x="15942" y="102932"/>
                    </a:cubicBezTo>
                    <a:cubicBezTo>
                      <a:pt x="14940" y="105613"/>
                      <a:pt x="13290" y="108855"/>
                      <a:pt x="13850" y="111772"/>
                    </a:cubicBezTo>
                    <a:cubicBezTo>
                      <a:pt x="14852" y="111035"/>
                      <a:pt x="15824" y="110269"/>
                      <a:pt x="16856" y="109591"/>
                    </a:cubicBezTo>
                    <a:cubicBezTo>
                      <a:pt x="15235" y="115131"/>
                      <a:pt x="10756" y="119051"/>
                      <a:pt x="7485" y="123618"/>
                    </a:cubicBezTo>
                    <a:cubicBezTo>
                      <a:pt x="6129" y="125534"/>
                      <a:pt x="4803" y="127596"/>
                      <a:pt x="3683" y="129806"/>
                    </a:cubicBezTo>
                    <a:cubicBezTo>
                      <a:pt x="1798" y="133431"/>
                      <a:pt x="413" y="137380"/>
                      <a:pt x="88" y="141328"/>
                    </a:cubicBezTo>
                    <a:cubicBezTo>
                      <a:pt x="88" y="141476"/>
                      <a:pt x="59" y="141741"/>
                      <a:pt x="59" y="142036"/>
                    </a:cubicBezTo>
                    <a:cubicBezTo>
                      <a:pt x="59" y="142036"/>
                      <a:pt x="59" y="142036"/>
                      <a:pt x="59" y="142065"/>
                    </a:cubicBezTo>
                    <a:cubicBezTo>
                      <a:pt x="59" y="142360"/>
                      <a:pt x="29" y="142743"/>
                      <a:pt x="29" y="143185"/>
                    </a:cubicBezTo>
                    <a:cubicBezTo>
                      <a:pt x="29" y="143214"/>
                      <a:pt x="29" y="143214"/>
                      <a:pt x="29" y="143244"/>
                    </a:cubicBezTo>
                    <a:cubicBezTo>
                      <a:pt x="29" y="143656"/>
                      <a:pt x="0" y="144157"/>
                      <a:pt x="0" y="144688"/>
                    </a:cubicBezTo>
                    <a:cubicBezTo>
                      <a:pt x="0" y="144747"/>
                      <a:pt x="0" y="144776"/>
                      <a:pt x="0" y="144835"/>
                    </a:cubicBezTo>
                    <a:cubicBezTo>
                      <a:pt x="0" y="145366"/>
                      <a:pt x="0" y="145896"/>
                      <a:pt x="0" y="146485"/>
                    </a:cubicBezTo>
                    <a:cubicBezTo>
                      <a:pt x="0" y="146574"/>
                      <a:pt x="0" y="146633"/>
                      <a:pt x="0" y="146721"/>
                    </a:cubicBezTo>
                    <a:cubicBezTo>
                      <a:pt x="0" y="147310"/>
                      <a:pt x="29" y="147929"/>
                      <a:pt x="29" y="148578"/>
                    </a:cubicBezTo>
                    <a:cubicBezTo>
                      <a:pt x="29" y="148666"/>
                      <a:pt x="29" y="148754"/>
                      <a:pt x="29" y="148843"/>
                    </a:cubicBezTo>
                    <a:cubicBezTo>
                      <a:pt x="59" y="149491"/>
                      <a:pt x="59" y="150169"/>
                      <a:pt x="88" y="150847"/>
                    </a:cubicBezTo>
                    <a:cubicBezTo>
                      <a:pt x="88" y="150935"/>
                      <a:pt x="88" y="151053"/>
                      <a:pt x="88" y="151141"/>
                    </a:cubicBezTo>
                    <a:cubicBezTo>
                      <a:pt x="118" y="151848"/>
                      <a:pt x="147" y="152526"/>
                      <a:pt x="206" y="153263"/>
                    </a:cubicBezTo>
                    <a:cubicBezTo>
                      <a:pt x="206" y="153351"/>
                      <a:pt x="206" y="153440"/>
                      <a:pt x="236" y="153528"/>
                    </a:cubicBezTo>
                    <a:cubicBezTo>
                      <a:pt x="295" y="154265"/>
                      <a:pt x="324" y="154972"/>
                      <a:pt x="383" y="155709"/>
                    </a:cubicBezTo>
                    <a:cubicBezTo>
                      <a:pt x="383" y="155797"/>
                      <a:pt x="383" y="155856"/>
                      <a:pt x="413" y="155945"/>
                    </a:cubicBezTo>
                    <a:cubicBezTo>
                      <a:pt x="471" y="156681"/>
                      <a:pt x="560" y="157418"/>
                      <a:pt x="648" y="158155"/>
                    </a:cubicBezTo>
                    <a:cubicBezTo>
                      <a:pt x="648" y="158214"/>
                      <a:pt x="648" y="158243"/>
                      <a:pt x="678" y="158302"/>
                    </a:cubicBezTo>
                    <a:cubicBezTo>
                      <a:pt x="766" y="159039"/>
                      <a:pt x="855" y="159775"/>
                      <a:pt x="972" y="160483"/>
                    </a:cubicBezTo>
                    <a:cubicBezTo>
                      <a:pt x="972" y="160512"/>
                      <a:pt x="972" y="160512"/>
                      <a:pt x="972" y="160512"/>
                    </a:cubicBezTo>
                    <a:cubicBezTo>
                      <a:pt x="1090" y="161219"/>
                      <a:pt x="1208" y="161927"/>
                      <a:pt x="1356" y="162575"/>
                    </a:cubicBezTo>
                    <a:cubicBezTo>
                      <a:pt x="1356" y="162604"/>
                      <a:pt x="1356" y="162604"/>
                      <a:pt x="1356" y="162634"/>
                    </a:cubicBezTo>
                    <a:cubicBezTo>
                      <a:pt x="1503" y="163253"/>
                      <a:pt x="1650" y="163871"/>
                      <a:pt x="1798" y="164402"/>
                    </a:cubicBezTo>
                    <a:cubicBezTo>
                      <a:pt x="1798" y="164461"/>
                      <a:pt x="1827" y="164490"/>
                      <a:pt x="1827" y="164549"/>
                    </a:cubicBezTo>
                    <a:cubicBezTo>
                      <a:pt x="1974" y="165080"/>
                      <a:pt x="2151" y="165551"/>
                      <a:pt x="2357" y="165993"/>
                    </a:cubicBezTo>
                    <a:cubicBezTo>
                      <a:pt x="2387" y="166052"/>
                      <a:pt x="2387" y="166111"/>
                      <a:pt x="2416" y="166140"/>
                    </a:cubicBezTo>
                    <a:cubicBezTo>
                      <a:pt x="2593" y="166553"/>
                      <a:pt x="2799" y="166907"/>
                      <a:pt x="3035" y="167231"/>
                    </a:cubicBezTo>
                    <a:cubicBezTo>
                      <a:pt x="3065" y="167290"/>
                      <a:pt x="3094" y="167319"/>
                      <a:pt x="3124" y="167378"/>
                    </a:cubicBezTo>
                    <a:cubicBezTo>
                      <a:pt x="3330" y="167673"/>
                      <a:pt x="3566" y="167879"/>
                      <a:pt x="3831" y="168056"/>
                    </a:cubicBezTo>
                    <a:cubicBezTo>
                      <a:pt x="3860" y="168085"/>
                      <a:pt x="3919" y="168115"/>
                      <a:pt x="3949" y="168144"/>
                    </a:cubicBezTo>
                    <a:cubicBezTo>
                      <a:pt x="4214" y="168292"/>
                      <a:pt x="4479" y="168380"/>
                      <a:pt x="4744" y="168380"/>
                    </a:cubicBezTo>
                    <a:cubicBezTo>
                      <a:pt x="4774" y="168380"/>
                      <a:pt x="4774" y="168410"/>
                      <a:pt x="4803" y="168410"/>
                    </a:cubicBezTo>
                    <a:cubicBezTo>
                      <a:pt x="4833" y="168410"/>
                      <a:pt x="4862" y="168380"/>
                      <a:pt x="4892" y="168380"/>
                    </a:cubicBezTo>
                    <a:cubicBezTo>
                      <a:pt x="5127" y="168380"/>
                      <a:pt x="5363" y="168321"/>
                      <a:pt x="5628" y="168203"/>
                    </a:cubicBezTo>
                    <a:cubicBezTo>
                      <a:pt x="5805" y="170178"/>
                      <a:pt x="6041" y="172122"/>
                      <a:pt x="6247" y="174097"/>
                    </a:cubicBezTo>
                    <a:cubicBezTo>
                      <a:pt x="6571" y="173743"/>
                      <a:pt x="6896" y="173390"/>
                      <a:pt x="7279" y="173065"/>
                    </a:cubicBezTo>
                    <a:cubicBezTo>
                      <a:pt x="7396" y="172948"/>
                      <a:pt x="7514" y="172859"/>
                      <a:pt x="7632" y="172771"/>
                    </a:cubicBezTo>
                    <a:cubicBezTo>
                      <a:pt x="7897" y="172535"/>
                      <a:pt x="8163" y="172329"/>
                      <a:pt x="8457" y="172122"/>
                    </a:cubicBezTo>
                    <a:cubicBezTo>
                      <a:pt x="8605" y="172005"/>
                      <a:pt x="8752" y="171916"/>
                      <a:pt x="8899" y="171798"/>
                    </a:cubicBezTo>
                    <a:cubicBezTo>
                      <a:pt x="9165" y="171622"/>
                      <a:pt x="9459" y="171445"/>
                      <a:pt x="9754" y="171268"/>
                    </a:cubicBezTo>
                    <a:cubicBezTo>
                      <a:pt x="9901" y="171179"/>
                      <a:pt x="10078" y="171091"/>
                      <a:pt x="10225" y="171003"/>
                    </a:cubicBezTo>
                    <a:cubicBezTo>
                      <a:pt x="10550" y="170826"/>
                      <a:pt x="10903" y="170679"/>
                      <a:pt x="11257" y="170531"/>
                    </a:cubicBezTo>
                    <a:cubicBezTo>
                      <a:pt x="11375" y="170472"/>
                      <a:pt x="11493" y="170413"/>
                      <a:pt x="11610" y="170384"/>
                    </a:cubicBezTo>
                    <a:cubicBezTo>
                      <a:pt x="12082" y="170207"/>
                      <a:pt x="12553" y="170060"/>
                      <a:pt x="13054" y="169942"/>
                    </a:cubicBezTo>
                    <a:cubicBezTo>
                      <a:pt x="13172" y="169912"/>
                      <a:pt x="13290" y="169912"/>
                      <a:pt x="13408" y="169883"/>
                    </a:cubicBezTo>
                    <a:cubicBezTo>
                      <a:pt x="13791" y="169794"/>
                      <a:pt x="14174" y="169736"/>
                      <a:pt x="14557" y="169706"/>
                    </a:cubicBezTo>
                    <a:cubicBezTo>
                      <a:pt x="14734" y="169677"/>
                      <a:pt x="14911" y="169677"/>
                      <a:pt x="15058" y="169677"/>
                    </a:cubicBezTo>
                    <a:cubicBezTo>
                      <a:pt x="15323" y="169647"/>
                      <a:pt x="15589" y="169677"/>
                      <a:pt x="15883" y="169677"/>
                    </a:cubicBezTo>
                    <a:cubicBezTo>
                      <a:pt x="16590" y="169706"/>
                      <a:pt x="17268" y="169765"/>
                      <a:pt x="17946" y="169942"/>
                    </a:cubicBezTo>
                    <a:cubicBezTo>
                      <a:pt x="19390" y="170325"/>
                      <a:pt x="20569" y="171150"/>
                      <a:pt x="21688" y="172064"/>
                    </a:cubicBezTo>
                    <a:cubicBezTo>
                      <a:pt x="22425" y="172682"/>
                      <a:pt x="23162" y="173331"/>
                      <a:pt x="23928" y="173891"/>
                    </a:cubicBezTo>
                    <a:cubicBezTo>
                      <a:pt x="25077" y="174745"/>
                      <a:pt x="26344" y="175423"/>
                      <a:pt x="27906" y="175541"/>
                    </a:cubicBezTo>
                    <a:cubicBezTo>
                      <a:pt x="28112" y="175570"/>
                      <a:pt x="28319" y="175570"/>
                      <a:pt x="28525" y="175570"/>
                    </a:cubicBezTo>
                    <a:cubicBezTo>
                      <a:pt x="28672" y="175570"/>
                      <a:pt x="28790" y="175541"/>
                      <a:pt x="28938" y="175541"/>
                    </a:cubicBezTo>
                    <a:cubicBezTo>
                      <a:pt x="29144" y="175541"/>
                      <a:pt x="29350" y="175511"/>
                      <a:pt x="29527" y="175482"/>
                    </a:cubicBezTo>
                    <a:cubicBezTo>
                      <a:pt x="29763" y="175452"/>
                      <a:pt x="29998" y="175393"/>
                      <a:pt x="30205" y="175334"/>
                    </a:cubicBezTo>
                    <a:cubicBezTo>
                      <a:pt x="30381" y="175276"/>
                      <a:pt x="30588" y="175246"/>
                      <a:pt x="30765" y="175187"/>
                    </a:cubicBezTo>
                    <a:cubicBezTo>
                      <a:pt x="30971" y="175099"/>
                      <a:pt x="31177" y="175010"/>
                      <a:pt x="31383" y="174922"/>
                    </a:cubicBezTo>
                    <a:cubicBezTo>
                      <a:pt x="31560" y="174834"/>
                      <a:pt x="31708" y="174775"/>
                      <a:pt x="31855" y="174686"/>
                    </a:cubicBezTo>
                    <a:cubicBezTo>
                      <a:pt x="32061" y="174568"/>
                      <a:pt x="32238" y="174421"/>
                      <a:pt x="32415" y="174303"/>
                    </a:cubicBezTo>
                    <a:cubicBezTo>
                      <a:pt x="32562" y="174185"/>
                      <a:pt x="32680" y="174097"/>
                      <a:pt x="32827" y="173979"/>
                    </a:cubicBezTo>
                    <a:cubicBezTo>
                      <a:pt x="33004" y="173832"/>
                      <a:pt x="33151" y="173655"/>
                      <a:pt x="33299" y="173478"/>
                    </a:cubicBezTo>
                    <a:cubicBezTo>
                      <a:pt x="33417" y="173360"/>
                      <a:pt x="33535" y="173242"/>
                      <a:pt x="33623" y="173095"/>
                    </a:cubicBezTo>
                    <a:cubicBezTo>
                      <a:pt x="33770" y="172889"/>
                      <a:pt x="33859" y="172682"/>
                      <a:pt x="33977" y="172447"/>
                    </a:cubicBezTo>
                    <a:cubicBezTo>
                      <a:pt x="34065" y="172299"/>
                      <a:pt x="34124" y="172181"/>
                      <a:pt x="34212" y="172005"/>
                    </a:cubicBezTo>
                    <a:cubicBezTo>
                      <a:pt x="34330" y="171739"/>
                      <a:pt x="34389" y="171474"/>
                      <a:pt x="34448" y="171209"/>
                    </a:cubicBezTo>
                    <a:cubicBezTo>
                      <a:pt x="34478" y="171062"/>
                      <a:pt x="34536" y="170944"/>
                      <a:pt x="34566" y="170796"/>
                    </a:cubicBezTo>
                    <a:cubicBezTo>
                      <a:pt x="34654" y="170384"/>
                      <a:pt x="34684" y="169942"/>
                      <a:pt x="34684" y="169470"/>
                    </a:cubicBezTo>
                    <a:cubicBezTo>
                      <a:pt x="34684" y="169470"/>
                      <a:pt x="34684" y="169441"/>
                      <a:pt x="34684" y="169441"/>
                    </a:cubicBezTo>
                    <a:cubicBezTo>
                      <a:pt x="34684" y="167967"/>
                      <a:pt x="34654" y="166582"/>
                      <a:pt x="34861" y="165315"/>
                    </a:cubicBezTo>
                    <a:cubicBezTo>
                      <a:pt x="35214" y="163223"/>
                      <a:pt x="36216" y="161485"/>
                      <a:pt x="38957" y="160571"/>
                    </a:cubicBezTo>
                    <a:cubicBezTo>
                      <a:pt x="37778" y="162486"/>
                      <a:pt x="36305" y="163518"/>
                      <a:pt x="36246" y="165905"/>
                    </a:cubicBezTo>
                    <a:cubicBezTo>
                      <a:pt x="36187" y="168233"/>
                      <a:pt x="37247" y="170767"/>
                      <a:pt x="36275" y="173036"/>
                    </a:cubicBezTo>
                    <a:cubicBezTo>
                      <a:pt x="36128" y="173419"/>
                      <a:pt x="35892" y="173773"/>
                      <a:pt x="35656" y="174097"/>
                    </a:cubicBezTo>
                    <a:cubicBezTo>
                      <a:pt x="35568" y="174215"/>
                      <a:pt x="35450" y="174303"/>
                      <a:pt x="35362" y="174421"/>
                    </a:cubicBezTo>
                    <a:cubicBezTo>
                      <a:pt x="35185" y="174627"/>
                      <a:pt x="34978" y="174834"/>
                      <a:pt x="34772" y="175010"/>
                    </a:cubicBezTo>
                    <a:cubicBezTo>
                      <a:pt x="34625" y="175128"/>
                      <a:pt x="34478" y="175217"/>
                      <a:pt x="34360" y="175334"/>
                    </a:cubicBezTo>
                    <a:cubicBezTo>
                      <a:pt x="34153" y="175482"/>
                      <a:pt x="33918" y="175659"/>
                      <a:pt x="33711" y="175806"/>
                    </a:cubicBezTo>
                    <a:cubicBezTo>
                      <a:pt x="33535" y="175894"/>
                      <a:pt x="33358" y="175983"/>
                      <a:pt x="33210" y="176071"/>
                    </a:cubicBezTo>
                    <a:cubicBezTo>
                      <a:pt x="32975" y="176189"/>
                      <a:pt x="32739" y="176307"/>
                      <a:pt x="32503" y="176425"/>
                    </a:cubicBezTo>
                    <a:cubicBezTo>
                      <a:pt x="32326" y="176513"/>
                      <a:pt x="32120" y="176572"/>
                      <a:pt x="31943" y="176661"/>
                    </a:cubicBezTo>
                    <a:cubicBezTo>
                      <a:pt x="31708" y="176749"/>
                      <a:pt x="31442" y="176837"/>
                      <a:pt x="31177" y="176926"/>
                    </a:cubicBezTo>
                    <a:cubicBezTo>
                      <a:pt x="30971" y="176985"/>
                      <a:pt x="30794" y="177044"/>
                      <a:pt x="30588" y="177103"/>
                    </a:cubicBezTo>
                    <a:cubicBezTo>
                      <a:pt x="30323" y="177161"/>
                      <a:pt x="30087" y="177220"/>
                      <a:pt x="29822" y="177279"/>
                    </a:cubicBezTo>
                    <a:cubicBezTo>
                      <a:pt x="29615" y="177309"/>
                      <a:pt x="29438" y="177338"/>
                      <a:pt x="29232" y="177368"/>
                    </a:cubicBezTo>
                    <a:cubicBezTo>
                      <a:pt x="28996" y="177397"/>
                      <a:pt x="28731" y="177427"/>
                      <a:pt x="28496" y="177456"/>
                    </a:cubicBezTo>
                    <a:cubicBezTo>
                      <a:pt x="28319" y="177486"/>
                      <a:pt x="28112" y="177486"/>
                      <a:pt x="27936" y="177486"/>
                    </a:cubicBezTo>
                    <a:cubicBezTo>
                      <a:pt x="27582" y="177486"/>
                      <a:pt x="27228" y="177486"/>
                      <a:pt x="26904" y="177456"/>
                    </a:cubicBezTo>
                    <a:cubicBezTo>
                      <a:pt x="26403" y="177397"/>
                      <a:pt x="25961" y="177309"/>
                      <a:pt x="25519" y="177132"/>
                    </a:cubicBezTo>
                    <a:cubicBezTo>
                      <a:pt x="24665" y="176808"/>
                      <a:pt x="23899" y="176307"/>
                      <a:pt x="23191" y="175718"/>
                    </a:cubicBezTo>
                    <a:cubicBezTo>
                      <a:pt x="22838" y="175423"/>
                      <a:pt x="22484" y="175099"/>
                      <a:pt x="22130" y="174775"/>
                    </a:cubicBezTo>
                    <a:cubicBezTo>
                      <a:pt x="21453" y="174126"/>
                      <a:pt x="20775" y="173478"/>
                      <a:pt x="20038" y="172918"/>
                    </a:cubicBezTo>
                    <a:cubicBezTo>
                      <a:pt x="19302" y="172358"/>
                      <a:pt x="18506" y="171887"/>
                      <a:pt x="17592" y="171622"/>
                    </a:cubicBezTo>
                    <a:cubicBezTo>
                      <a:pt x="17091" y="171474"/>
                      <a:pt x="16532" y="171415"/>
                      <a:pt x="15942" y="171415"/>
                    </a:cubicBezTo>
                    <a:cubicBezTo>
                      <a:pt x="15883" y="171415"/>
                      <a:pt x="15824" y="171386"/>
                      <a:pt x="15736" y="171386"/>
                    </a:cubicBezTo>
                    <a:cubicBezTo>
                      <a:pt x="15677" y="171386"/>
                      <a:pt x="15589" y="171415"/>
                      <a:pt x="15530" y="171415"/>
                    </a:cubicBezTo>
                    <a:cubicBezTo>
                      <a:pt x="14911" y="171445"/>
                      <a:pt x="14262" y="171504"/>
                      <a:pt x="13644" y="171651"/>
                    </a:cubicBezTo>
                    <a:cubicBezTo>
                      <a:pt x="13585" y="171680"/>
                      <a:pt x="13496" y="171680"/>
                      <a:pt x="13437" y="171710"/>
                    </a:cubicBezTo>
                    <a:cubicBezTo>
                      <a:pt x="12848" y="171857"/>
                      <a:pt x="12259" y="172064"/>
                      <a:pt x="11669" y="172299"/>
                    </a:cubicBezTo>
                    <a:cubicBezTo>
                      <a:pt x="11551" y="172358"/>
                      <a:pt x="11463" y="172388"/>
                      <a:pt x="11345" y="172447"/>
                    </a:cubicBezTo>
                    <a:cubicBezTo>
                      <a:pt x="10756" y="172712"/>
                      <a:pt x="10196" y="173036"/>
                      <a:pt x="9695" y="173419"/>
                    </a:cubicBezTo>
                    <a:cubicBezTo>
                      <a:pt x="9577" y="173507"/>
                      <a:pt x="9489" y="173566"/>
                      <a:pt x="9400" y="173655"/>
                    </a:cubicBezTo>
                    <a:cubicBezTo>
                      <a:pt x="8899" y="174038"/>
                      <a:pt x="8428" y="174480"/>
                      <a:pt x="8074" y="174951"/>
                    </a:cubicBezTo>
                    <a:cubicBezTo>
                      <a:pt x="7426" y="175835"/>
                      <a:pt x="7131" y="176808"/>
                      <a:pt x="7131" y="177810"/>
                    </a:cubicBezTo>
                    <a:cubicBezTo>
                      <a:pt x="7131" y="179843"/>
                      <a:pt x="8192" y="181994"/>
                      <a:pt x="9400" y="183821"/>
                    </a:cubicBezTo>
                    <a:cubicBezTo>
                      <a:pt x="10019" y="184735"/>
                      <a:pt x="10667" y="185560"/>
                      <a:pt x="11257" y="186238"/>
                    </a:cubicBezTo>
                    <a:cubicBezTo>
                      <a:pt x="14498" y="190068"/>
                      <a:pt x="18742" y="192190"/>
                      <a:pt x="23515" y="193487"/>
                    </a:cubicBezTo>
                    <a:cubicBezTo>
                      <a:pt x="24075" y="193634"/>
                      <a:pt x="24635" y="193781"/>
                      <a:pt x="25225" y="193929"/>
                    </a:cubicBezTo>
                    <a:cubicBezTo>
                      <a:pt x="25401" y="193958"/>
                      <a:pt x="25578" y="194017"/>
                      <a:pt x="25755" y="194047"/>
                    </a:cubicBezTo>
                    <a:cubicBezTo>
                      <a:pt x="26197" y="194135"/>
                      <a:pt x="26639" y="194223"/>
                      <a:pt x="27052" y="194312"/>
                    </a:cubicBezTo>
                    <a:cubicBezTo>
                      <a:pt x="27258" y="194341"/>
                      <a:pt x="27435" y="194371"/>
                      <a:pt x="27641" y="194400"/>
                    </a:cubicBezTo>
                    <a:cubicBezTo>
                      <a:pt x="28171" y="194459"/>
                      <a:pt x="28731" y="194518"/>
                      <a:pt x="29262" y="194518"/>
                    </a:cubicBezTo>
                    <a:cubicBezTo>
                      <a:pt x="29321" y="194518"/>
                      <a:pt x="29409" y="194518"/>
                      <a:pt x="29468" y="194518"/>
                    </a:cubicBezTo>
                    <a:cubicBezTo>
                      <a:pt x="29468" y="194518"/>
                      <a:pt x="29497" y="194518"/>
                      <a:pt x="29497" y="194518"/>
                    </a:cubicBezTo>
                    <a:cubicBezTo>
                      <a:pt x="30146" y="194518"/>
                      <a:pt x="30794" y="194459"/>
                      <a:pt x="31413" y="194341"/>
                    </a:cubicBezTo>
                    <a:cubicBezTo>
                      <a:pt x="31590" y="194312"/>
                      <a:pt x="31796" y="194253"/>
                      <a:pt x="32002" y="194165"/>
                    </a:cubicBezTo>
                    <a:cubicBezTo>
                      <a:pt x="32208" y="194106"/>
                      <a:pt x="32415" y="194017"/>
                      <a:pt x="32621" y="193929"/>
                    </a:cubicBezTo>
                    <a:cubicBezTo>
                      <a:pt x="32680" y="193899"/>
                      <a:pt x="32768" y="193870"/>
                      <a:pt x="32827" y="193870"/>
                    </a:cubicBezTo>
                    <a:cubicBezTo>
                      <a:pt x="32975" y="193811"/>
                      <a:pt x="33122" y="193781"/>
                      <a:pt x="33269" y="193723"/>
                    </a:cubicBezTo>
                    <a:cubicBezTo>
                      <a:pt x="33358" y="193693"/>
                      <a:pt x="33417" y="193693"/>
                      <a:pt x="33505" y="193693"/>
                    </a:cubicBezTo>
                    <a:cubicBezTo>
                      <a:pt x="33652" y="193664"/>
                      <a:pt x="33770" y="193634"/>
                      <a:pt x="33918" y="193634"/>
                    </a:cubicBezTo>
                    <a:cubicBezTo>
                      <a:pt x="34920" y="193693"/>
                      <a:pt x="35627" y="194665"/>
                      <a:pt x="36688" y="194813"/>
                    </a:cubicBezTo>
                    <a:cubicBezTo>
                      <a:pt x="36982" y="194872"/>
                      <a:pt x="37306" y="194872"/>
                      <a:pt x="37631" y="194872"/>
                    </a:cubicBezTo>
                    <a:cubicBezTo>
                      <a:pt x="37837" y="194872"/>
                      <a:pt x="38043" y="194813"/>
                      <a:pt x="38249" y="194813"/>
                    </a:cubicBezTo>
                    <a:cubicBezTo>
                      <a:pt x="38515" y="194783"/>
                      <a:pt x="38750" y="194783"/>
                      <a:pt x="39016" y="194754"/>
                    </a:cubicBezTo>
                    <a:cubicBezTo>
                      <a:pt x="39428" y="194695"/>
                      <a:pt x="39841" y="194607"/>
                      <a:pt x="40253" y="194518"/>
                    </a:cubicBezTo>
                    <a:cubicBezTo>
                      <a:pt x="40489" y="194459"/>
                      <a:pt x="40725" y="194430"/>
                      <a:pt x="40990" y="194341"/>
                    </a:cubicBezTo>
                    <a:cubicBezTo>
                      <a:pt x="41520" y="194223"/>
                      <a:pt x="42021" y="194076"/>
                      <a:pt x="42522" y="193929"/>
                    </a:cubicBezTo>
                    <a:cubicBezTo>
                      <a:pt x="43259" y="193723"/>
                      <a:pt x="43966" y="193516"/>
                      <a:pt x="44585" y="193369"/>
                    </a:cubicBezTo>
                    <a:cubicBezTo>
                      <a:pt x="45941" y="193045"/>
                      <a:pt x="47326" y="192721"/>
                      <a:pt x="48681" y="192338"/>
                    </a:cubicBezTo>
                    <a:cubicBezTo>
                      <a:pt x="50037" y="191954"/>
                      <a:pt x="51363" y="191542"/>
                      <a:pt x="52689" y="191070"/>
                    </a:cubicBezTo>
                    <a:cubicBezTo>
                      <a:pt x="53838" y="190658"/>
                      <a:pt x="54928" y="190098"/>
                      <a:pt x="56019" y="189538"/>
                    </a:cubicBezTo>
                    <a:cubicBezTo>
                      <a:pt x="57109" y="188978"/>
                      <a:pt x="58199" y="188448"/>
                      <a:pt x="59378" y="188065"/>
                    </a:cubicBezTo>
                    <a:cubicBezTo>
                      <a:pt x="59702" y="187947"/>
                      <a:pt x="59997" y="187888"/>
                      <a:pt x="60291" y="187829"/>
                    </a:cubicBezTo>
                    <a:cubicBezTo>
                      <a:pt x="60409" y="187799"/>
                      <a:pt x="60498" y="187829"/>
                      <a:pt x="60586" y="187799"/>
                    </a:cubicBezTo>
                    <a:cubicBezTo>
                      <a:pt x="60792" y="187770"/>
                      <a:pt x="60969" y="187741"/>
                      <a:pt x="61175" y="187741"/>
                    </a:cubicBezTo>
                    <a:cubicBezTo>
                      <a:pt x="61205" y="187741"/>
                      <a:pt x="61234" y="187741"/>
                      <a:pt x="61264" y="187741"/>
                    </a:cubicBezTo>
                    <a:cubicBezTo>
                      <a:pt x="61617" y="187741"/>
                      <a:pt x="62001" y="187799"/>
                      <a:pt x="62354" y="187858"/>
                    </a:cubicBezTo>
                    <a:cubicBezTo>
                      <a:pt x="62443" y="187888"/>
                      <a:pt x="62531" y="187888"/>
                      <a:pt x="62649" y="187917"/>
                    </a:cubicBezTo>
                    <a:cubicBezTo>
                      <a:pt x="63002" y="188006"/>
                      <a:pt x="63386" y="188094"/>
                      <a:pt x="63739" y="188212"/>
                    </a:cubicBezTo>
                    <a:cubicBezTo>
                      <a:pt x="63769" y="188212"/>
                      <a:pt x="63769" y="188212"/>
                      <a:pt x="63798" y="188241"/>
                    </a:cubicBezTo>
                    <a:cubicBezTo>
                      <a:pt x="64152" y="188359"/>
                      <a:pt x="64535" y="188507"/>
                      <a:pt x="64888" y="188654"/>
                    </a:cubicBezTo>
                    <a:cubicBezTo>
                      <a:pt x="65006" y="188713"/>
                      <a:pt x="65124" y="188742"/>
                      <a:pt x="65242" y="188801"/>
                    </a:cubicBezTo>
                    <a:cubicBezTo>
                      <a:pt x="65566" y="188949"/>
                      <a:pt x="65920" y="189096"/>
                      <a:pt x="66273" y="189243"/>
                    </a:cubicBezTo>
                    <a:cubicBezTo>
                      <a:pt x="68690" y="190275"/>
                      <a:pt x="71018" y="190953"/>
                      <a:pt x="73640" y="191218"/>
                    </a:cubicBezTo>
                    <a:cubicBezTo>
                      <a:pt x="74436" y="191306"/>
                      <a:pt x="75232" y="191336"/>
                      <a:pt x="76027" y="191336"/>
                    </a:cubicBezTo>
                    <a:cubicBezTo>
                      <a:pt x="76116" y="191336"/>
                      <a:pt x="76175" y="191336"/>
                      <a:pt x="76263" y="191336"/>
                    </a:cubicBezTo>
                    <a:cubicBezTo>
                      <a:pt x="76823" y="191336"/>
                      <a:pt x="77383" y="191306"/>
                      <a:pt x="77943" y="191247"/>
                    </a:cubicBezTo>
                    <a:cubicBezTo>
                      <a:pt x="77943" y="191247"/>
                      <a:pt x="77943" y="191247"/>
                      <a:pt x="77943" y="191247"/>
                    </a:cubicBezTo>
                    <a:cubicBezTo>
                      <a:pt x="78503" y="191188"/>
                      <a:pt x="79063" y="191100"/>
                      <a:pt x="79622" y="191011"/>
                    </a:cubicBezTo>
                    <a:cubicBezTo>
                      <a:pt x="80064" y="190953"/>
                      <a:pt x="80506" y="190894"/>
                      <a:pt x="80919" y="190864"/>
                    </a:cubicBezTo>
                    <a:cubicBezTo>
                      <a:pt x="81007" y="190864"/>
                      <a:pt x="81096" y="190835"/>
                      <a:pt x="81184" y="190835"/>
                    </a:cubicBezTo>
                    <a:cubicBezTo>
                      <a:pt x="81597" y="190835"/>
                      <a:pt x="81980" y="190864"/>
                      <a:pt x="82363" y="190982"/>
                    </a:cubicBezTo>
                    <a:cubicBezTo>
                      <a:pt x="84367" y="191601"/>
                      <a:pt x="86135" y="193781"/>
                      <a:pt x="87785" y="195019"/>
                    </a:cubicBezTo>
                    <a:cubicBezTo>
                      <a:pt x="89995" y="196669"/>
                      <a:pt x="92294" y="198202"/>
                      <a:pt x="94681" y="199528"/>
                    </a:cubicBezTo>
                    <a:cubicBezTo>
                      <a:pt x="95800" y="200176"/>
                      <a:pt x="96950" y="200765"/>
                      <a:pt x="98128" y="201325"/>
                    </a:cubicBezTo>
                    <a:cubicBezTo>
                      <a:pt x="100456" y="202445"/>
                      <a:pt x="102873" y="203417"/>
                      <a:pt x="105318" y="204213"/>
                    </a:cubicBezTo>
                    <a:cubicBezTo>
                      <a:pt x="106556" y="204626"/>
                      <a:pt x="107794" y="204979"/>
                      <a:pt x="109031" y="205303"/>
                    </a:cubicBezTo>
                    <a:cubicBezTo>
                      <a:pt x="110416" y="205657"/>
                      <a:pt x="111831" y="205952"/>
                      <a:pt x="113245" y="206217"/>
                    </a:cubicBezTo>
                    <a:cubicBezTo>
                      <a:pt x="113717" y="206305"/>
                      <a:pt x="114188" y="206364"/>
                      <a:pt x="114660" y="206423"/>
                    </a:cubicBezTo>
                    <a:cubicBezTo>
                      <a:pt x="115603" y="206571"/>
                      <a:pt x="116546" y="206718"/>
                      <a:pt x="117489" y="206806"/>
                    </a:cubicBezTo>
                    <a:cubicBezTo>
                      <a:pt x="118049" y="206865"/>
                      <a:pt x="118609" y="206895"/>
                      <a:pt x="119168" y="206954"/>
                    </a:cubicBezTo>
                    <a:cubicBezTo>
                      <a:pt x="120023" y="207013"/>
                      <a:pt x="120878" y="207101"/>
                      <a:pt x="121762" y="207130"/>
                    </a:cubicBezTo>
                    <a:cubicBezTo>
                      <a:pt x="122351" y="207160"/>
                      <a:pt x="122970" y="207160"/>
                      <a:pt x="123559" y="207189"/>
                    </a:cubicBezTo>
                    <a:cubicBezTo>
                      <a:pt x="124090" y="207189"/>
                      <a:pt x="124620" y="207219"/>
                      <a:pt x="125150" y="207219"/>
                    </a:cubicBezTo>
                    <a:cubicBezTo>
                      <a:pt x="125416" y="207219"/>
                      <a:pt x="125681" y="207189"/>
                      <a:pt x="125917" y="207189"/>
                    </a:cubicBezTo>
                    <a:cubicBezTo>
                      <a:pt x="126830" y="207189"/>
                      <a:pt x="127744" y="207160"/>
                      <a:pt x="128657" y="207101"/>
                    </a:cubicBezTo>
                    <a:cubicBezTo>
                      <a:pt x="129305" y="207071"/>
                      <a:pt x="129954" y="207042"/>
                      <a:pt x="130602" y="207013"/>
                    </a:cubicBezTo>
                    <a:cubicBezTo>
                      <a:pt x="131545" y="206954"/>
                      <a:pt x="132517" y="206865"/>
                      <a:pt x="133460" y="206747"/>
                    </a:cubicBezTo>
                    <a:cubicBezTo>
                      <a:pt x="134079" y="206688"/>
                      <a:pt x="134669" y="206629"/>
                      <a:pt x="135287" y="206571"/>
                    </a:cubicBezTo>
                    <a:cubicBezTo>
                      <a:pt x="136348" y="206453"/>
                      <a:pt x="137380" y="206276"/>
                      <a:pt x="138440" y="206129"/>
                    </a:cubicBezTo>
                    <a:cubicBezTo>
                      <a:pt x="138941" y="206040"/>
                      <a:pt x="139442" y="205981"/>
                      <a:pt x="139943" y="205922"/>
                    </a:cubicBezTo>
                    <a:cubicBezTo>
                      <a:pt x="141476" y="205657"/>
                      <a:pt x="143008" y="205392"/>
                      <a:pt x="144540" y="205068"/>
                    </a:cubicBezTo>
                    <a:cubicBezTo>
                      <a:pt x="147134" y="204537"/>
                      <a:pt x="149756" y="204036"/>
                      <a:pt x="152320" y="203329"/>
                    </a:cubicBezTo>
                    <a:cubicBezTo>
                      <a:pt x="152615" y="203241"/>
                      <a:pt x="152880" y="203152"/>
                      <a:pt x="153174" y="203064"/>
                    </a:cubicBezTo>
                    <a:cubicBezTo>
                      <a:pt x="153410" y="202975"/>
                      <a:pt x="153675" y="202887"/>
                      <a:pt x="153941" y="202799"/>
                    </a:cubicBezTo>
                    <a:cubicBezTo>
                      <a:pt x="154029" y="202769"/>
                      <a:pt x="154117" y="202740"/>
                      <a:pt x="154206" y="202710"/>
                    </a:cubicBezTo>
                    <a:cubicBezTo>
                      <a:pt x="154500" y="202622"/>
                      <a:pt x="154766" y="202533"/>
                      <a:pt x="155060" y="202474"/>
                    </a:cubicBezTo>
                    <a:cubicBezTo>
                      <a:pt x="155119" y="202474"/>
                      <a:pt x="155178" y="202445"/>
                      <a:pt x="155267" y="202445"/>
                    </a:cubicBezTo>
                    <a:cubicBezTo>
                      <a:pt x="155502" y="202416"/>
                      <a:pt x="155709" y="202386"/>
                      <a:pt x="155944" y="202357"/>
                    </a:cubicBezTo>
                    <a:cubicBezTo>
                      <a:pt x="156033" y="202357"/>
                      <a:pt x="156121" y="202357"/>
                      <a:pt x="156180" y="202357"/>
                    </a:cubicBezTo>
                    <a:cubicBezTo>
                      <a:pt x="156328" y="202357"/>
                      <a:pt x="156504" y="202386"/>
                      <a:pt x="156652" y="202416"/>
                    </a:cubicBezTo>
                    <a:cubicBezTo>
                      <a:pt x="156740" y="202445"/>
                      <a:pt x="156799" y="202445"/>
                      <a:pt x="156887" y="202474"/>
                    </a:cubicBezTo>
                    <a:cubicBezTo>
                      <a:pt x="157123" y="202533"/>
                      <a:pt x="157359" y="202622"/>
                      <a:pt x="157565" y="202769"/>
                    </a:cubicBezTo>
                    <a:cubicBezTo>
                      <a:pt x="157919" y="202975"/>
                      <a:pt x="158213" y="203270"/>
                      <a:pt x="158479" y="203594"/>
                    </a:cubicBezTo>
                    <a:cubicBezTo>
                      <a:pt x="159333" y="204567"/>
                      <a:pt x="159952" y="205893"/>
                      <a:pt x="160718" y="206806"/>
                    </a:cubicBezTo>
                    <a:cubicBezTo>
                      <a:pt x="161514" y="207779"/>
                      <a:pt x="162427" y="208692"/>
                      <a:pt x="163400" y="209517"/>
                    </a:cubicBezTo>
                    <a:cubicBezTo>
                      <a:pt x="164372" y="210342"/>
                      <a:pt x="165404" y="211109"/>
                      <a:pt x="166464" y="211816"/>
                    </a:cubicBezTo>
                    <a:cubicBezTo>
                      <a:pt x="171651" y="215323"/>
                      <a:pt x="177898" y="216619"/>
                      <a:pt x="183114" y="219949"/>
                    </a:cubicBezTo>
                    <a:cubicBezTo>
                      <a:pt x="187976" y="223043"/>
                      <a:pt x="192102" y="225666"/>
                      <a:pt x="197848" y="226874"/>
                    </a:cubicBezTo>
                    <a:cubicBezTo>
                      <a:pt x="198319" y="226962"/>
                      <a:pt x="198850" y="227080"/>
                      <a:pt x="199410" y="227198"/>
                    </a:cubicBezTo>
                    <a:cubicBezTo>
                      <a:pt x="199586" y="227228"/>
                      <a:pt x="199763" y="227257"/>
                      <a:pt x="199940" y="227287"/>
                    </a:cubicBezTo>
                    <a:cubicBezTo>
                      <a:pt x="200353" y="227345"/>
                      <a:pt x="200765" y="227404"/>
                      <a:pt x="201207" y="227404"/>
                    </a:cubicBezTo>
                    <a:cubicBezTo>
                      <a:pt x="201325" y="227404"/>
                      <a:pt x="201443" y="227434"/>
                      <a:pt x="201561" y="227434"/>
                    </a:cubicBezTo>
                    <a:cubicBezTo>
                      <a:pt x="201738" y="227434"/>
                      <a:pt x="201944" y="227404"/>
                      <a:pt x="202121" y="227375"/>
                    </a:cubicBezTo>
                    <a:cubicBezTo>
                      <a:pt x="202268" y="227375"/>
                      <a:pt x="202415" y="227345"/>
                      <a:pt x="202563" y="227316"/>
                    </a:cubicBezTo>
                    <a:cubicBezTo>
                      <a:pt x="203034" y="227228"/>
                      <a:pt x="203476" y="227110"/>
                      <a:pt x="203859" y="226874"/>
                    </a:cubicBezTo>
                    <a:cubicBezTo>
                      <a:pt x="205775" y="225754"/>
                      <a:pt x="205657" y="223102"/>
                      <a:pt x="205627" y="221157"/>
                    </a:cubicBezTo>
                    <a:cubicBezTo>
                      <a:pt x="205598" y="218122"/>
                      <a:pt x="205303" y="215116"/>
                      <a:pt x="205185" y="212081"/>
                    </a:cubicBezTo>
                    <a:cubicBezTo>
                      <a:pt x="205156" y="211433"/>
                      <a:pt x="205156" y="210814"/>
                      <a:pt x="205068" y="210225"/>
                    </a:cubicBezTo>
                    <a:cubicBezTo>
                      <a:pt x="204979" y="209635"/>
                      <a:pt x="204802" y="209046"/>
                      <a:pt x="204419" y="208486"/>
                    </a:cubicBezTo>
                    <a:cubicBezTo>
                      <a:pt x="203771" y="207514"/>
                      <a:pt x="202622" y="207042"/>
                      <a:pt x="202239" y="205893"/>
                    </a:cubicBezTo>
                    <a:cubicBezTo>
                      <a:pt x="202474" y="205893"/>
                      <a:pt x="202681" y="205893"/>
                      <a:pt x="202887" y="205893"/>
                    </a:cubicBezTo>
                    <a:cubicBezTo>
                      <a:pt x="203506" y="205893"/>
                      <a:pt x="204036" y="205981"/>
                      <a:pt x="204508" y="206129"/>
                    </a:cubicBezTo>
                    <a:cubicBezTo>
                      <a:pt x="204567" y="206158"/>
                      <a:pt x="204655" y="206187"/>
                      <a:pt x="204714" y="206187"/>
                    </a:cubicBezTo>
                    <a:cubicBezTo>
                      <a:pt x="205156" y="206335"/>
                      <a:pt x="205539" y="206541"/>
                      <a:pt x="205863" y="206806"/>
                    </a:cubicBezTo>
                    <a:cubicBezTo>
                      <a:pt x="205922" y="206836"/>
                      <a:pt x="205952" y="206895"/>
                      <a:pt x="205981" y="206924"/>
                    </a:cubicBezTo>
                    <a:cubicBezTo>
                      <a:pt x="206276" y="207189"/>
                      <a:pt x="206541" y="207514"/>
                      <a:pt x="206747" y="207897"/>
                    </a:cubicBezTo>
                    <a:cubicBezTo>
                      <a:pt x="206777" y="207956"/>
                      <a:pt x="206806" y="207985"/>
                      <a:pt x="206806" y="208044"/>
                    </a:cubicBezTo>
                    <a:cubicBezTo>
                      <a:pt x="206983" y="208427"/>
                      <a:pt x="207130" y="208840"/>
                      <a:pt x="207248" y="209282"/>
                    </a:cubicBezTo>
                    <a:cubicBezTo>
                      <a:pt x="207248" y="209341"/>
                      <a:pt x="207278" y="209399"/>
                      <a:pt x="207278" y="209458"/>
                    </a:cubicBezTo>
                    <a:cubicBezTo>
                      <a:pt x="207366" y="209900"/>
                      <a:pt x="207425" y="210372"/>
                      <a:pt x="207454" y="210873"/>
                    </a:cubicBezTo>
                    <a:cubicBezTo>
                      <a:pt x="207454" y="210932"/>
                      <a:pt x="207454" y="210991"/>
                      <a:pt x="207454" y="211050"/>
                    </a:cubicBezTo>
                    <a:cubicBezTo>
                      <a:pt x="207484" y="211551"/>
                      <a:pt x="207454" y="212052"/>
                      <a:pt x="207454" y="212582"/>
                    </a:cubicBezTo>
                    <a:cubicBezTo>
                      <a:pt x="207454" y="212641"/>
                      <a:pt x="207454" y="212670"/>
                      <a:pt x="207454" y="212729"/>
                    </a:cubicBezTo>
                    <a:cubicBezTo>
                      <a:pt x="207425" y="213260"/>
                      <a:pt x="207366" y="213790"/>
                      <a:pt x="207337" y="214321"/>
                    </a:cubicBezTo>
                    <a:cubicBezTo>
                      <a:pt x="207337" y="214409"/>
                      <a:pt x="207307" y="214468"/>
                      <a:pt x="207307" y="214556"/>
                    </a:cubicBezTo>
                    <a:cubicBezTo>
                      <a:pt x="207248" y="214998"/>
                      <a:pt x="207219" y="215470"/>
                      <a:pt x="207160" y="215882"/>
                    </a:cubicBezTo>
                    <a:cubicBezTo>
                      <a:pt x="207160" y="215912"/>
                      <a:pt x="207160" y="215971"/>
                      <a:pt x="207160" y="216000"/>
                    </a:cubicBezTo>
                    <a:cubicBezTo>
                      <a:pt x="206895" y="218564"/>
                      <a:pt x="207012" y="221157"/>
                      <a:pt x="207572" y="223633"/>
                    </a:cubicBezTo>
                    <a:cubicBezTo>
                      <a:pt x="208515" y="227729"/>
                      <a:pt x="210755" y="231412"/>
                      <a:pt x="214527" y="233740"/>
                    </a:cubicBezTo>
                    <a:cubicBezTo>
                      <a:pt x="215322" y="234211"/>
                      <a:pt x="216147" y="234712"/>
                      <a:pt x="216973" y="235184"/>
                    </a:cubicBezTo>
                    <a:cubicBezTo>
                      <a:pt x="217238" y="235331"/>
                      <a:pt x="217532" y="235479"/>
                      <a:pt x="217798" y="235626"/>
                    </a:cubicBezTo>
                    <a:cubicBezTo>
                      <a:pt x="218387" y="235950"/>
                      <a:pt x="218976" y="236274"/>
                      <a:pt x="219566" y="236569"/>
                    </a:cubicBezTo>
                    <a:cubicBezTo>
                      <a:pt x="219919" y="236746"/>
                      <a:pt x="220273" y="236923"/>
                      <a:pt x="220627" y="237070"/>
                    </a:cubicBezTo>
                    <a:cubicBezTo>
                      <a:pt x="221186" y="237335"/>
                      <a:pt x="221746" y="237600"/>
                      <a:pt x="222306" y="237866"/>
                    </a:cubicBezTo>
                    <a:cubicBezTo>
                      <a:pt x="222689" y="238042"/>
                      <a:pt x="223072" y="238190"/>
                      <a:pt x="223485" y="238366"/>
                    </a:cubicBezTo>
                    <a:cubicBezTo>
                      <a:pt x="224045" y="238602"/>
                      <a:pt x="224575" y="238808"/>
                      <a:pt x="225135" y="239044"/>
                    </a:cubicBezTo>
                    <a:cubicBezTo>
                      <a:pt x="225548" y="239192"/>
                      <a:pt x="225960" y="239339"/>
                      <a:pt x="226373" y="239486"/>
                    </a:cubicBezTo>
                    <a:cubicBezTo>
                      <a:pt x="226933" y="239663"/>
                      <a:pt x="227463" y="239840"/>
                      <a:pt x="228023" y="240017"/>
                    </a:cubicBezTo>
                    <a:cubicBezTo>
                      <a:pt x="228436" y="240135"/>
                      <a:pt x="228878" y="240252"/>
                      <a:pt x="229290" y="240370"/>
                    </a:cubicBezTo>
                    <a:cubicBezTo>
                      <a:pt x="229850" y="240518"/>
                      <a:pt x="230380" y="240636"/>
                      <a:pt x="230940" y="240753"/>
                    </a:cubicBezTo>
                    <a:cubicBezTo>
                      <a:pt x="231382" y="240842"/>
                      <a:pt x="231795" y="240901"/>
                      <a:pt x="232237" y="240989"/>
                    </a:cubicBezTo>
                    <a:cubicBezTo>
                      <a:pt x="232797" y="241078"/>
                      <a:pt x="233327" y="241136"/>
                      <a:pt x="233887" y="241166"/>
                    </a:cubicBezTo>
                    <a:cubicBezTo>
                      <a:pt x="234329" y="241195"/>
                      <a:pt x="234742" y="241225"/>
                      <a:pt x="235184" y="241254"/>
                    </a:cubicBezTo>
                    <a:cubicBezTo>
                      <a:pt x="235390" y="241254"/>
                      <a:pt x="235626" y="241284"/>
                      <a:pt x="235832" y="241284"/>
                    </a:cubicBezTo>
                    <a:cubicBezTo>
                      <a:pt x="236451" y="241284"/>
                      <a:pt x="237040" y="241254"/>
                      <a:pt x="237630" y="241195"/>
                    </a:cubicBezTo>
                    <a:cubicBezTo>
                      <a:pt x="238661" y="241107"/>
                      <a:pt x="239722" y="240930"/>
                      <a:pt x="240783" y="240694"/>
                    </a:cubicBezTo>
                    <a:cubicBezTo>
                      <a:pt x="242875" y="240252"/>
                      <a:pt x="244938" y="239575"/>
                      <a:pt x="246971" y="238838"/>
                    </a:cubicBezTo>
                    <a:cubicBezTo>
                      <a:pt x="247973" y="238484"/>
                      <a:pt x="248975" y="238101"/>
                      <a:pt x="249947" y="237718"/>
                    </a:cubicBezTo>
                    <a:cubicBezTo>
                      <a:pt x="251421" y="237158"/>
                      <a:pt x="253100" y="236539"/>
                      <a:pt x="254043" y="235596"/>
                    </a:cubicBezTo>
                    <a:cubicBezTo>
                      <a:pt x="254986" y="234683"/>
                      <a:pt x="255251" y="233445"/>
                      <a:pt x="253866" y="231677"/>
                    </a:cubicBezTo>
                    <a:cubicBezTo>
                      <a:pt x="254780" y="231854"/>
                      <a:pt x="255664" y="232001"/>
                      <a:pt x="256577" y="232119"/>
                    </a:cubicBezTo>
                    <a:cubicBezTo>
                      <a:pt x="256784" y="232149"/>
                      <a:pt x="257020" y="232178"/>
                      <a:pt x="257226" y="232208"/>
                    </a:cubicBezTo>
                    <a:cubicBezTo>
                      <a:pt x="258139" y="232296"/>
                      <a:pt x="259023" y="232384"/>
                      <a:pt x="259907" y="232384"/>
                    </a:cubicBezTo>
                    <a:cubicBezTo>
                      <a:pt x="259907" y="232384"/>
                      <a:pt x="259937" y="232384"/>
                      <a:pt x="259937" y="232384"/>
                    </a:cubicBezTo>
                    <a:cubicBezTo>
                      <a:pt x="260025" y="232384"/>
                      <a:pt x="260114" y="232384"/>
                      <a:pt x="260202" y="232355"/>
                    </a:cubicBezTo>
                    <a:cubicBezTo>
                      <a:pt x="260821" y="232355"/>
                      <a:pt x="261469" y="232326"/>
                      <a:pt x="262088" y="232237"/>
                    </a:cubicBezTo>
                    <a:cubicBezTo>
                      <a:pt x="262324" y="232208"/>
                      <a:pt x="262559" y="232178"/>
                      <a:pt x="262795" y="232119"/>
                    </a:cubicBezTo>
                    <a:cubicBezTo>
                      <a:pt x="263296" y="232031"/>
                      <a:pt x="263768" y="231942"/>
                      <a:pt x="264269" y="231825"/>
                    </a:cubicBezTo>
                    <a:cubicBezTo>
                      <a:pt x="264534" y="231766"/>
                      <a:pt x="264770" y="231707"/>
                      <a:pt x="265035" y="231618"/>
                    </a:cubicBezTo>
                    <a:cubicBezTo>
                      <a:pt x="265536" y="231471"/>
                      <a:pt x="266007" y="231294"/>
                      <a:pt x="266479" y="231088"/>
                    </a:cubicBezTo>
                    <a:cubicBezTo>
                      <a:pt x="266685" y="231000"/>
                      <a:pt x="266921" y="230911"/>
                      <a:pt x="267156" y="230823"/>
                    </a:cubicBezTo>
                    <a:cubicBezTo>
                      <a:pt x="267864" y="230499"/>
                      <a:pt x="268541" y="230145"/>
                      <a:pt x="269219" y="229673"/>
                    </a:cubicBezTo>
                    <a:cubicBezTo>
                      <a:pt x="272461" y="227552"/>
                      <a:pt x="277441" y="223515"/>
                      <a:pt x="277971" y="219360"/>
                    </a:cubicBezTo>
                    <a:cubicBezTo>
                      <a:pt x="278148" y="217886"/>
                      <a:pt x="277677" y="216678"/>
                      <a:pt x="276763" y="215676"/>
                    </a:cubicBezTo>
                    <a:cubicBezTo>
                      <a:pt x="276321" y="215175"/>
                      <a:pt x="275761" y="214733"/>
                      <a:pt x="275142" y="214321"/>
                    </a:cubicBezTo>
                    <a:cubicBezTo>
                      <a:pt x="274199" y="213702"/>
                      <a:pt x="273138" y="213171"/>
                      <a:pt x="271989" y="212670"/>
                    </a:cubicBezTo>
                    <a:cubicBezTo>
                      <a:pt x="271253" y="212346"/>
                      <a:pt x="270486" y="212052"/>
                      <a:pt x="269720" y="211757"/>
                    </a:cubicBezTo>
                    <a:cubicBezTo>
                      <a:pt x="268954" y="211462"/>
                      <a:pt x="268247" y="211168"/>
                      <a:pt x="267569" y="210873"/>
                    </a:cubicBezTo>
                    <a:cubicBezTo>
                      <a:pt x="266567" y="210431"/>
                      <a:pt x="265654" y="209989"/>
                      <a:pt x="265005" y="209517"/>
                    </a:cubicBezTo>
                    <a:cubicBezTo>
                      <a:pt x="265329" y="209370"/>
                      <a:pt x="265713" y="209311"/>
                      <a:pt x="266125" y="209282"/>
                    </a:cubicBezTo>
                    <a:cubicBezTo>
                      <a:pt x="266508" y="209282"/>
                      <a:pt x="266921" y="209341"/>
                      <a:pt x="267363" y="209429"/>
                    </a:cubicBezTo>
                    <a:cubicBezTo>
                      <a:pt x="267481" y="209458"/>
                      <a:pt x="267628" y="209517"/>
                      <a:pt x="267775" y="209547"/>
                    </a:cubicBezTo>
                    <a:cubicBezTo>
                      <a:pt x="268099" y="209635"/>
                      <a:pt x="268424" y="209724"/>
                      <a:pt x="268777" y="209841"/>
                    </a:cubicBezTo>
                    <a:cubicBezTo>
                      <a:pt x="268954" y="209900"/>
                      <a:pt x="269160" y="209989"/>
                      <a:pt x="269337" y="210048"/>
                    </a:cubicBezTo>
                    <a:cubicBezTo>
                      <a:pt x="269632" y="210166"/>
                      <a:pt x="269956" y="210283"/>
                      <a:pt x="270251" y="210431"/>
                    </a:cubicBezTo>
                    <a:cubicBezTo>
                      <a:pt x="270457" y="210519"/>
                      <a:pt x="270663" y="210608"/>
                      <a:pt x="270840" y="210696"/>
                    </a:cubicBezTo>
                    <a:cubicBezTo>
                      <a:pt x="271135" y="210843"/>
                      <a:pt x="271459" y="210991"/>
                      <a:pt x="271753" y="211138"/>
                    </a:cubicBezTo>
                    <a:cubicBezTo>
                      <a:pt x="271960" y="211226"/>
                      <a:pt x="272137" y="211344"/>
                      <a:pt x="272313" y="211433"/>
                    </a:cubicBezTo>
                    <a:cubicBezTo>
                      <a:pt x="272667" y="211610"/>
                      <a:pt x="272991" y="211786"/>
                      <a:pt x="273315" y="211963"/>
                    </a:cubicBezTo>
                    <a:cubicBezTo>
                      <a:pt x="273610" y="212111"/>
                      <a:pt x="273905" y="212287"/>
                      <a:pt x="274199" y="212435"/>
                    </a:cubicBezTo>
                    <a:cubicBezTo>
                      <a:pt x="274406" y="212553"/>
                      <a:pt x="274612" y="212641"/>
                      <a:pt x="274789" y="212759"/>
                    </a:cubicBezTo>
                    <a:cubicBezTo>
                      <a:pt x="275142" y="212936"/>
                      <a:pt x="275496" y="213112"/>
                      <a:pt x="275761" y="213230"/>
                    </a:cubicBezTo>
                    <a:cubicBezTo>
                      <a:pt x="275761" y="213230"/>
                      <a:pt x="275761" y="213230"/>
                      <a:pt x="275791" y="213230"/>
                    </a:cubicBezTo>
                    <a:cubicBezTo>
                      <a:pt x="276527" y="213554"/>
                      <a:pt x="277293" y="213790"/>
                      <a:pt x="278030" y="213938"/>
                    </a:cubicBezTo>
                    <a:cubicBezTo>
                      <a:pt x="278266" y="213996"/>
                      <a:pt x="278502" y="214026"/>
                      <a:pt x="278737" y="214055"/>
                    </a:cubicBezTo>
                    <a:cubicBezTo>
                      <a:pt x="279268" y="214144"/>
                      <a:pt x="279769" y="214203"/>
                      <a:pt x="280299" y="214232"/>
                    </a:cubicBezTo>
                    <a:cubicBezTo>
                      <a:pt x="280417" y="214232"/>
                      <a:pt x="280564" y="214262"/>
                      <a:pt x="280682" y="214262"/>
                    </a:cubicBezTo>
                    <a:cubicBezTo>
                      <a:pt x="280948" y="214262"/>
                      <a:pt x="281213" y="214232"/>
                      <a:pt x="281507" y="214203"/>
                    </a:cubicBezTo>
                    <a:cubicBezTo>
                      <a:pt x="281625" y="214203"/>
                      <a:pt x="281743" y="214203"/>
                      <a:pt x="281890" y="214173"/>
                    </a:cubicBezTo>
                    <a:cubicBezTo>
                      <a:pt x="282450" y="214114"/>
                      <a:pt x="283010" y="213996"/>
                      <a:pt x="283541" y="213820"/>
                    </a:cubicBezTo>
                    <a:cubicBezTo>
                      <a:pt x="283659" y="213790"/>
                      <a:pt x="283776" y="213731"/>
                      <a:pt x="283894" y="213702"/>
                    </a:cubicBezTo>
                    <a:cubicBezTo>
                      <a:pt x="284336" y="213554"/>
                      <a:pt x="284749" y="213378"/>
                      <a:pt x="285161" y="213142"/>
                    </a:cubicBezTo>
                    <a:cubicBezTo>
                      <a:pt x="285279" y="213083"/>
                      <a:pt x="285427" y="213024"/>
                      <a:pt x="285544" y="212936"/>
                    </a:cubicBezTo>
                    <a:cubicBezTo>
                      <a:pt x="286016" y="212641"/>
                      <a:pt x="286487" y="212317"/>
                      <a:pt x="286929" y="211904"/>
                    </a:cubicBezTo>
                    <a:cubicBezTo>
                      <a:pt x="286988" y="211845"/>
                      <a:pt x="287047" y="211757"/>
                      <a:pt x="287106" y="211698"/>
                    </a:cubicBezTo>
                    <a:cubicBezTo>
                      <a:pt x="287460" y="211344"/>
                      <a:pt x="287814" y="210932"/>
                      <a:pt x="288108" y="210519"/>
                    </a:cubicBezTo>
                    <a:cubicBezTo>
                      <a:pt x="288197" y="210372"/>
                      <a:pt x="288314" y="210254"/>
                      <a:pt x="288403" y="210107"/>
                    </a:cubicBezTo>
                    <a:cubicBezTo>
                      <a:pt x="288756" y="209576"/>
                      <a:pt x="289051" y="208987"/>
                      <a:pt x="289316" y="208339"/>
                    </a:cubicBezTo>
                    <a:cubicBezTo>
                      <a:pt x="289699" y="207337"/>
                      <a:pt x="289965" y="206099"/>
                      <a:pt x="290377" y="204920"/>
                    </a:cubicBezTo>
                    <a:cubicBezTo>
                      <a:pt x="290790" y="203771"/>
                      <a:pt x="291350" y="202710"/>
                      <a:pt x="292411" y="202121"/>
                    </a:cubicBezTo>
                    <a:cubicBezTo>
                      <a:pt x="292705" y="201944"/>
                      <a:pt x="293059" y="201826"/>
                      <a:pt x="293383" y="201767"/>
                    </a:cubicBezTo>
                    <a:cubicBezTo>
                      <a:pt x="293501" y="201738"/>
                      <a:pt x="293619" y="201738"/>
                      <a:pt x="293737" y="201708"/>
                    </a:cubicBezTo>
                    <a:cubicBezTo>
                      <a:pt x="293972" y="201679"/>
                      <a:pt x="294208" y="201649"/>
                      <a:pt x="294473" y="201649"/>
                    </a:cubicBezTo>
                    <a:cubicBezTo>
                      <a:pt x="294591" y="201649"/>
                      <a:pt x="294739" y="201649"/>
                      <a:pt x="294856" y="201649"/>
                    </a:cubicBezTo>
                    <a:cubicBezTo>
                      <a:pt x="295210" y="201649"/>
                      <a:pt x="295564" y="201679"/>
                      <a:pt x="295917" y="201738"/>
                    </a:cubicBezTo>
                    <a:cubicBezTo>
                      <a:pt x="296035" y="201767"/>
                      <a:pt x="296123" y="201767"/>
                      <a:pt x="296241" y="201767"/>
                    </a:cubicBezTo>
                    <a:cubicBezTo>
                      <a:pt x="296683" y="201856"/>
                      <a:pt x="297155" y="201944"/>
                      <a:pt x="297597" y="202032"/>
                    </a:cubicBezTo>
                    <a:cubicBezTo>
                      <a:pt x="297715" y="202062"/>
                      <a:pt x="297862" y="202091"/>
                      <a:pt x="297980" y="202121"/>
                    </a:cubicBezTo>
                    <a:cubicBezTo>
                      <a:pt x="298363" y="202209"/>
                      <a:pt x="298776" y="202327"/>
                      <a:pt x="299159" y="202416"/>
                    </a:cubicBezTo>
                    <a:cubicBezTo>
                      <a:pt x="299601" y="202533"/>
                      <a:pt x="300043" y="202651"/>
                      <a:pt x="300426" y="202710"/>
                    </a:cubicBezTo>
                    <a:cubicBezTo>
                      <a:pt x="302105" y="203064"/>
                      <a:pt x="303785" y="203417"/>
                      <a:pt x="305465" y="203742"/>
                    </a:cubicBezTo>
                    <a:cubicBezTo>
                      <a:pt x="305907" y="203830"/>
                      <a:pt x="306319" y="203889"/>
                      <a:pt x="306761" y="203977"/>
                    </a:cubicBezTo>
                    <a:cubicBezTo>
                      <a:pt x="307999" y="204213"/>
                      <a:pt x="309237" y="204449"/>
                      <a:pt x="310504" y="204626"/>
                    </a:cubicBezTo>
                    <a:cubicBezTo>
                      <a:pt x="311182" y="204744"/>
                      <a:pt x="311859" y="204802"/>
                      <a:pt x="312537" y="204891"/>
                    </a:cubicBezTo>
                    <a:cubicBezTo>
                      <a:pt x="313539" y="205009"/>
                      <a:pt x="314541" y="205186"/>
                      <a:pt x="315572" y="205274"/>
                    </a:cubicBezTo>
                    <a:cubicBezTo>
                      <a:pt x="316280" y="205333"/>
                      <a:pt x="316987" y="205333"/>
                      <a:pt x="317723" y="205362"/>
                    </a:cubicBezTo>
                    <a:cubicBezTo>
                      <a:pt x="318696" y="205421"/>
                      <a:pt x="319698" y="205510"/>
                      <a:pt x="320670" y="205510"/>
                    </a:cubicBezTo>
                    <a:cubicBezTo>
                      <a:pt x="320700" y="205510"/>
                      <a:pt x="320729" y="205510"/>
                      <a:pt x="320729" y="205510"/>
                    </a:cubicBezTo>
                    <a:cubicBezTo>
                      <a:pt x="332575" y="205480"/>
                      <a:pt x="344922" y="202298"/>
                      <a:pt x="355236" y="196434"/>
                    </a:cubicBezTo>
                    <a:cubicBezTo>
                      <a:pt x="365521" y="190569"/>
                      <a:pt x="371856" y="181552"/>
                      <a:pt x="377043" y="171121"/>
                    </a:cubicBezTo>
                    <a:cubicBezTo>
                      <a:pt x="377809" y="169559"/>
                      <a:pt x="378575" y="167967"/>
                      <a:pt x="379282" y="166317"/>
                    </a:cubicBezTo>
                    <a:cubicBezTo>
                      <a:pt x="380313" y="163871"/>
                      <a:pt x="381227" y="161367"/>
                      <a:pt x="381934" y="158803"/>
                    </a:cubicBezTo>
                    <a:cubicBezTo>
                      <a:pt x="382612" y="156239"/>
                      <a:pt x="383083" y="153617"/>
                      <a:pt x="383231" y="150964"/>
                    </a:cubicBezTo>
                    <a:cubicBezTo>
                      <a:pt x="383349" y="149285"/>
                      <a:pt x="383231" y="147546"/>
                      <a:pt x="382936" y="145867"/>
                    </a:cubicBezTo>
                    <a:close/>
                    <a:moveTo>
                      <a:pt x="368467" y="125268"/>
                    </a:moveTo>
                    <a:cubicBezTo>
                      <a:pt x="368143" y="125003"/>
                      <a:pt x="367848" y="124767"/>
                      <a:pt x="367495" y="124532"/>
                    </a:cubicBezTo>
                    <a:cubicBezTo>
                      <a:pt x="367318" y="124414"/>
                      <a:pt x="367171" y="124325"/>
                      <a:pt x="366994" y="124208"/>
                    </a:cubicBezTo>
                    <a:cubicBezTo>
                      <a:pt x="366699" y="124031"/>
                      <a:pt x="366405" y="123824"/>
                      <a:pt x="366080" y="123648"/>
                    </a:cubicBezTo>
                    <a:cubicBezTo>
                      <a:pt x="365874" y="123530"/>
                      <a:pt x="365697" y="123471"/>
                      <a:pt x="365491" y="123353"/>
                    </a:cubicBezTo>
                    <a:cubicBezTo>
                      <a:pt x="365196" y="123206"/>
                      <a:pt x="364902" y="123058"/>
                      <a:pt x="364607" y="122911"/>
                    </a:cubicBezTo>
                    <a:cubicBezTo>
                      <a:pt x="364401" y="122823"/>
                      <a:pt x="364165" y="122734"/>
                      <a:pt x="363929" y="122675"/>
                    </a:cubicBezTo>
                    <a:cubicBezTo>
                      <a:pt x="363635" y="122557"/>
                      <a:pt x="363340" y="122439"/>
                      <a:pt x="363045" y="122351"/>
                    </a:cubicBezTo>
                    <a:cubicBezTo>
                      <a:pt x="362809" y="122263"/>
                      <a:pt x="362574" y="122233"/>
                      <a:pt x="362338" y="122174"/>
                    </a:cubicBezTo>
                    <a:cubicBezTo>
                      <a:pt x="362043" y="122086"/>
                      <a:pt x="361749" y="121997"/>
                      <a:pt x="361454" y="121939"/>
                    </a:cubicBezTo>
                    <a:cubicBezTo>
                      <a:pt x="361189" y="121880"/>
                      <a:pt x="360924" y="121850"/>
                      <a:pt x="360688" y="121821"/>
                    </a:cubicBezTo>
                    <a:cubicBezTo>
                      <a:pt x="360393" y="121762"/>
                      <a:pt x="360128" y="121732"/>
                      <a:pt x="359833" y="121703"/>
                    </a:cubicBezTo>
                    <a:cubicBezTo>
                      <a:pt x="359568" y="121673"/>
                      <a:pt x="359303" y="121673"/>
                      <a:pt x="359038" y="121673"/>
                    </a:cubicBezTo>
                    <a:cubicBezTo>
                      <a:pt x="358772" y="121673"/>
                      <a:pt x="358478" y="121644"/>
                      <a:pt x="358212" y="121644"/>
                    </a:cubicBezTo>
                    <a:cubicBezTo>
                      <a:pt x="358183" y="121644"/>
                      <a:pt x="358183" y="121644"/>
                      <a:pt x="358154" y="121644"/>
                    </a:cubicBezTo>
                    <a:cubicBezTo>
                      <a:pt x="361218" y="120701"/>
                      <a:pt x="363605" y="118903"/>
                      <a:pt x="365108" y="116516"/>
                    </a:cubicBezTo>
                    <a:cubicBezTo>
                      <a:pt x="365491" y="115927"/>
                      <a:pt x="365786" y="115279"/>
                      <a:pt x="366051" y="114630"/>
                    </a:cubicBezTo>
                    <a:cubicBezTo>
                      <a:pt x="366817" y="112656"/>
                      <a:pt x="367023" y="110417"/>
                      <a:pt x="366581" y="108030"/>
                    </a:cubicBezTo>
                    <a:cubicBezTo>
                      <a:pt x="366640" y="108030"/>
                      <a:pt x="366670" y="108089"/>
                      <a:pt x="366729" y="108118"/>
                    </a:cubicBezTo>
                    <a:cubicBezTo>
                      <a:pt x="366758" y="108147"/>
                      <a:pt x="366817" y="108147"/>
                      <a:pt x="366847" y="108206"/>
                    </a:cubicBezTo>
                    <a:cubicBezTo>
                      <a:pt x="366906" y="108265"/>
                      <a:pt x="366935" y="108383"/>
                      <a:pt x="366994" y="108501"/>
                    </a:cubicBezTo>
                    <a:cubicBezTo>
                      <a:pt x="367023" y="108590"/>
                      <a:pt x="367082" y="108648"/>
                      <a:pt x="367112" y="108766"/>
                    </a:cubicBezTo>
                    <a:cubicBezTo>
                      <a:pt x="367171" y="108884"/>
                      <a:pt x="367200" y="109061"/>
                      <a:pt x="367259" y="109238"/>
                    </a:cubicBezTo>
                    <a:cubicBezTo>
                      <a:pt x="367289" y="109385"/>
                      <a:pt x="367348" y="109503"/>
                      <a:pt x="367377" y="109650"/>
                    </a:cubicBezTo>
                    <a:cubicBezTo>
                      <a:pt x="367436" y="109827"/>
                      <a:pt x="367495" y="110063"/>
                      <a:pt x="367524" y="110269"/>
                    </a:cubicBezTo>
                    <a:cubicBezTo>
                      <a:pt x="367554" y="110446"/>
                      <a:pt x="367613" y="110593"/>
                      <a:pt x="367642" y="110800"/>
                    </a:cubicBezTo>
                    <a:cubicBezTo>
                      <a:pt x="367701" y="111035"/>
                      <a:pt x="367760" y="111301"/>
                      <a:pt x="367790" y="111566"/>
                    </a:cubicBezTo>
                    <a:cubicBezTo>
                      <a:pt x="367819" y="111772"/>
                      <a:pt x="367878" y="111978"/>
                      <a:pt x="367907" y="112185"/>
                    </a:cubicBezTo>
                    <a:cubicBezTo>
                      <a:pt x="367966" y="112450"/>
                      <a:pt x="367996" y="112744"/>
                      <a:pt x="368055" y="113010"/>
                    </a:cubicBezTo>
                    <a:cubicBezTo>
                      <a:pt x="368084" y="113245"/>
                      <a:pt x="368143" y="113481"/>
                      <a:pt x="368173" y="113717"/>
                    </a:cubicBezTo>
                    <a:cubicBezTo>
                      <a:pt x="368232" y="114012"/>
                      <a:pt x="368291" y="114336"/>
                      <a:pt x="368320" y="114660"/>
                    </a:cubicBezTo>
                    <a:cubicBezTo>
                      <a:pt x="368349" y="114896"/>
                      <a:pt x="368408" y="115131"/>
                      <a:pt x="368438" y="115367"/>
                    </a:cubicBezTo>
                    <a:cubicBezTo>
                      <a:pt x="368497" y="115721"/>
                      <a:pt x="368556" y="116074"/>
                      <a:pt x="368615" y="116428"/>
                    </a:cubicBezTo>
                    <a:cubicBezTo>
                      <a:pt x="368644" y="116634"/>
                      <a:pt x="368674" y="116870"/>
                      <a:pt x="368703" y="117076"/>
                    </a:cubicBezTo>
                    <a:cubicBezTo>
                      <a:pt x="368762" y="117459"/>
                      <a:pt x="368821" y="117842"/>
                      <a:pt x="368880" y="118226"/>
                    </a:cubicBezTo>
                    <a:cubicBezTo>
                      <a:pt x="368909" y="118432"/>
                      <a:pt x="368939" y="118609"/>
                      <a:pt x="368968" y="118815"/>
                    </a:cubicBezTo>
                    <a:cubicBezTo>
                      <a:pt x="369027" y="119139"/>
                      <a:pt x="369057" y="119463"/>
                      <a:pt x="369116" y="119787"/>
                    </a:cubicBezTo>
                    <a:cubicBezTo>
                      <a:pt x="369145" y="120023"/>
                      <a:pt x="369175" y="120288"/>
                      <a:pt x="369204" y="120524"/>
                    </a:cubicBezTo>
                    <a:cubicBezTo>
                      <a:pt x="369233" y="120819"/>
                      <a:pt x="369292" y="121084"/>
                      <a:pt x="369322" y="121379"/>
                    </a:cubicBezTo>
                    <a:cubicBezTo>
                      <a:pt x="369351" y="121614"/>
                      <a:pt x="369381" y="121880"/>
                      <a:pt x="369410" y="122086"/>
                    </a:cubicBezTo>
                    <a:cubicBezTo>
                      <a:pt x="369440" y="122381"/>
                      <a:pt x="369469" y="122646"/>
                      <a:pt x="369528" y="122940"/>
                    </a:cubicBezTo>
                    <a:cubicBezTo>
                      <a:pt x="369558" y="123147"/>
                      <a:pt x="369587" y="123353"/>
                      <a:pt x="369617" y="123530"/>
                    </a:cubicBezTo>
                    <a:cubicBezTo>
                      <a:pt x="369852" y="125298"/>
                      <a:pt x="370000" y="126565"/>
                      <a:pt x="370000" y="126683"/>
                    </a:cubicBezTo>
                    <a:cubicBezTo>
                      <a:pt x="369617" y="126270"/>
                      <a:pt x="369204" y="125917"/>
                      <a:pt x="368791" y="125563"/>
                    </a:cubicBezTo>
                    <a:cubicBezTo>
                      <a:pt x="368733" y="125445"/>
                      <a:pt x="368585" y="125386"/>
                      <a:pt x="368467" y="125268"/>
                    </a:cubicBezTo>
                    <a:close/>
                    <a:moveTo>
                      <a:pt x="352466" y="92205"/>
                    </a:moveTo>
                    <a:cubicBezTo>
                      <a:pt x="351464" y="89671"/>
                      <a:pt x="350521" y="87137"/>
                      <a:pt x="349519" y="84603"/>
                    </a:cubicBezTo>
                    <a:cubicBezTo>
                      <a:pt x="352849" y="88286"/>
                      <a:pt x="356209" y="91970"/>
                      <a:pt x="359539" y="95653"/>
                    </a:cubicBezTo>
                    <a:cubicBezTo>
                      <a:pt x="357387" y="94946"/>
                      <a:pt x="353733" y="94386"/>
                      <a:pt x="352466" y="92205"/>
                    </a:cubicBezTo>
                    <a:close/>
                    <a:moveTo>
                      <a:pt x="287990" y="193104"/>
                    </a:moveTo>
                    <a:cubicBezTo>
                      <a:pt x="287401" y="192013"/>
                      <a:pt x="286782" y="190923"/>
                      <a:pt x="286075" y="189921"/>
                    </a:cubicBezTo>
                    <a:cubicBezTo>
                      <a:pt x="285191" y="188654"/>
                      <a:pt x="283865" y="188035"/>
                      <a:pt x="282892" y="186827"/>
                    </a:cubicBezTo>
                    <a:cubicBezTo>
                      <a:pt x="281625" y="185295"/>
                      <a:pt x="281183" y="183320"/>
                      <a:pt x="280093" y="181700"/>
                    </a:cubicBezTo>
                    <a:cubicBezTo>
                      <a:pt x="278885" y="179902"/>
                      <a:pt x="277028" y="178488"/>
                      <a:pt x="275555" y="176926"/>
                    </a:cubicBezTo>
                    <a:cubicBezTo>
                      <a:pt x="274023" y="175334"/>
                      <a:pt x="272461" y="173832"/>
                      <a:pt x="271017" y="172270"/>
                    </a:cubicBezTo>
                    <a:cubicBezTo>
                      <a:pt x="269573" y="170708"/>
                      <a:pt x="268247" y="169028"/>
                      <a:pt x="267215" y="167083"/>
                    </a:cubicBezTo>
                    <a:cubicBezTo>
                      <a:pt x="266420" y="165581"/>
                      <a:pt x="265477" y="164225"/>
                      <a:pt x="264033" y="163223"/>
                    </a:cubicBezTo>
                    <a:cubicBezTo>
                      <a:pt x="263738" y="163017"/>
                      <a:pt x="263385" y="162840"/>
                      <a:pt x="263031" y="162663"/>
                    </a:cubicBezTo>
                    <a:cubicBezTo>
                      <a:pt x="261941" y="162162"/>
                      <a:pt x="260762" y="161750"/>
                      <a:pt x="260232" y="160659"/>
                    </a:cubicBezTo>
                    <a:cubicBezTo>
                      <a:pt x="259937" y="160070"/>
                      <a:pt x="259907" y="159392"/>
                      <a:pt x="259996" y="158656"/>
                    </a:cubicBezTo>
                    <a:cubicBezTo>
                      <a:pt x="260025" y="158420"/>
                      <a:pt x="260055" y="158184"/>
                      <a:pt x="260114" y="157919"/>
                    </a:cubicBezTo>
                    <a:cubicBezTo>
                      <a:pt x="260290" y="156946"/>
                      <a:pt x="260556" y="155945"/>
                      <a:pt x="260497" y="155090"/>
                    </a:cubicBezTo>
                    <a:cubicBezTo>
                      <a:pt x="260379" y="152968"/>
                      <a:pt x="259613" y="150935"/>
                      <a:pt x="258788" y="148990"/>
                    </a:cubicBezTo>
                    <a:cubicBezTo>
                      <a:pt x="258316" y="147900"/>
                      <a:pt x="257845" y="146898"/>
                      <a:pt x="257285" y="145955"/>
                    </a:cubicBezTo>
                    <a:cubicBezTo>
                      <a:pt x="255664" y="143126"/>
                      <a:pt x="253572" y="140827"/>
                      <a:pt x="250831" y="138676"/>
                    </a:cubicBezTo>
                    <a:cubicBezTo>
                      <a:pt x="250448" y="138382"/>
                      <a:pt x="250065" y="138087"/>
                      <a:pt x="249711" y="137792"/>
                    </a:cubicBezTo>
                    <a:cubicBezTo>
                      <a:pt x="247531" y="136083"/>
                      <a:pt x="245704" y="134639"/>
                      <a:pt x="244496" y="132193"/>
                    </a:cubicBezTo>
                    <a:cubicBezTo>
                      <a:pt x="244289" y="131781"/>
                      <a:pt x="244113" y="131339"/>
                      <a:pt x="243936" y="130897"/>
                    </a:cubicBezTo>
                    <a:cubicBezTo>
                      <a:pt x="243788" y="130514"/>
                      <a:pt x="243671" y="130131"/>
                      <a:pt x="243553" y="129777"/>
                    </a:cubicBezTo>
                    <a:cubicBezTo>
                      <a:pt x="243287" y="129040"/>
                      <a:pt x="243022" y="128363"/>
                      <a:pt x="242610" y="127714"/>
                    </a:cubicBezTo>
                    <a:cubicBezTo>
                      <a:pt x="242403" y="127390"/>
                      <a:pt x="242168" y="127095"/>
                      <a:pt x="241873" y="126801"/>
                    </a:cubicBezTo>
                    <a:cubicBezTo>
                      <a:pt x="241372" y="126300"/>
                      <a:pt x="240901" y="125946"/>
                      <a:pt x="240429" y="125593"/>
                    </a:cubicBezTo>
                    <a:cubicBezTo>
                      <a:pt x="239958" y="125239"/>
                      <a:pt x="239486" y="124915"/>
                      <a:pt x="239015" y="124473"/>
                    </a:cubicBezTo>
                    <a:cubicBezTo>
                      <a:pt x="239604" y="123942"/>
                      <a:pt x="240193" y="123441"/>
                      <a:pt x="240783" y="122940"/>
                    </a:cubicBezTo>
                    <a:cubicBezTo>
                      <a:pt x="242551" y="121408"/>
                      <a:pt x="244289" y="119876"/>
                      <a:pt x="245733" y="118019"/>
                    </a:cubicBezTo>
                    <a:cubicBezTo>
                      <a:pt x="247649" y="115544"/>
                      <a:pt x="249152" y="112774"/>
                      <a:pt x="250743" y="110092"/>
                    </a:cubicBezTo>
                    <a:cubicBezTo>
                      <a:pt x="251745" y="108413"/>
                      <a:pt x="252894" y="106792"/>
                      <a:pt x="253866" y="105142"/>
                    </a:cubicBezTo>
                    <a:cubicBezTo>
                      <a:pt x="255458" y="102372"/>
                      <a:pt x="256430" y="99454"/>
                      <a:pt x="255045" y="96095"/>
                    </a:cubicBezTo>
                    <a:cubicBezTo>
                      <a:pt x="253690" y="92795"/>
                      <a:pt x="251391" y="90113"/>
                      <a:pt x="248503" y="88198"/>
                    </a:cubicBezTo>
                    <a:cubicBezTo>
                      <a:pt x="246765" y="87048"/>
                      <a:pt x="244849" y="86194"/>
                      <a:pt x="242816" y="85663"/>
                    </a:cubicBezTo>
                    <a:cubicBezTo>
                      <a:pt x="238897" y="84632"/>
                      <a:pt x="234683" y="84573"/>
                      <a:pt x="230587" y="84161"/>
                    </a:cubicBezTo>
                    <a:cubicBezTo>
                      <a:pt x="228141" y="83895"/>
                      <a:pt x="225725" y="83512"/>
                      <a:pt x="223456" y="82658"/>
                    </a:cubicBezTo>
                    <a:cubicBezTo>
                      <a:pt x="226520" y="81950"/>
                      <a:pt x="229025" y="80330"/>
                      <a:pt x="231294" y="78355"/>
                    </a:cubicBezTo>
                    <a:cubicBezTo>
                      <a:pt x="233003" y="76882"/>
                      <a:pt x="234565" y="75173"/>
                      <a:pt x="236127" y="73552"/>
                    </a:cubicBezTo>
                    <a:cubicBezTo>
                      <a:pt x="236657" y="72992"/>
                      <a:pt x="237158" y="72462"/>
                      <a:pt x="237689" y="71931"/>
                    </a:cubicBezTo>
                    <a:cubicBezTo>
                      <a:pt x="237158" y="72933"/>
                      <a:pt x="236480" y="74024"/>
                      <a:pt x="235891" y="75114"/>
                    </a:cubicBezTo>
                    <a:cubicBezTo>
                      <a:pt x="234948" y="76970"/>
                      <a:pt x="234359" y="78915"/>
                      <a:pt x="235537" y="80860"/>
                    </a:cubicBezTo>
                    <a:cubicBezTo>
                      <a:pt x="237011" y="83306"/>
                      <a:pt x="240370" y="84278"/>
                      <a:pt x="243052" y="84337"/>
                    </a:cubicBezTo>
                    <a:cubicBezTo>
                      <a:pt x="243111" y="84337"/>
                      <a:pt x="243199" y="84337"/>
                      <a:pt x="243258" y="84337"/>
                    </a:cubicBezTo>
                    <a:cubicBezTo>
                      <a:pt x="243641" y="84337"/>
                      <a:pt x="243965" y="84278"/>
                      <a:pt x="244319" y="84219"/>
                    </a:cubicBezTo>
                    <a:cubicBezTo>
                      <a:pt x="244643" y="84190"/>
                      <a:pt x="244967" y="84190"/>
                      <a:pt x="245291" y="84131"/>
                    </a:cubicBezTo>
                    <a:cubicBezTo>
                      <a:pt x="245674" y="84072"/>
                      <a:pt x="246028" y="83925"/>
                      <a:pt x="246382" y="83807"/>
                    </a:cubicBezTo>
                    <a:cubicBezTo>
                      <a:pt x="246676" y="83719"/>
                      <a:pt x="246971" y="83660"/>
                      <a:pt x="247236" y="83542"/>
                    </a:cubicBezTo>
                    <a:cubicBezTo>
                      <a:pt x="247590" y="83394"/>
                      <a:pt x="247914" y="83218"/>
                      <a:pt x="248238" y="83041"/>
                    </a:cubicBezTo>
                    <a:cubicBezTo>
                      <a:pt x="248503" y="82893"/>
                      <a:pt x="248768" y="82805"/>
                      <a:pt x="249004" y="82628"/>
                    </a:cubicBezTo>
                    <a:cubicBezTo>
                      <a:pt x="249328" y="82422"/>
                      <a:pt x="249623" y="82186"/>
                      <a:pt x="249918" y="81950"/>
                    </a:cubicBezTo>
                    <a:cubicBezTo>
                      <a:pt x="250153" y="81774"/>
                      <a:pt x="250389" y="81626"/>
                      <a:pt x="250595" y="81449"/>
                    </a:cubicBezTo>
                    <a:cubicBezTo>
                      <a:pt x="250890" y="81184"/>
                      <a:pt x="251155" y="80890"/>
                      <a:pt x="251450" y="80595"/>
                    </a:cubicBezTo>
                    <a:cubicBezTo>
                      <a:pt x="251656" y="80389"/>
                      <a:pt x="251863" y="80212"/>
                      <a:pt x="252039" y="80006"/>
                    </a:cubicBezTo>
                    <a:cubicBezTo>
                      <a:pt x="252334" y="79681"/>
                      <a:pt x="252570" y="79328"/>
                      <a:pt x="252835" y="79004"/>
                    </a:cubicBezTo>
                    <a:cubicBezTo>
                      <a:pt x="252982" y="78797"/>
                      <a:pt x="253159" y="78621"/>
                      <a:pt x="253307" y="78385"/>
                    </a:cubicBezTo>
                    <a:cubicBezTo>
                      <a:pt x="253572" y="78002"/>
                      <a:pt x="253837" y="77589"/>
                      <a:pt x="254102" y="77177"/>
                    </a:cubicBezTo>
                    <a:cubicBezTo>
                      <a:pt x="254220" y="77000"/>
                      <a:pt x="254338" y="76823"/>
                      <a:pt x="254456" y="76646"/>
                    </a:cubicBezTo>
                    <a:cubicBezTo>
                      <a:pt x="254809" y="76057"/>
                      <a:pt x="255134" y="75438"/>
                      <a:pt x="255428" y="74819"/>
                    </a:cubicBezTo>
                    <a:cubicBezTo>
                      <a:pt x="256460" y="72786"/>
                      <a:pt x="257432" y="70576"/>
                      <a:pt x="258257" y="68307"/>
                    </a:cubicBezTo>
                    <a:cubicBezTo>
                      <a:pt x="259377" y="65272"/>
                      <a:pt x="260261" y="62118"/>
                      <a:pt x="260644" y="58995"/>
                    </a:cubicBezTo>
                    <a:cubicBezTo>
                      <a:pt x="260850" y="57433"/>
                      <a:pt x="260909" y="55871"/>
                      <a:pt x="260850" y="54368"/>
                    </a:cubicBezTo>
                    <a:cubicBezTo>
                      <a:pt x="260732" y="52099"/>
                      <a:pt x="260290" y="49860"/>
                      <a:pt x="259406" y="47797"/>
                    </a:cubicBezTo>
                    <a:cubicBezTo>
                      <a:pt x="258228" y="45027"/>
                      <a:pt x="256253" y="42493"/>
                      <a:pt x="253277" y="40401"/>
                    </a:cubicBezTo>
                    <a:cubicBezTo>
                      <a:pt x="251244" y="38957"/>
                      <a:pt x="249063" y="37660"/>
                      <a:pt x="246824" y="36422"/>
                    </a:cubicBezTo>
                    <a:cubicBezTo>
                      <a:pt x="244584" y="35214"/>
                      <a:pt x="242315" y="34065"/>
                      <a:pt x="240075" y="32916"/>
                    </a:cubicBezTo>
                    <a:cubicBezTo>
                      <a:pt x="238042" y="31884"/>
                      <a:pt x="235920" y="31177"/>
                      <a:pt x="233651" y="31000"/>
                    </a:cubicBezTo>
                    <a:cubicBezTo>
                      <a:pt x="233504" y="31000"/>
                      <a:pt x="233327" y="30971"/>
                      <a:pt x="233150" y="30971"/>
                    </a:cubicBezTo>
                    <a:cubicBezTo>
                      <a:pt x="232797" y="30971"/>
                      <a:pt x="232443" y="31030"/>
                      <a:pt x="232090" y="31059"/>
                    </a:cubicBezTo>
                    <a:cubicBezTo>
                      <a:pt x="231972" y="31059"/>
                      <a:pt x="231883" y="31059"/>
                      <a:pt x="231765" y="31089"/>
                    </a:cubicBezTo>
                    <a:cubicBezTo>
                      <a:pt x="231147" y="31177"/>
                      <a:pt x="230528" y="31324"/>
                      <a:pt x="229880" y="31442"/>
                    </a:cubicBezTo>
                    <a:cubicBezTo>
                      <a:pt x="229437" y="31531"/>
                      <a:pt x="229025" y="31619"/>
                      <a:pt x="228583" y="31678"/>
                    </a:cubicBezTo>
                    <a:cubicBezTo>
                      <a:pt x="228406" y="31708"/>
                      <a:pt x="228200" y="31708"/>
                      <a:pt x="228023" y="31737"/>
                    </a:cubicBezTo>
                    <a:cubicBezTo>
                      <a:pt x="227522" y="31766"/>
                      <a:pt x="227051" y="31796"/>
                      <a:pt x="226579" y="31737"/>
                    </a:cubicBezTo>
                    <a:lnTo>
                      <a:pt x="226579" y="31737"/>
                    </a:lnTo>
                    <a:cubicBezTo>
                      <a:pt x="227080" y="31501"/>
                      <a:pt x="227610" y="31266"/>
                      <a:pt x="228141" y="31030"/>
                    </a:cubicBezTo>
                    <a:cubicBezTo>
                      <a:pt x="228259" y="30971"/>
                      <a:pt x="228377" y="30912"/>
                      <a:pt x="228524" y="30882"/>
                    </a:cubicBezTo>
                    <a:cubicBezTo>
                      <a:pt x="229054" y="30647"/>
                      <a:pt x="229614" y="30440"/>
                      <a:pt x="230174" y="30264"/>
                    </a:cubicBezTo>
                    <a:cubicBezTo>
                      <a:pt x="230263" y="30234"/>
                      <a:pt x="230351" y="30205"/>
                      <a:pt x="230410" y="30205"/>
                    </a:cubicBezTo>
                    <a:cubicBezTo>
                      <a:pt x="230911" y="30057"/>
                      <a:pt x="231412" y="29910"/>
                      <a:pt x="231913" y="29822"/>
                    </a:cubicBezTo>
                    <a:cubicBezTo>
                      <a:pt x="232031" y="29792"/>
                      <a:pt x="232119" y="29763"/>
                      <a:pt x="232237" y="29763"/>
                    </a:cubicBezTo>
                    <a:cubicBezTo>
                      <a:pt x="232797" y="29674"/>
                      <a:pt x="233357" y="29615"/>
                      <a:pt x="233917" y="29615"/>
                    </a:cubicBezTo>
                    <a:cubicBezTo>
                      <a:pt x="234034" y="29615"/>
                      <a:pt x="234152" y="29615"/>
                      <a:pt x="234270" y="29615"/>
                    </a:cubicBezTo>
                    <a:cubicBezTo>
                      <a:pt x="234889" y="29615"/>
                      <a:pt x="235537" y="29674"/>
                      <a:pt x="236156" y="29822"/>
                    </a:cubicBezTo>
                    <a:cubicBezTo>
                      <a:pt x="238514" y="30352"/>
                      <a:pt x="240635" y="31708"/>
                      <a:pt x="242728" y="32945"/>
                    </a:cubicBezTo>
                    <a:cubicBezTo>
                      <a:pt x="243435" y="33358"/>
                      <a:pt x="244113" y="33770"/>
                      <a:pt x="244820" y="34124"/>
                    </a:cubicBezTo>
                    <a:cubicBezTo>
                      <a:pt x="245439" y="34448"/>
                      <a:pt x="246057" y="34743"/>
                      <a:pt x="246676" y="35067"/>
                    </a:cubicBezTo>
                    <a:cubicBezTo>
                      <a:pt x="249181" y="36305"/>
                      <a:pt x="251774" y="37513"/>
                      <a:pt x="254073" y="39104"/>
                    </a:cubicBezTo>
                    <a:cubicBezTo>
                      <a:pt x="255782" y="40283"/>
                      <a:pt x="257344" y="41668"/>
                      <a:pt x="258611" y="43406"/>
                    </a:cubicBezTo>
                    <a:cubicBezTo>
                      <a:pt x="258729" y="43583"/>
                      <a:pt x="258847" y="43789"/>
                      <a:pt x="258964" y="43996"/>
                    </a:cubicBezTo>
                    <a:cubicBezTo>
                      <a:pt x="258994" y="44055"/>
                      <a:pt x="259023" y="44143"/>
                      <a:pt x="259082" y="44231"/>
                    </a:cubicBezTo>
                    <a:cubicBezTo>
                      <a:pt x="259171" y="44379"/>
                      <a:pt x="259230" y="44556"/>
                      <a:pt x="259318" y="44732"/>
                    </a:cubicBezTo>
                    <a:cubicBezTo>
                      <a:pt x="259347" y="44821"/>
                      <a:pt x="259406" y="44909"/>
                      <a:pt x="259436" y="45027"/>
                    </a:cubicBezTo>
                    <a:cubicBezTo>
                      <a:pt x="259495" y="45204"/>
                      <a:pt x="259583" y="45381"/>
                      <a:pt x="259642" y="45587"/>
                    </a:cubicBezTo>
                    <a:cubicBezTo>
                      <a:pt x="259672" y="45675"/>
                      <a:pt x="259701" y="45793"/>
                      <a:pt x="259760" y="45882"/>
                    </a:cubicBezTo>
                    <a:cubicBezTo>
                      <a:pt x="259819" y="46088"/>
                      <a:pt x="259907" y="46324"/>
                      <a:pt x="259966" y="46530"/>
                    </a:cubicBezTo>
                    <a:cubicBezTo>
                      <a:pt x="259996" y="46618"/>
                      <a:pt x="260025" y="46707"/>
                      <a:pt x="260055" y="46795"/>
                    </a:cubicBezTo>
                    <a:cubicBezTo>
                      <a:pt x="260143" y="47119"/>
                      <a:pt x="260261" y="47414"/>
                      <a:pt x="260349" y="47738"/>
                    </a:cubicBezTo>
                    <a:cubicBezTo>
                      <a:pt x="260438" y="48003"/>
                      <a:pt x="260526" y="48298"/>
                      <a:pt x="260615" y="48563"/>
                    </a:cubicBezTo>
                    <a:cubicBezTo>
                      <a:pt x="260644" y="48681"/>
                      <a:pt x="260674" y="48770"/>
                      <a:pt x="260732" y="48887"/>
                    </a:cubicBezTo>
                    <a:cubicBezTo>
                      <a:pt x="260791" y="49094"/>
                      <a:pt x="260880" y="49300"/>
                      <a:pt x="260939" y="49477"/>
                    </a:cubicBezTo>
                    <a:cubicBezTo>
                      <a:pt x="260968" y="49595"/>
                      <a:pt x="261027" y="49712"/>
                      <a:pt x="261057" y="49830"/>
                    </a:cubicBezTo>
                    <a:cubicBezTo>
                      <a:pt x="261116" y="50007"/>
                      <a:pt x="261204" y="50184"/>
                      <a:pt x="261263" y="50361"/>
                    </a:cubicBezTo>
                    <a:cubicBezTo>
                      <a:pt x="261322" y="50479"/>
                      <a:pt x="261351" y="50567"/>
                      <a:pt x="261410" y="50685"/>
                    </a:cubicBezTo>
                    <a:cubicBezTo>
                      <a:pt x="261499" y="50862"/>
                      <a:pt x="261587" y="51039"/>
                      <a:pt x="261675" y="51215"/>
                    </a:cubicBezTo>
                    <a:cubicBezTo>
                      <a:pt x="261705" y="51304"/>
                      <a:pt x="261764" y="51392"/>
                      <a:pt x="261793" y="51451"/>
                    </a:cubicBezTo>
                    <a:cubicBezTo>
                      <a:pt x="261911" y="51687"/>
                      <a:pt x="262059" y="51923"/>
                      <a:pt x="262206" y="52129"/>
                    </a:cubicBezTo>
                    <a:cubicBezTo>
                      <a:pt x="262235" y="52158"/>
                      <a:pt x="262265" y="52188"/>
                      <a:pt x="262265" y="52217"/>
                    </a:cubicBezTo>
                    <a:cubicBezTo>
                      <a:pt x="262383" y="52394"/>
                      <a:pt x="262530" y="52541"/>
                      <a:pt x="262677" y="52689"/>
                    </a:cubicBezTo>
                    <a:cubicBezTo>
                      <a:pt x="262736" y="52748"/>
                      <a:pt x="262795" y="52777"/>
                      <a:pt x="262854" y="52836"/>
                    </a:cubicBezTo>
                    <a:cubicBezTo>
                      <a:pt x="262972" y="52924"/>
                      <a:pt x="263090" y="53013"/>
                      <a:pt x="263208" y="53072"/>
                    </a:cubicBezTo>
                    <a:cubicBezTo>
                      <a:pt x="263267" y="53101"/>
                      <a:pt x="263355" y="53131"/>
                      <a:pt x="263414" y="53160"/>
                    </a:cubicBezTo>
                    <a:cubicBezTo>
                      <a:pt x="263532" y="53219"/>
                      <a:pt x="263679" y="53249"/>
                      <a:pt x="263827" y="53278"/>
                    </a:cubicBezTo>
                    <a:cubicBezTo>
                      <a:pt x="263915" y="53278"/>
                      <a:pt x="263974" y="53308"/>
                      <a:pt x="264062" y="53308"/>
                    </a:cubicBezTo>
                    <a:cubicBezTo>
                      <a:pt x="264092" y="53308"/>
                      <a:pt x="264151" y="53337"/>
                      <a:pt x="264180" y="53337"/>
                    </a:cubicBezTo>
                    <a:cubicBezTo>
                      <a:pt x="264239" y="53337"/>
                      <a:pt x="264298" y="53308"/>
                      <a:pt x="264357" y="53308"/>
                    </a:cubicBezTo>
                    <a:cubicBezTo>
                      <a:pt x="264593" y="53278"/>
                      <a:pt x="264829" y="53249"/>
                      <a:pt x="265094" y="53131"/>
                    </a:cubicBezTo>
                    <a:cubicBezTo>
                      <a:pt x="265182" y="53101"/>
                      <a:pt x="265300" y="53072"/>
                      <a:pt x="265418" y="53013"/>
                    </a:cubicBezTo>
                    <a:cubicBezTo>
                      <a:pt x="265772" y="52836"/>
                      <a:pt x="266155" y="52630"/>
                      <a:pt x="266597" y="52306"/>
                    </a:cubicBezTo>
                    <a:cubicBezTo>
                      <a:pt x="267274" y="51775"/>
                      <a:pt x="267864" y="51186"/>
                      <a:pt x="268394" y="50508"/>
                    </a:cubicBezTo>
                    <a:cubicBezTo>
                      <a:pt x="269426" y="49182"/>
                      <a:pt x="270133" y="47591"/>
                      <a:pt x="270604" y="45882"/>
                    </a:cubicBezTo>
                    <a:cubicBezTo>
                      <a:pt x="270840" y="45027"/>
                      <a:pt x="271046" y="44143"/>
                      <a:pt x="271223" y="43230"/>
                    </a:cubicBezTo>
                    <a:cubicBezTo>
                      <a:pt x="271871" y="39634"/>
                      <a:pt x="271901" y="35774"/>
                      <a:pt x="272313" y="32680"/>
                    </a:cubicBezTo>
                    <a:cubicBezTo>
                      <a:pt x="272962" y="40106"/>
                      <a:pt x="271076" y="50832"/>
                      <a:pt x="279592" y="54427"/>
                    </a:cubicBezTo>
                    <a:cubicBezTo>
                      <a:pt x="279592" y="54427"/>
                      <a:pt x="279621" y="54427"/>
                      <a:pt x="279621" y="54427"/>
                    </a:cubicBezTo>
                    <a:cubicBezTo>
                      <a:pt x="280152" y="54634"/>
                      <a:pt x="280682" y="54840"/>
                      <a:pt x="281242" y="54987"/>
                    </a:cubicBezTo>
                    <a:cubicBezTo>
                      <a:pt x="281448" y="55046"/>
                      <a:pt x="281655" y="55076"/>
                      <a:pt x="281861" y="55135"/>
                    </a:cubicBezTo>
                    <a:cubicBezTo>
                      <a:pt x="282244" y="55223"/>
                      <a:pt x="282627" y="55311"/>
                      <a:pt x="283010" y="55400"/>
                    </a:cubicBezTo>
                    <a:cubicBezTo>
                      <a:pt x="283246" y="55429"/>
                      <a:pt x="283511" y="55459"/>
                      <a:pt x="283776" y="55488"/>
                    </a:cubicBezTo>
                    <a:cubicBezTo>
                      <a:pt x="284130" y="55547"/>
                      <a:pt x="284484" y="55577"/>
                      <a:pt x="284867" y="55606"/>
                    </a:cubicBezTo>
                    <a:cubicBezTo>
                      <a:pt x="285132" y="55636"/>
                      <a:pt x="285427" y="55636"/>
                      <a:pt x="285692" y="55636"/>
                    </a:cubicBezTo>
                    <a:cubicBezTo>
                      <a:pt x="286016" y="55636"/>
                      <a:pt x="286311" y="55665"/>
                      <a:pt x="286635" y="55665"/>
                    </a:cubicBezTo>
                    <a:cubicBezTo>
                      <a:pt x="286664" y="55665"/>
                      <a:pt x="286723" y="55665"/>
                      <a:pt x="286753" y="55665"/>
                    </a:cubicBezTo>
                    <a:cubicBezTo>
                      <a:pt x="287136" y="55665"/>
                      <a:pt x="287489" y="55636"/>
                      <a:pt x="287872" y="55606"/>
                    </a:cubicBezTo>
                    <a:cubicBezTo>
                      <a:pt x="288167" y="55577"/>
                      <a:pt x="288432" y="55577"/>
                      <a:pt x="288698" y="55577"/>
                    </a:cubicBezTo>
                    <a:cubicBezTo>
                      <a:pt x="289081" y="55547"/>
                      <a:pt x="289464" y="55488"/>
                      <a:pt x="289847" y="55429"/>
                    </a:cubicBezTo>
                    <a:cubicBezTo>
                      <a:pt x="290112" y="55400"/>
                      <a:pt x="290377" y="55370"/>
                      <a:pt x="290613" y="55341"/>
                    </a:cubicBezTo>
                    <a:cubicBezTo>
                      <a:pt x="291026" y="55282"/>
                      <a:pt x="291438" y="55164"/>
                      <a:pt x="291851" y="55076"/>
                    </a:cubicBezTo>
                    <a:cubicBezTo>
                      <a:pt x="292057" y="55017"/>
                      <a:pt x="292263" y="54987"/>
                      <a:pt x="292469" y="54928"/>
                    </a:cubicBezTo>
                    <a:cubicBezTo>
                      <a:pt x="293059" y="54781"/>
                      <a:pt x="293648" y="54604"/>
                      <a:pt x="294208" y="54398"/>
                    </a:cubicBezTo>
                    <a:cubicBezTo>
                      <a:pt x="297420" y="53249"/>
                      <a:pt x="298893" y="50832"/>
                      <a:pt x="299836" y="48062"/>
                    </a:cubicBezTo>
                    <a:cubicBezTo>
                      <a:pt x="300426" y="46383"/>
                      <a:pt x="300809" y="44585"/>
                      <a:pt x="301310" y="42846"/>
                    </a:cubicBezTo>
                    <a:cubicBezTo>
                      <a:pt x="301693" y="44025"/>
                      <a:pt x="301634" y="45145"/>
                      <a:pt x="301369" y="46235"/>
                    </a:cubicBezTo>
                    <a:cubicBezTo>
                      <a:pt x="301221" y="46795"/>
                      <a:pt x="301045" y="47326"/>
                      <a:pt x="300809" y="47856"/>
                    </a:cubicBezTo>
                    <a:cubicBezTo>
                      <a:pt x="300367" y="48917"/>
                      <a:pt x="299836" y="49978"/>
                      <a:pt x="299394" y="51009"/>
                    </a:cubicBezTo>
                    <a:cubicBezTo>
                      <a:pt x="298746" y="52571"/>
                      <a:pt x="298334" y="54162"/>
                      <a:pt x="298923" y="55812"/>
                    </a:cubicBezTo>
                    <a:cubicBezTo>
                      <a:pt x="299689" y="57964"/>
                      <a:pt x="302223" y="59231"/>
                      <a:pt x="303932" y="60527"/>
                    </a:cubicBezTo>
                    <a:cubicBezTo>
                      <a:pt x="305583" y="61794"/>
                      <a:pt x="307233" y="63061"/>
                      <a:pt x="309001" y="64152"/>
                    </a:cubicBezTo>
                    <a:cubicBezTo>
                      <a:pt x="309590" y="64505"/>
                      <a:pt x="310209" y="64830"/>
                      <a:pt x="310828" y="65124"/>
                    </a:cubicBezTo>
                    <a:cubicBezTo>
                      <a:pt x="315248" y="67216"/>
                      <a:pt x="320169" y="67629"/>
                      <a:pt x="324884" y="68749"/>
                    </a:cubicBezTo>
                    <a:cubicBezTo>
                      <a:pt x="325562" y="68896"/>
                      <a:pt x="326240" y="69073"/>
                      <a:pt x="326888" y="69279"/>
                    </a:cubicBezTo>
                    <a:cubicBezTo>
                      <a:pt x="332487" y="70929"/>
                      <a:pt x="337791" y="73552"/>
                      <a:pt x="342536" y="76970"/>
                    </a:cubicBezTo>
                    <a:cubicBezTo>
                      <a:pt x="341209" y="76646"/>
                      <a:pt x="339942" y="76234"/>
                      <a:pt x="338675" y="75762"/>
                    </a:cubicBezTo>
                    <a:cubicBezTo>
                      <a:pt x="338027" y="75526"/>
                      <a:pt x="337408" y="75291"/>
                      <a:pt x="336789" y="75055"/>
                    </a:cubicBezTo>
                    <a:cubicBezTo>
                      <a:pt x="335522" y="74583"/>
                      <a:pt x="334255" y="74083"/>
                      <a:pt x="332988" y="73640"/>
                    </a:cubicBezTo>
                    <a:cubicBezTo>
                      <a:pt x="331072" y="72963"/>
                      <a:pt x="329157" y="72373"/>
                      <a:pt x="327124" y="72049"/>
                    </a:cubicBezTo>
                    <a:cubicBezTo>
                      <a:pt x="326505" y="71931"/>
                      <a:pt x="325857" y="71843"/>
                      <a:pt x="325208" y="71784"/>
                    </a:cubicBezTo>
                    <a:cubicBezTo>
                      <a:pt x="325032" y="71755"/>
                      <a:pt x="324855" y="71755"/>
                      <a:pt x="324648" y="71725"/>
                    </a:cubicBezTo>
                    <a:cubicBezTo>
                      <a:pt x="324030" y="71666"/>
                      <a:pt x="323381" y="71607"/>
                      <a:pt x="322763" y="71607"/>
                    </a:cubicBezTo>
                    <a:cubicBezTo>
                      <a:pt x="322704" y="71607"/>
                      <a:pt x="322645" y="71607"/>
                      <a:pt x="322586" y="71607"/>
                    </a:cubicBezTo>
                    <a:cubicBezTo>
                      <a:pt x="322556" y="71607"/>
                      <a:pt x="322556" y="71607"/>
                      <a:pt x="322527" y="71607"/>
                    </a:cubicBezTo>
                    <a:cubicBezTo>
                      <a:pt x="322497" y="71607"/>
                      <a:pt x="322438" y="71607"/>
                      <a:pt x="322409" y="71607"/>
                    </a:cubicBezTo>
                    <a:cubicBezTo>
                      <a:pt x="321996" y="71607"/>
                      <a:pt x="321584" y="71637"/>
                      <a:pt x="321171" y="71696"/>
                    </a:cubicBezTo>
                    <a:cubicBezTo>
                      <a:pt x="321083" y="71696"/>
                      <a:pt x="320994" y="71725"/>
                      <a:pt x="320906" y="71725"/>
                    </a:cubicBezTo>
                    <a:cubicBezTo>
                      <a:pt x="320464" y="71784"/>
                      <a:pt x="320051" y="71872"/>
                      <a:pt x="319639" y="71990"/>
                    </a:cubicBezTo>
                    <a:cubicBezTo>
                      <a:pt x="319551" y="72020"/>
                      <a:pt x="319492" y="72049"/>
                      <a:pt x="319403" y="72079"/>
                    </a:cubicBezTo>
                    <a:cubicBezTo>
                      <a:pt x="319020" y="72197"/>
                      <a:pt x="318666" y="72344"/>
                      <a:pt x="318342" y="72550"/>
                    </a:cubicBezTo>
                    <a:cubicBezTo>
                      <a:pt x="318283" y="72580"/>
                      <a:pt x="318224" y="72609"/>
                      <a:pt x="318166" y="72639"/>
                    </a:cubicBezTo>
                    <a:cubicBezTo>
                      <a:pt x="317782" y="72845"/>
                      <a:pt x="317458" y="73110"/>
                      <a:pt x="317105" y="73434"/>
                    </a:cubicBezTo>
                    <a:cubicBezTo>
                      <a:pt x="317016" y="73493"/>
                      <a:pt x="316957" y="73582"/>
                      <a:pt x="316898" y="73640"/>
                    </a:cubicBezTo>
                    <a:cubicBezTo>
                      <a:pt x="316574" y="73965"/>
                      <a:pt x="316250" y="74348"/>
                      <a:pt x="315985" y="74790"/>
                    </a:cubicBezTo>
                    <a:cubicBezTo>
                      <a:pt x="315985" y="74790"/>
                      <a:pt x="315985" y="74790"/>
                      <a:pt x="315985" y="74790"/>
                    </a:cubicBezTo>
                    <a:cubicBezTo>
                      <a:pt x="315779" y="72373"/>
                      <a:pt x="314777" y="70399"/>
                      <a:pt x="313333" y="68749"/>
                    </a:cubicBezTo>
                    <a:cubicBezTo>
                      <a:pt x="312449" y="67747"/>
                      <a:pt x="311417" y="66863"/>
                      <a:pt x="310298" y="66067"/>
                    </a:cubicBezTo>
                    <a:cubicBezTo>
                      <a:pt x="308412" y="64741"/>
                      <a:pt x="306290" y="63651"/>
                      <a:pt x="304227" y="62649"/>
                    </a:cubicBezTo>
                    <a:cubicBezTo>
                      <a:pt x="302990" y="62060"/>
                      <a:pt x="301781" y="61470"/>
                      <a:pt x="300662" y="60910"/>
                    </a:cubicBezTo>
                    <a:cubicBezTo>
                      <a:pt x="299601" y="60380"/>
                      <a:pt x="298540" y="59879"/>
                      <a:pt x="297508" y="59407"/>
                    </a:cubicBezTo>
                    <a:cubicBezTo>
                      <a:pt x="297184" y="59260"/>
                      <a:pt x="296831" y="59172"/>
                      <a:pt x="296507" y="59024"/>
                    </a:cubicBezTo>
                    <a:cubicBezTo>
                      <a:pt x="295799" y="58730"/>
                      <a:pt x="295063" y="58464"/>
                      <a:pt x="294355" y="58229"/>
                    </a:cubicBezTo>
                    <a:cubicBezTo>
                      <a:pt x="293943" y="58111"/>
                      <a:pt x="293501" y="58022"/>
                      <a:pt x="293088" y="57934"/>
                    </a:cubicBezTo>
                    <a:cubicBezTo>
                      <a:pt x="292411" y="57757"/>
                      <a:pt x="291762" y="57580"/>
                      <a:pt x="291084" y="57463"/>
                    </a:cubicBezTo>
                    <a:cubicBezTo>
                      <a:pt x="290613" y="57404"/>
                      <a:pt x="290112" y="57404"/>
                      <a:pt x="289641" y="57345"/>
                    </a:cubicBezTo>
                    <a:cubicBezTo>
                      <a:pt x="289022" y="57286"/>
                      <a:pt x="288403" y="57197"/>
                      <a:pt x="287755" y="57197"/>
                    </a:cubicBezTo>
                    <a:cubicBezTo>
                      <a:pt x="287637" y="57197"/>
                      <a:pt x="287548" y="57197"/>
                      <a:pt x="287430" y="57197"/>
                    </a:cubicBezTo>
                    <a:cubicBezTo>
                      <a:pt x="286782" y="57197"/>
                      <a:pt x="286134" y="57227"/>
                      <a:pt x="285486" y="57227"/>
                    </a:cubicBezTo>
                    <a:cubicBezTo>
                      <a:pt x="285220" y="57227"/>
                      <a:pt x="284985" y="57227"/>
                      <a:pt x="284719" y="57227"/>
                    </a:cubicBezTo>
                    <a:cubicBezTo>
                      <a:pt x="284277" y="57227"/>
                      <a:pt x="283835" y="57197"/>
                      <a:pt x="283393" y="57168"/>
                    </a:cubicBezTo>
                    <a:cubicBezTo>
                      <a:pt x="283187" y="57168"/>
                      <a:pt x="282951" y="57138"/>
                      <a:pt x="282745" y="57109"/>
                    </a:cubicBezTo>
                    <a:cubicBezTo>
                      <a:pt x="282126" y="57050"/>
                      <a:pt x="281478" y="56932"/>
                      <a:pt x="280859" y="56785"/>
                    </a:cubicBezTo>
                    <a:cubicBezTo>
                      <a:pt x="279739" y="56490"/>
                      <a:pt x="278767" y="55960"/>
                      <a:pt x="277794" y="55400"/>
                    </a:cubicBezTo>
                    <a:cubicBezTo>
                      <a:pt x="276822" y="54840"/>
                      <a:pt x="275879" y="54221"/>
                      <a:pt x="274877" y="53720"/>
                    </a:cubicBezTo>
                    <a:cubicBezTo>
                      <a:pt x="274288" y="53425"/>
                      <a:pt x="273728" y="53219"/>
                      <a:pt x="273197" y="53072"/>
                    </a:cubicBezTo>
                    <a:cubicBezTo>
                      <a:pt x="273021" y="53013"/>
                      <a:pt x="272844" y="53013"/>
                      <a:pt x="272667" y="52983"/>
                    </a:cubicBezTo>
                    <a:cubicBezTo>
                      <a:pt x="272313" y="52924"/>
                      <a:pt x="271960" y="52866"/>
                      <a:pt x="271636" y="52836"/>
                    </a:cubicBezTo>
                    <a:cubicBezTo>
                      <a:pt x="271577" y="52836"/>
                      <a:pt x="271547" y="52807"/>
                      <a:pt x="271488" y="52807"/>
                    </a:cubicBezTo>
                    <a:cubicBezTo>
                      <a:pt x="271223" y="52807"/>
                      <a:pt x="270958" y="52836"/>
                      <a:pt x="270693" y="52895"/>
                    </a:cubicBezTo>
                    <a:cubicBezTo>
                      <a:pt x="270575" y="52924"/>
                      <a:pt x="270457" y="52895"/>
                      <a:pt x="270368" y="52924"/>
                    </a:cubicBezTo>
                    <a:cubicBezTo>
                      <a:pt x="269956" y="53013"/>
                      <a:pt x="269543" y="53131"/>
                      <a:pt x="269160" y="53278"/>
                    </a:cubicBezTo>
                    <a:cubicBezTo>
                      <a:pt x="269072" y="53308"/>
                      <a:pt x="269013" y="53367"/>
                      <a:pt x="268925" y="53396"/>
                    </a:cubicBezTo>
                    <a:cubicBezTo>
                      <a:pt x="268630" y="53543"/>
                      <a:pt x="268335" y="53691"/>
                      <a:pt x="268041" y="53867"/>
                    </a:cubicBezTo>
                    <a:cubicBezTo>
                      <a:pt x="267923" y="53956"/>
                      <a:pt x="267805" y="54044"/>
                      <a:pt x="267657" y="54133"/>
                    </a:cubicBezTo>
                    <a:cubicBezTo>
                      <a:pt x="267422" y="54309"/>
                      <a:pt x="267186" y="54486"/>
                      <a:pt x="266980" y="54663"/>
                    </a:cubicBezTo>
                    <a:cubicBezTo>
                      <a:pt x="266862" y="54781"/>
                      <a:pt x="266744" y="54899"/>
                      <a:pt x="266597" y="55017"/>
                    </a:cubicBezTo>
                    <a:cubicBezTo>
                      <a:pt x="266390" y="55223"/>
                      <a:pt x="266184" y="55429"/>
                      <a:pt x="265978" y="55665"/>
                    </a:cubicBezTo>
                    <a:cubicBezTo>
                      <a:pt x="265860" y="55812"/>
                      <a:pt x="265742" y="55930"/>
                      <a:pt x="265624" y="56078"/>
                    </a:cubicBezTo>
                    <a:cubicBezTo>
                      <a:pt x="265418" y="56313"/>
                      <a:pt x="265241" y="56579"/>
                      <a:pt x="265064" y="56814"/>
                    </a:cubicBezTo>
                    <a:cubicBezTo>
                      <a:pt x="264976" y="56962"/>
                      <a:pt x="264858" y="57079"/>
                      <a:pt x="264770" y="57227"/>
                    </a:cubicBezTo>
                    <a:cubicBezTo>
                      <a:pt x="264563" y="57521"/>
                      <a:pt x="264357" y="57846"/>
                      <a:pt x="264180" y="58170"/>
                    </a:cubicBezTo>
                    <a:cubicBezTo>
                      <a:pt x="264121" y="58288"/>
                      <a:pt x="264033" y="58376"/>
                      <a:pt x="263974" y="58494"/>
                    </a:cubicBezTo>
                    <a:cubicBezTo>
                      <a:pt x="263709" y="58936"/>
                      <a:pt x="263473" y="59378"/>
                      <a:pt x="263237" y="59849"/>
                    </a:cubicBezTo>
                    <a:cubicBezTo>
                      <a:pt x="263208" y="59879"/>
                      <a:pt x="263208" y="59908"/>
                      <a:pt x="263178" y="59938"/>
                    </a:cubicBezTo>
                    <a:cubicBezTo>
                      <a:pt x="262943" y="60380"/>
                      <a:pt x="262736" y="60792"/>
                      <a:pt x="262530" y="61234"/>
                    </a:cubicBezTo>
                    <a:cubicBezTo>
                      <a:pt x="262471" y="61382"/>
                      <a:pt x="262383" y="61529"/>
                      <a:pt x="262324" y="61676"/>
                    </a:cubicBezTo>
                    <a:cubicBezTo>
                      <a:pt x="262176" y="62001"/>
                      <a:pt x="262029" y="62325"/>
                      <a:pt x="261882" y="62649"/>
                    </a:cubicBezTo>
                    <a:cubicBezTo>
                      <a:pt x="261793" y="62826"/>
                      <a:pt x="261734" y="63003"/>
                      <a:pt x="261646" y="63150"/>
                    </a:cubicBezTo>
                    <a:cubicBezTo>
                      <a:pt x="261528" y="63445"/>
                      <a:pt x="261381" y="63739"/>
                      <a:pt x="261263" y="64034"/>
                    </a:cubicBezTo>
                    <a:cubicBezTo>
                      <a:pt x="261174" y="64211"/>
                      <a:pt x="261116" y="64388"/>
                      <a:pt x="261027" y="64564"/>
                    </a:cubicBezTo>
                    <a:cubicBezTo>
                      <a:pt x="260909" y="64859"/>
                      <a:pt x="260791" y="65183"/>
                      <a:pt x="260644" y="65478"/>
                    </a:cubicBezTo>
                    <a:cubicBezTo>
                      <a:pt x="260526" y="65802"/>
                      <a:pt x="260379" y="66097"/>
                      <a:pt x="260261" y="66421"/>
                    </a:cubicBezTo>
                    <a:cubicBezTo>
                      <a:pt x="260173" y="66627"/>
                      <a:pt x="260114" y="66833"/>
                      <a:pt x="260025" y="67010"/>
                    </a:cubicBezTo>
                    <a:cubicBezTo>
                      <a:pt x="259878" y="67393"/>
                      <a:pt x="259701" y="67776"/>
                      <a:pt x="259554" y="68130"/>
                    </a:cubicBezTo>
                    <a:cubicBezTo>
                      <a:pt x="256902" y="74230"/>
                      <a:pt x="254780" y="80212"/>
                      <a:pt x="254603" y="86577"/>
                    </a:cubicBezTo>
                    <a:cubicBezTo>
                      <a:pt x="254544" y="88699"/>
                      <a:pt x="254721" y="90879"/>
                      <a:pt x="255134" y="93119"/>
                    </a:cubicBezTo>
                    <a:cubicBezTo>
                      <a:pt x="255192" y="93443"/>
                      <a:pt x="255281" y="93797"/>
                      <a:pt x="255369" y="94150"/>
                    </a:cubicBezTo>
                    <a:cubicBezTo>
                      <a:pt x="255399" y="94268"/>
                      <a:pt x="255428" y="94386"/>
                      <a:pt x="255458" y="94504"/>
                    </a:cubicBezTo>
                    <a:cubicBezTo>
                      <a:pt x="255517" y="94769"/>
                      <a:pt x="255605" y="95005"/>
                      <a:pt x="255664" y="95270"/>
                    </a:cubicBezTo>
                    <a:cubicBezTo>
                      <a:pt x="255723" y="95417"/>
                      <a:pt x="255752" y="95565"/>
                      <a:pt x="255811" y="95712"/>
                    </a:cubicBezTo>
                    <a:cubicBezTo>
                      <a:pt x="255900" y="95948"/>
                      <a:pt x="255988" y="96183"/>
                      <a:pt x="256077" y="96419"/>
                    </a:cubicBezTo>
                    <a:cubicBezTo>
                      <a:pt x="256135" y="96567"/>
                      <a:pt x="256224" y="96714"/>
                      <a:pt x="256283" y="96861"/>
                    </a:cubicBezTo>
                    <a:cubicBezTo>
                      <a:pt x="256401" y="97068"/>
                      <a:pt x="256489" y="97274"/>
                      <a:pt x="256607" y="97480"/>
                    </a:cubicBezTo>
                    <a:cubicBezTo>
                      <a:pt x="256695" y="97627"/>
                      <a:pt x="256784" y="97745"/>
                      <a:pt x="256872" y="97893"/>
                    </a:cubicBezTo>
                    <a:cubicBezTo>
                      <a:pt x="256990" y="98069"/>
                      <a:pt x="257137" y="98246"/>
                      <a:pt x="257285" y="98423"/>
                    </a:cubicBezTo>
                    <a:cubicBezTo>
                      <a:pt x="257373" y="98541"/>
                      <a:pt x="257491" y="98659"/>
                      <a:pt x="257609" y="98747"/>
                    </a:cubicBezTo>
                    <a:cubicBezTo>
                      <a:pt x="257786" y="98895"/>
                      <a:pt x="257962" y="99012"/>
                      <a:pt x="258139" y="99130"/>
                    </a:cubicBezTo>
                    <a:cubicBezTo>
                      <a:pt x="258257" y="99189"/>
                      <a:pt x="258375" y="99278"/>
                      <a:pt x="258493" y="99337"/>
                    </a:cubicBezTo>
                    <a:cubicBezTo>
                      <a:pt x="258729" y="99425"/>
                      <a:pt x="258994" y="99484"/>
                      <a:pt x="259230" y="99513"/>
                    </a:cubicBezTo>
                    <a:cubicBezTo>
                      <a:pt x="259318" y="99513"/>
                      <a:pt x="259406" y="99572"/>
                      <a:pt x="259524" y="99572"/>
                    </a:cubicBezTo>
                    <a:cubicBezTo>
                      <a:pt x="259554" y="99572"/>
                      <a:pt x="259554" y="99572"/>
                      <a:pt x="259583" y="99572"/>
                    </a:cubicBezTo>
                    <a:cubicBezTo>
                      <a:pt x="259966" y="99572"/>
                      <a:pt x="260349" y="99513"/>
                      <a:pt x="260791" y="99337"/>
                    </a:cubicBezTo>
                    <a:cubicBezTo>
                      <a:pt x="262000" y="98924"/>
                      <a:pt x="263031" y="98040"/>
                      <a:pt x="263915" y="96979"/>
                    </a:cubicBezTo>
                    <a:cubicBezTo>
                      <a:pt x="265388" y="95211"/>
                      <a:pt x="266508" y="92913"/>
                      <a:pt x="267510" y="91203"/>
                    </a:cubicBezTo>
                    <a:cubicBezTo>
                      <a:pt x="267510" y="94651"/>
                      <a:pt x="265536" y="98718"/>
                      <a:pt x="268748" y="101399"/>
                    </a:cubicBezTo>
                    <a:cubicBezTo>
                      <a:pt x="264328" y="102195"/>
                      <a:pt x="260674" y="102519"/>
                      <a:pt x="256961" y="105407"/>
                    </a:cubicBezTo>
                    <a:cubicBezTo>
                      <a:pt x="252688" y="108737"/>
                      <a:pt x="248975" y="113599"/>
                      <a:pt x="246941" y="118609"/>
                    </a:cubicBezTo>
                    <a:cubicBezTo>
                      <a:pt x="246382" y="119964"/>
                      <a:pt x="246028" y="121349"/>
                      <a:pt x="245851" y="122675"/>
                    </a:cubicBezTo>
                    <a:cubicBezTo>
                      <a:pt x="245674" y="124031"/>
                      <a:pt x="245704" y="125357"/>
                      <a:pt x="245910" y="126653"/>
                    </a:cubicBezTo>
                    <a:cubicBezTo>
                      <a:pt x="246116" y="127950"/>
                      <a:pt x="246529" y="129217"/>
                      <a:pt x="247148" y="130425"/>
                    </a:cubicBezTo>
                    <a:cubicBezTo>
                      <a:pt x="247767" y="131633"/>
                      <a:pt x="248562" y="132783"/>
                      <a:pt x="249564" y="133873"/>
                    </a:cubicBezTo>
                    <a:cubicBezTo>
                      <a:pt x="251568" y="136024"/>
                      <a:pt x="253925" y="137822"/>
                      <a:pt x="255841" y="140091"/>
                    </a:cubicBezTo>
                    <a:cubicBezTo>
                      <a:pt x="256077" y="140356"/>
                      <a:pt x="256283" y="140621"/>
                      <a:pt x="256519" y="140916"/>
                    </a:cubicBezTo>
                    <a:cubicBezTo>
                      <a:pt x="256636" y="141063"/>
                      <a:pt x="256784" y="141240"/>
                      <a:pt x="256931" y="141387"/>
                    </a:cubicBezTo>
                    <a:cubicBezTo>
                      <a:pt x="257020" y="141476"/>
                      <a:pt x="257078" y="141564"/>
                      <a:pt x="257167" y="141653"/>
                    </a:cubicBezTo>
                    <a:cubicBezTo>
                      <a:pt x="257285" y="141770"/>
                      <a:pt x="257403" y="141918"/>
                      <a:pt x="257520" y="142036"/>
                    </a:cubicBezTo>
                    <a:cubicBezTo>
                      <a:pt x="257609" y="142124"/>
                      <a:pt x="257697" y="142183"/>
                      <a:pt x="257786" y="142271"/>
                    </a:cubicBezTo>
                    <a:cubicBezTo>
                      <a:pt x="257904" y="142389"/>
                      <a:pt x="258021" y="142507"/>
                      <a:pt x="258139" y="142596"/>
                    </a:cubicBezTo>
                    <a:cubicBezTo>
                      <a:pt x="258228" y="142684"/>
                      <a:pt x="258316" y="142743"/>
                      <a:pt x="258434" y="142802"/>
                    </a:cubicBezTo>
                    <a:cubicBezTo>
                      <a:pt x="258552" y="142890"/>
                      <a:pt x="258699" y="142979"/>
                      <a:pt x="258817" y="143067"/>
                    </a:cubicBezTo>
                    <a:cubicBezTo>
                      <a:pt x="258905" y="143126"/>
                      <a:pt x="259023" y="143185"/>
                      <a:pt x="259141" y="143244"/>
                    </a:cubicBezTo>
                    <a:cubicBezTo>
                      <a:pt x="259289" y="143303"/>
                      <a:pt x="259406" y="143391"/>
                      <a:pt x="259554" y="143450"/>
                    </a:cubicBezTo>
                    <a:cubicBezTo>
                      <a:pt x="259672" y="143509"/>
                      <a:pt x="259790" y="143539"/>
                      <a:pt x="259907" y="143568"/>
                    </a:cubicBezTo>
                    <a:cubicBezTo>
                      <a:pt x="260055" y="143597"/>
                      <a:pt x="260202" y="143656"/>
                      <a:pt x="260349" y="143686"/>
                    </a:cubicBezTo>
                    <a:cubicBezTo>
                      <a:pt x="260467" y="143715"/>
                      <a:pt x="260615" y="143715"/>
                      <a:pt x="260732" y="143715"/>
                    </a:cubicBezTo>
                    <a:cubicBezTo>
                      <a:pt x="260821" y="143715"/>
                      <a:pt x="260880" y="143745"/>
                      <a:pt x="260968" y="143745"/>
                    </a:cubicBezTo>
                    <a:cubicBezTo>
                      <a:pt x="261116" y="143745"/>
                      <a:pt x="261263" y="143745"/>
                      <a:pt x="261440" y="143715"/>
                    </a:cubicBezTo>
                    <a:cubicBezTo>
                      <a:pt x="262677" y="143568"/>
                      <a:pt x="263679" y="143067"/>
                      <a:pt x="264475" y="142360"/>
                    </a:cubicBezTo>
                    <a:cubicBezTo>
                      <a:pt x="266832" y="140179"/>
                      <a:pt x="267156" y="135995"/>
                      <a:pt x="265506" y="133313"/>
                    </a:cubicBezTo>
                    <a:cubicBezTo>
                      <a:pt x="264887" y="132282"/>
                      <a:pt x="263561" y="131015"/>
                      <a:pt x="263709" y="129924"/>
                    </a:cubicBezTo>
                    <a:cubicBezTo>
                      <a:pt x="263768" y="129571"/>
                      <a:pt x="263974" y="129217"/>
                      <a:pt x="264416" y="128922"/>
                    </a:cubicBezTo>
                    <a:cubicBezTo>
                      <a:pt x="265123" y="128421"/>
                      <a:pt x="266331" y="128274"/>
                      <a:pt x="267333" y="128097"/>
                    </a:cubicBezTo>
                    <a:cubicBezTo>
                      <a:pt x="267657" y="128038"/>
                      <a:pt x="267982" y="127979"/>
                      <a:pt x="268247" y="127891"/>
                    </a:cubicBezTo>
                    <a:cubicBezTo>
                      <a:pt x="269838" y="127449"/>
                      <a:pt x="271518" y="127007"/>
                      <a:pt x="273021" y="126329"/>
                    </a:cubicBezTo>
                    <a:cubicBezTo>
                      <a:pt x="274258" y="125799"/>
                      <a:pt x="275349" y="125003"/>
                      <a:pt x="276380" y="124149"/>
                    </a:cubicBezTo>
                    <a:cubicBezTo>
                      <a:pt x="277411" y="123294"/>
                      <a:pt x="278384" y="122351"/>
                      <a:pt x="279415" y="121496"/>
                    </a:cubicBezTo>
                    <a:cubicBezTo>
                      <a:pt x="280358" y="120701"/>
                      <a:pt x="281301" y="119905"/>
                      <a:pt x="282244" y="119051"/>
                    </a:cubicBezTo>
                    <a:cubicBezTo>
                      <a:pt x="282716" y="118638"/>
                      <a:pt x="283158" y="118196"/>
                      <a:pt x="283570" y="117754"/>
                    </a:cubicBezTo>
                    <a:cubicBezTo>
                      <a:pt x="283983" y="117312"/>
                      <a:pt x="284395" y="116841"/>
                      <a:pt x="284778" y="116340"/>
                    </a:cubicBezTo>
                    <a:cubicBezTo>
                      <a:pt x="288698" y="111124"/>
                      <a:pt x="286045" y="104877"/>
                      <a:pt x="285928" y="98953"/>
                    </a:cubicBezTo>
                    <a:cubicBezTo>
                      <a:pt x="285928" y="98836"/>
                      <a:pt x="285928" y="98629"/>
                      <a:pt x="285928" y="98394"/>
                    </a:cubicBezTo>
                    <a:cubicBezTo>
                      <a:pt x="285928" y="98246"/>
                      <a:pt x="285928" y="98040"/>
                      <a:pt x="285957" y="97863"/>
                    </a:cubicBezTo>
                    <a:cubicBezTo>
                      <a:pt x="285957" y="97745"/>
                      <a:pt x="285957" y="97657"/>
                      <a:pt x="285957" y="97539"/>
                    </a:cubicBezTo>
                    <a:cubicBezTo>
                      <a:pt x="285957" y="97362"/>
                      <a:pt x="285987" y="97126"/>
                      <a:pt x="285987" y="96950"/>
                    </a:cubicBezTo>
                    <a:cubicBezTo>
                      <a:pt x="285987" y="96773"/>
                      <a:pt x="286016" y="96596"/>
                      <a:pt x="286016" y="96419"/>
                    </a:cubicBezTo>
                    <a:cubicBezTo>
                      <a:pt x="286045" y="96095"/>
                      <a:pt x="286045" y="95741"/>
                      <a:pt x="286075" y="95358"/>
                    </a:cubicBezTo>
                    <a:cubicBezTo>
                      <a:pt x="286075" y="95270"/>
                      <a:pt x="286075" y="95182"/>
                      <a:pt x="286104" y="95093"/>
                    </a:cubicBezTo>
                    <a:cubicBezTo>
                      <a:pt x="286134" y="94710"/>
                      <a:pt x="286163" y="94327"/>
                      <a:pt x="286193" y="93944"/>
                    </a:cubicBezTo>
                    <a:cubicBezTo>
                      <a:pt x="286193" y="93826"/>
                      <a:pt x="286222" y="93708"/>
                      <a:pt x="286222" y="93590"/>
                    </a:cubicBezTo>
                    <a:cubicBezTo>
                      <a:pt x="286252" y="93266"/>
                      <a:pt x="286281" y="92942"/>
                      <a:pt x="286311" y="92618"/>
                    </a:cubicBezTo>
                    <a:cubicBezTo>
                      <a:pt x="286340" y="92412"/>
                      <a:pt x="286340" y="92176"/>
                      <a:pt x="286370" y="91970"/>
                    </a:cubicBezTo>
                    <a:cubicBezTo>
                      <a:pt x="286399" y="91645"/>
                      <a:pt x="286429" y="91321"/>
                      <a:pt x="286458" y="90997"/>
                    </a:cubicBezTo>
                    <a:cubicBezTo>
                      <a:pt x="286487" y="90761"/>
                      <a:pt x="286517" y="90526"/>
                      <a:pt x="286517" y="90290"/>
                    </a:cubicBezTo>
                    <a:cubicBezTo>
                      <a:pt x="286546" y="89966"/>
                      <a:pt x="286576" y="89671"/>
                      <a:pt x="286605" y="89347"/>
                    </a:cubicBezTo>
                    <a:cubicBezTo>
                      <a:pt x="286635" y="89082"/>
                      <a:pt x="286664" y="88816"/>
                      <a:pt x="286694" y="88551"/>
                    </a:cubicBezTo>
                    <a:cubicBezTo>
                      <a:pt x="286723" y="88286"/>
                      <a:pt x="286753" y="88021"/>
                      <a:pt x="286782" y="87756"/>
                    </a:cubicBezTo>
                    <a:cubicBezTo>
                      <a:pt x="286812" y="87461"/>
                      <a:pt x="286841" y="87166"/>
                      <a:pt x="286900" y="86872"/>
                    </a:cubicBezTo>
                    <a:cubicBezTo>
                      <a:pt x="286929" y="86606"/>
                      <a:pt x="286959" y="86371"/>
                      <a:pt x="286988" y="86135"/>
                    </a:cubicBezTo>
                    <a:cubicBezTo>
                      <a:pt x="287018" y="85840"/>
                      <a:pt x="287077" y="85546"/>
                      <a:pt x="287106" y="85251"/>
                    </a:cubicBezTo>
                    <a:cubicBezTo>
                      <a:pt x="287136" y="85015"/>
                      <a:pt x="287165" y="84779"/>
                      <a:pt x="287224" y="84573"/>
                    </a:cubicBezTo>
                    <a:cubicBezTo>
                      <a:pt x="287254" y="84308"/>
                      <a:pt x="287313" y="84043"/>
                      <a:pt x="287342" y="83777"/>
                    </a:cubicBezTo>
                    <a:cubicBezTo>
                      <a:pt x="287372" y="83542"/>
                      <a:pt x="287430" y="83365"/>
                      <a:pt x="287460" y="83129"/>
                    </a:cubicBezTo>
                    <a:cubicBezTo>
                      <a:pt x="287519" y="82893"/>
                      <a:pt x="287548" y="82658"/>
                      <a:pt x="287607" y="82451"/>
                    </a:cubicBezTo>
                    <a:cubicBezTo>
                      <a:pt x="287637" y="82245"/>
                      <a:pt x="287696" y="82098"/>
                      <a:pt x="287725" y="81921"/>
                    </a:cubicBezTo>
                    <a:cubicBezTo>
                      <a:pt x="287784" y="81715"/>
                      <a:pt x="287814" y="81538"/>
                      <a:pt x="287872" y="81361"/>
                    </a:cubicBezTo>
                    <a:cubicBezTo>
                      <a:pt x="287931" y="81214"/>
                      <a:pt x="287961" y="81096"/>
                      <a:pt x="288020" y="80949"/>
                    </a:cubicBezTo>
                    <a:cubicBezTo>
                      <a:pt x="288079" y="80801"/>
                      <a:pt x="288108" y="80654"/>
                      <a:pt x="288167" y="80507"/>
                    </a:cubicBezTo>
                    <a:cubicBezTo>
                      <a:pt x="288226" y="80389"/>
                      <a:pt x="288256" y="80330"/>
                      <a:pt x="288314" y="80241"/>
                    </a:cubicBezTo>
                    <a:cubicBezTo>
                      <a:pt x="288373" y="80153"/>
                      <a:pt x="288432" y="80035"/>
                      <a:pt x="288462" y="79976"/>
                    </a:cubicBezTo>
                    <a:cubicBezTo>
                      <a:pt x="288521" y="79917"/>
                      <a:pt x="288550" y="79917"/>
                      <a:pt x="288609" y="79888"/>
                    </a:cubicBezTo>
                    <a:cubicBezTo>
                      <a:pt x="288668" y="79858"/>
                      <a:pt x="288727" y="79799"/>
                      <a:pt x="288786" y="79799"/>
                    </a:cubicBezTo>
                    <a:cubicBezTo>
                      <a:pt x="288609" y="81538"/>
                      <a:pt x="288462" y="83306"/>
                      <a:pt x="288285" y="85045"/>
                    </a:cubicBezTo>
                    <a:cubicBezTo>
                      <a:pt x="287814" y="90290"/>
                      <a:pt x="287430" y="95565"/>
                      <a:pt x="287342" y="100839"/>
                    </a:cubicBezTo>
                    <a:cubicBezTo>
                      <a:pt x="287313" y="102136"/>
                      <a:pt x="287460" y="103197"/>
                      <a:pt x="287755" y="104140"/>
                    </a:cubicBezTo>
                    <a:cubicBezTo>
                      <a:pt x="288639" y="106939"/>
                      <a:pt x="290878" y="108324"/>
                      <a:pt x="294149" y="109857"/>
                    </a:cubicBezTo>
                    <a:cubicBezTo>
                      <a:pt x="291173" y="112302"/>
                      <a:pt x="288550" y="115161"/>
                      <a:pt x="285898" y="117931"/>
                    </a:cubicBezTo>
                    <a:cubicBezTo>
                      <a:pt x="283217" y="120701"/>
                      <a:pt x="280476" y="123382"/>
                      <a:pt x="277205" y="125475"/>
                    </a:cubicBezTo>
                    <a:cubicBezTo>
                      <a:pt x="276586" y="125858"/>
                      <a:pt x="275850" y="126241"/>
                      <a:pt x="275054" y="126594"/>
                    </a:cubicBezTo>
                    <a:cubicBezTo>
                      <a:pt x="273492" y="127331"/>
                      <a:pt x="271724" y="128097"/>
                      <a:pt x="270427" y="129099"/>
                    </a:cubicBezTo>
                    <a:cubicBezTo>
                      <a:pt x="270103" y="129364"/>
                      <a:pt x="269809" y="129630"/>
                      <a:pt x="269543" y="129895"/>
                    </a:cubicBezTo>
                    <a:cubicBezTo>
                      <a:pt x="269278" y="130190"/>
                      <a:pt x="269042" y="130484"/>
                      <a:pt x="268866" y="130808"/>
                    </a:cubicBezTo>
                    <a:cubicBezTo>
                      <a:pt x="267775" y="132842"/>
                      <a:pt x="269042" y="134462"/>
                      <a:pt x="270781" y="135641"/>
                    </a:cubicBezTo>
                    <a:cubicBezTo>
                      <a:pt x="271812" y="136348"/>
                      <a:pt x="273021" y="136879"/>
                      <a:pt x="273964" y="137203"/>
                    </a:cubicBezTo>
                    <a:cubicBezTo>
                      <a:pt x="274759" y="137498"/>
                      <a:pt x="275614" y="137733"/>
                      <a:pt x="276439" y="137910"/>
                    </a:cubicBezTo>
                    <a:cubicBezTo>
                      <a:pt x="276675" y="137969"/>
                      <a:pt x="276940" y="138028"/>
                      <a:pt x="277205" y="138057"/>
                    </a:cubicBezTo>
                    <a:cubicBezTo>
                      <a:pt x="277853" y="138175"/>
                      <a:pt x="278472" y="138293"/>
                      <a:pt x="279120" y="138382"/>
                    </a:cubicBezTo>
                    <a:cubicBezTo>
                      <a:pt x="279356" y="138411"/>
                      <a:pt x="279592" y="138441"/>
                      <a:pt x="279857" y="138470"/>
                    </a:cubicBezTo>
                    <a:cubicBezTo>
                      <a:pt x="280712" y="138558"/>
                      <a:pt x="281596" y="138647"/>
                      <a:pt x="282450" y="138676"/>
                    </a:cubicBezTo>
                    <a:cubicBezTo>
                      <a:pt x="282539" y="138676"/>
                      <a:pt x="282627" y="138676"/>
                      <a:pt x="282716" y="138676"/>
                    </a:cubicBezTo>
                    <a:cubicBezTo>
                      <a:pt x="283541" y="138706"/>
                      <a:pt x="284336" y="138735"/>
                      <a:pt x="285161" y="138735"/>
                    </a:cubicBezTo>
                    <a:cubicBezTo>
                      <a:pt x="285250" y="138735"/>
                      <a:pt x="285338" y="138735"/>
                      <a:pt x="285427" y="138735"/>
                    </a:cubicBezTo>
                    <a:cubicBezTo>
                      <a:pt x="285544" y="138735"/>
                      <a:pt x="285633" y="138735"/>
                      <a:pt x="285751" y="138735"/>
                    </a:cubicBezTo>
                    <a:cubicBezTo>
                      <a:pt x="287548" y="138735"/>
                      <a:pt x="289316" y="138676"/>
                      <a:pt x="291026" y="138617"/>
                    </a:cubicBezTo>
                    <a:cubicBezTo>
                      <a:pt x="291114" y="138617"/>
                      <a:pt x="291261" y="138617"/>
                      <a:pt x="291468" y="138588"/>
                    </a:cubicBezTo>
                    <a:cubicBezTo>
                      <a:pt x="291585" y="138588"/>
                      <a:pt x="291733" y="138558"/>
                      <a:pt x="291880" y="138558"/>
                    </a:cubicBezTo>
                    <a:cubicBezTo>
                      <a:pt x="291969" y="138558"/>
                      <a:pt x="292057" y="138558"/>
                      <a:pt x="292116" y="138558"/>
                    </a:cubicBezTo>
                    <a:cubicBezTo>
                      <a:pt x="292263" y="138558"/>
                      <a:pt x="292411" y="138558"/>
                      <a:pt x="292558" y="138529"/>
                    </a:cubicBezTo>
                    <a:cubicBezTo>
                      <a:pt x="292646" y="138529"/>
                      <a:pt x="292764" y="138529"/>
                      <a:pt x="292853" y="138529"/>
                    </a:cubicBezTo>
                    <a:cubicBezTo>
                      <a:pt x="293000" y="138529"/>
                      <a:pt x="293147" y="138529"/>
                      <a:pt x="293265" y="138529"/>
                    </a:cubicBezTo>
                    <a:cubicBezTo>
                      <a:pt x="293412" y="138529"/>
                      <a:pt x="293589" y="138529"/>
                      <a:pt x="293737" y="138558"/>
                    </a:cubicBezTo>
                    <a:cubicBezTo>
                      <a:pt x="293854" y="138558"/>
                      <a:pt x="293972" y="138558"/>
                      <a:pt x="294061" y="138588"/>
                    </a:cubicBezTo>
                    <a:cubicBezTo>
                      <a:pt x="294208" y="138588"/>
                      <a:pt x="294326" y="138617"/>
                      <a:pt x="294473" y="138647"/>
                    </a:cubicBezTo>
                    <a:cubicBezTo>
                      <a:pt x="294562" y="138676"/>
                      <a:pt x="294650" y="138676"/>
                      <a:pt x="294739" y="138706"/>
                    </a:cubicBezTo>
                    <a:cubicBezTo>
                      <a:pt x="294856" y="138735"/>
                      <a:pt x="294945" y="138794"/>
                      <a:pt x="295033" y="138824"/>
                    </a:cubicBezTo>
                    <a:cubicBezTo>
                      <a:pt x="295092" y="138853"/>
                      <a:pt x="295151" y="138883"/>
                      <a:pt x="295181" y="138912"/>
                    </a:cubicBezTo>
                    <a:cubicBezTo>
                      <a:pt x="295269" y="139000"/>
                      <a:pt x="295298" y="139118"/>
                      <a:pt x="295269" y="139236"/>
                    </a:cubicBezTo>
                    <a:cubicBezTo>
                      <a:pt x="295239" y="139325"/>
                      <a:pt x="295122" y="139384"/>
                      <a:pt x="294945" y="139442"/>
                    </a:cubicBezTo>
                    <a:cubicBezTo>
                      <a:pt x="294886" y="139472"/>
                      <a:pt x="294797" y="139472"/>
                      <a:pt x="294739" y="139472"/>
                    </a:cubicBezTo>
                    <a:cubicBezTo>
                      <a:pt x="294591" y="139501"/>
                      <a:pt x="294444" y="139531"/>
                      <a:pt x="294267" y="139531"/>
                    </a:cubicBezTo>
                    <a:cubicBezTo>
                      <a:pt x="294179" y="139531"/>
                      <a:pt x="294061" y="139560"/>
                      <a:pt x="293943" y="139560"/>
                    </a:cubicBezTo>
                    <a:cubicBezTo>
                      <a:pt x="293737" y="139560"/>
                      <a:pt x="293530" y="139590"/>
                      <a:pt x="293324" y="139590"/>
                    </a:cubicBezTo>
                    <a:cubicBezTo>
                      <a:pt x="293206" y="139590"/>
                      <a:pt x="293088" y="139590"/>
                      <a:pt x="292941" y="139590"/>
                    </a:cubicBezTo>
                    <a:cubicBezTo>
                      <a:pt x="292617" y="139590"/>
                      <a:pt x="292293" y="139590"/>
                      <a:pt x="291969" y="139590"/>
                    </a:cubicBezTo>
                    <a:cubicBezTo>
                      <a:pt x="291910" y="139590"/>
                      <a:pt x="291880" y="139590"/>
                      <a:pt x="291821" y="139590"/>
                    </a:cubicBezTo>
                    <a:cubicBezTo>
                      <a:pt x="291497" y="139590"/>
                      <a:pt x="291143" y="139560"/>
                      <a:pt x="290819" y="139560"/>
                    </a:cubicBezTo>
                    <a:cubicBezTo>
                      <a:pt x="290790" y="139560"/>
                      <a:pt x="290731" y="139560"/>
                      <a:pt x="290701" y="139560"/>
                    </a:cubicBezTo>
                    <a:cubicBezTo>
                      <a:pt x="290377" y="139531"/>
                      <a:pt x="290053" y="139531"/>
                      <a:pt x="289758" y="139501"/>
                    </a:cubicBezTo>
                    <a:cubicBezTo>
                      <a:pt x="289699" y="139501"/>
                      <a:pt x="289641" y="139501"/>
                      <a:pt x="289582" y="139501"/>
                    </a:cubicBezTo>
                    <a:cubicBezTo>
                      <a:pt x="289316" y="139472"/>
                      <a:pt x="289081" y="139472"/>
                      <a:pt x="288904" y="139472"/>
                    </a:cubicBezTo>
                    <a:cubicBezTo>
                      <a:pt x="288727" y="139472"/>
                      <a:pt x="288580" y="139442"/>
                      <a:pt x="288550" y="139442"/>
                    </a:cubicBezTo>
                    <a:cubicBezTo>
                      <a:pt x="287548" y="139442"/>
                      <a:pt x="286517" y="139413"/>
                      <a:pt x="285515" y="139413"/>
                    </a:cubicBezTo>
                    <a:cubicBezTo>
                      <a:pt x="285309" y="139413"/>
                      <a:pt x="285132" y="139413"/>
                      <a:pt x="284926" y="139413"/>
                    </a:cubicBezTo>
                    <a:cubicBezTo>
                      <a:pt x="284690" y="139413"/>
                      <a:pt x="284454" y="139413"/>
                      <a:pt x="284248" y="139413"/>
                    </a:cubicBezTo>
                    <a:cubicBezTo>
                      <a:pt x="283983" y="139413"/>
                      <a:pt x="283688" y="139413"/>
                      <a:pt x="283423" y="139413"/>
                    </a:cubicBezTo>
                    <a:cubicBezTo>
                      <a:pt x="282863" y="139413"/>
                      <a:pt x="282332" y="139442"/>
                      <a:pt x="281773" y="139472"/>
                    </a:cubicBezTo>
                    <a:cubicBezTo>
                      <a:pt x="281566" y="139472"/>
                      <a:pt x="281331" y="139472"/>
                      <a:pt x="281124" y="139501"/>
                    </a:cubicBezTo>
                    <a:cubicBezTo>
                      <a:pt x="280388" y="139531"/>
                      <a:pt x="279621" y="139590"/>
                      <a:pt x="278885" y="139649"/>
                    </a:cubicBezTo>
                    <a:cubicBezTo>
                      <a:pt x="278737" y="139649"/>
                      <a:pt x="278590" y="139678"/>
                      <a:pt x="278443" y="139708"/>
                    </a:cubicBezTo>
                    <a:cubicBezTo>
                      <a:pt x="277853" y="139767"/>
                      <a:pt x="277264" y="139855"/>
                      <a:pt x="276675" y="139943"/>
                    </a:cubicBezTo>
                    <a:cubicBezTo>
                      <a:pt x="276439" y="139973"/>
                      <a:pt x="276174" y="140032"/>
                      <a:pt x="275938" y="140061"/>
                    </a:cubicBezTo>
                    <a:cubicBezTo>
                      <a:pt x="275437" y="140150"/>
                      <a:pt x="274966" y="140238"/>
                      <a:pt x="274465" y="140356"/>
                    </a:cubicBezTo>
                    <a:cubicBezTo>
                      <a:pt x="274199" y="140415"/>
                      <a:pt x="273934" y="140474"/>
                      <a:pt x="273669" y="140533"/>
                    </a:cubicBezTo>
                    <a:cubicBezTo>
                      <a:pt x="273168" y="140651"/>
                      <a:pt x="272667" y="140798"/>
                      <a:pt x="272196" y="140975"/>
                    </a:cubicBezTo>
                    <a:cubicBezTo>
                      <a:pt x="271960" y="141063"/>
                      <a:pt x="271724" y="141122"/>
                      <a:pt x="271518" y="141211"/>
                    </a:cubicBezTo>
                    <a:cubicBezTo>
                      <a:pt x="270811" y="141476"/>
                      <a:pt x="270103" y="141741"/>
                      <a:pt x="269396" y="142065"/>
                    </a:cubicBezTo>
                    <a:cubicBezTo>
                      <a:pt x="268600" y="142448"/>
                      <a:pt x="267864" y="142861"/>
                      <a:pt x="267215" y="143332"/>
                    </a:cubicBezTo>
                    <a:cubicBezTo>
                      <a:pt x="263886" y="145660"/>
                      <a:pt x="262176" y="149049"/>
                      <a:pt x="262795" y="152762"/>
                    </a:cubicBezTo>
                    <a:cubicBezTo>
                      <a:pt x="263031" y="154235"/>
                      <a:pt x="263679" y="155768"/>
                      <a:pt x="264711" y="157271"/>
                    </a:cubicBezTo>
                    <a:cubicBezTo>
                      <a:pt x="268541" y="162840"/>
                      <a:pt x="275378" y="165168"/>
                      <a:pt x="281655" y="166671"/>
                    </a:cubicBezTo>
                    <a:cubicBezTo>
                      <a:pt x="283511" y="167113"/>
                      <a:pt x="285397" y="167525"/>
                      <a:pt x="287283" y="167879"/>
                    </a:cubicBezTo>
                    <a:cubicBezTo>
                      <a:pt x="287872" y="167997"/>
                      <a:pt x="288432" y="168056"/>
                      <a:pt x="289022" y="168174"/>
                    </a:cubicBezTo>
                    <a:cubicBezTo>
                      <a:pt x="290348" y="168410"/>
                      <a:pt x="291644" y="168645"/>
                      <a:pt x="292970" y="168793"/>
                    </a:cubicBezTo>
                    <a:cubicBezTo>
                      <a:pt x="293707" y="168881"/>
                      <a:pt x="294444" y="168940"/>
                      <a:pt x="295210" y="169028"/>
                    </a:cubicBezTo>
                    <a:cubicBezTo>
                      <a:pt x="296389" y="169146"/>
                      <a:pt x="297538" y="169294"/>
                      <a:pt x="298717" y="169382"/>
                    </a:cubicBezTo>
                    <a:cubicBezTo>
                      <a:pt x="299512" y="169441"/>
                      <a:pt x="300337" y="169441"/>
                      <a:pt x="301133" y="169470"/>
                    </a:cubicBezTo>
                    <a:cubicBezTo>
                      <a:pt x="302194" y="169500"/>
                      <a:pt x="303255" y="169588"/>
                      <a:pt x="304316" y="169588"/>
                    </a:cubicBezTo>
                    <a:cubicBezTo>
                      <a:pt x="304433" y="169588"/>
                      <a:pt x="304522" y="169588"/>
                      <a:pt x="304640" y="169588"/>
                    </a:cubicBezTo>
                    <a:cubicBezTo>
                      <a:pt x="311447" y="169559"/>
                      <a:pt x="318077" y="168586"/>
                      <a:pt x="324472" y="166553"/>
                    </a:cubicBezTo>
                    <a:cubicBezTo>
                      <a:pt x="326593" y="165875"/>
                      <a:pt x="328715" y="165080"/>
                      <a:pt x="330778" y="164166"/>
                    </a:cubicBezTo>
                    <a:cubicBezTo>
                      <a:pt x="333784" y="162840"/>
                      <a:pt x="336848" y="161337"/>
                      <a:pt x="339677" y="159540"/>
                    </a:cubicBezTo>
                    <a:cubicBezTo>
                      <a:pt x="340620" y="158950"/>
                      <a:pt x="341534" y="158302"/>
                      <a:pt x="342418" y="157654"/>
                    </a:cubicBezTo>
                    <a:cubicBezTo>
                      <a:pt x="342506" y="157595"/>
                      <a:pt x="342653" y="157477"/>
                      <a:pt x="342801" y="157330"/>
                    </a:cubicBezTo>
                    <a:cubicBezTo>
                      <a:pt x="342919" y="157212"/>
                      <a:pt x="343095" y="157064"/>
                      <a:pt x="343243" y="156946"/>
                    </a:cubicBezTo>
                    <a:cubicBezTo>
                      <a:pt x="343331" y="156858"/>
                      <a:pt x="343449" y="156770"/>
                      <a:pt x="343537" y="156681"/>
                    </a:cubicBezTo>
                    <a:cubicBezTo>
                      <a:pt x="343685" y="156563"/>
                      <a:pt x="343803" y="156446"/>
                      <a:pt x="343950" y="156328"/>
                    </a:cubicBezTo>
                    <a:cubicBezTo>
                      <a:pt x="344038" y="156239"/>
                      <a:pt x="344156" y="156151"/>
                      <a:pt x="344274" y="156062"/>
                    </a:cubicBezTo>
                    <a:cubicBezTo>
                      <a:pt x="344421" y="155945"/>
                      <a:pt x="344569" y="155827"/>
                      <a:pt x="344716" y="155709"/>
                    </a:cubicBezTo>
                    <a:cubicBezTo>
                      <a:pt x="344834" y="155620"/>
                      <a:pt x="344922" y="155532"/>
                      <a:pt x="345040" y="155473"/>
                    </a:cubicBezTo>
                    <a:cubicBezTo>
                      <a:pt x="345188" y="155355"/>
                      <a:pt x="345335" y="155267"/>
                      <a:pt x="345512" y="155149"/>
                    </a:cubicBezTo>
                    <a:cubicBezTo>
                      <a:pt x="345600" y="155090"/>
                      <a:pt x="345718" y="155002"/>
                      <a:pt x="345806" y="154943"/>
                    </a:cubicBezTo>
                    <a:cubicBezTo>
                      <a:pt x="345983" y="154854"/>
                      <a:pt x="346131" y="154766"/>
                      <a:pt x="346278" y="154677"/>
                    </a:cubicBezTo>
                    <a:cubicBezTo>
                      <a:pt x="346366" y="154648"/>
                      <a:pt x="346425" y="154589"/>
                      <a:pt x="346514" y="154560"/>
                    </a:cubicBezTo>
                    <a:cubicBezTo>
                      <a:pt x="346720" y="154471"/>
                      <a:pt x="346926" y="154412"/>
                      <a:pt x="347103" y="154412"/>
                    </a:cubicBezTo>
                    <a:cubicBezTo>
                      <a:pt x="347280" y="154412"/>
                      <a:pt x="347427" y="154471"/>
                      <a:pt x="347516" y="154589"/>
                    </a:cubicBezTo>
                    <a:cubicBezTo>
                      <a:pt x="347516" y="154589"/>
                      <a:pt x="347516" y="154589"/>
                      <a:pt x="347516" y="154589"/>
                    </a:cubicBezTo>
                    <a:cubicBezTo>
                      <a:pt x="347044" y="154913"/>
                      <a:pt x="346602" y="155208"/>
                      <a:pt x="346131" y="155532"/>
                    </a:cubicBezTo>
                    <a:cubicBezTo>
                      <a:pt x="346131" y="155532"/>
                      <a:pt x="346131" y="155532"/>
                      <a:pt x="346131" y="155532"/>
                    </a:cubicBezTo>
                    <a:cubicBezTo>
                      <a:pt x="344687" y="156711"/>
                      <a:pt x="343154" y="157801"/>
                      <a:pt x="341622" y="158832"/>
                    </a:cubicBezTo>
                    <a:cubicBezTo>
                      <a:pt x="341327" y="159039"/>
                      <a:pt x="341062" y="159215"/>
                      <a:pt x="340767" y="159422"/>
                    </a:cubicBezTo>
                    <a:cubicBezTo>
                      <a:pt x="339265" y="160394"/>
                      <a:pt x="337762" y="161337"/>
                      <a:pt x="336200" y="162192"/>
                    </a:cubicBezTo>
                    <a:cubicBezTo>
                      <a:pt x="335905" y="162369"/>
                      <a:pt x="335611" y="162516"/>
                      <a:pt x="335316" y="162663"/>
                    </a:cubicBezTo>
                    <a:cubicBezTo>
                      <a:pt x="333695" y="163518"/>
                      <a:pt x="332074" y="164372"/>
                      <a:pt x="330395" y="165109"/>
                    </a:cubicBezTo>
                    <a:cubicBezTo>
                      <a:pt x="330395" y="165109"/>
                      <a:pt x="330395" y="165109"/>
                      <a:pt x="330365" y="165109"/>
                    </a:cubicBezTo>
                    <a:cubicBezTo>
                      <a:pt x="328686" y="165846"/>
                      <a:pt x="326976" y="166494"/>
                      <a:pt x="325238" y="167113"/>
                    </a:cubicBezTo>
                    <a:cubicBezTo>
                      <a:pt x="324914" y="167231"/>
                      <a:pt x="324590" y="167349"/>
                      <a:pt x="324295" y="167437"/>
                    </a:cubicBezTo>
                    <a:cubicBezTo>
                      <a:pt x="322615" y="167997"/>
                      <a:pt x="320936" y="168498"/>
                      <a:pt x="319226" y="168940"/>
                    </a:cubicBezTo>
                    <a:cubicBezTo>
                      <a:pt x="318902" y="169028"/>
                      <a:pt x="318578" y="169087"/>
                      <a:pt x="318254" y="169176"/>
                    </a:cubicBezTo>
                    <a:cubicBezTo>
                      <a:pt x="316486" y="169618"/>
                      <a:pt x="314718" y="170001"/>
                      <a:pt x="312920" y="170295"/>
                    </a:cubicBezTo>
                    <a:cubicBezTo>
                      <a:pt x="312891" y="170295"/>
                      <a:pt x="312891" y="170295"/>
                      <a:pt x="312861" y="170295"/>
                    </a:cubicBezTo>
                    <a:cubicBezTo>
                      <a:pt x="311064" y="170590"/>
                      <a:pt x="309237" y="170796"/>
                      <a:pt x="307410" y="170973"/>
                    </a:cubicBezTo>
                    <a:cubicBezTo>
                      <a:pt x="307056" y="171003"/>
                      <a:pt x="306732" y="171032"/>
                      <a:pt x="306378" y="171062"/>
                    </a:cubicBezTo>
                    <a:cubicBezTo>
                      <a:pt x="304610" y="171209"/>
                      <a:pt x="302842" y="171268"/>
                      <a:pt x="301074" y="171268"/>
                    </a:cubicBezTo>
                    <a:cubicBezTo>
                      <a:pt x="300662" y="171268"/>
                      <a:pt x="300249" y="171268"/>
                      <a:pt x="299866" y="171268"/>
                    </a:cubicBezTo>
                    <a:cubicBezTo>
                      <a:pt x="298776" y="171268"/>
                      <a:pt x="297656" y="171209"/>
                      <a:pt x="296566" y="171150"/>
                    </a:cubicBezTo>
                    <a:cubicBezTo>
                      <a:pt x="296123" y="171121"/>
                      <a:pt x="295681" y="171091"/>
                      <a:pt x="295239" y="171062"/>
                    </a:cubicBezTo>
                    <a:cubicBezTo>
                      <a:pt x="293766" y="170944"/>
                      <a:pt x="292263" y="170826"/>
                      <a:pt x="290790" y="170620"/>
                    </a:cubicBezTo>
                    <a:cubicBezTo>
                      <a:pt x="287902" y="170237"/>
                      <a:pt x="284985" y="169736"/>
                      <a:pt x="282156" y="169058"/>
                    </a:cubicBezTo>
                    <a:cubicBezTo>
                      <a:pt x="280977" y="168763"/>
                      <a:pt x="279828" y="168380"/>
                      <a:pt x="278678" y="168026"/>
                    </a:cubicBezTo>
                    <a:cubicBezTo>
                      <a:pt x="277529" y="167673"/>
                      <a:pt x="276350" y="167378"/>
                      <a:pt x="275142" y="167231"/>
                    </a:cubicBezTo>
                    <a:cubicBezTo>
                      <a:pt x="274818" y="167201"/>
                      <a:pt x="274523" y="167172"/>
                      <a:pt x="274258" y="167172"/>
                    </a:cubicBezTo>
                    <a:cubicBezTo>
                      <a:pt x="274111" y="167172"/>
                      <a:pt x="274023" y="167201"/>
                      <a:pt x="273875" y="167231"/>
                    </a:cubicBezTo>
                    <a:cubicBezTo>
                      <a:pt x="273669" y="167260"/>
                      <a:pt x="273463" y="167260"/>
                      <a:pt x="273256" y="167290"/>
                    </a:cubicBezTo>
                    <a:cubicBezTo>
                      <a:pt x="273021" y="167349"/>
                      <a:pt x="272844" y="167408"/>
                      <a:pt x="272667" y="167467"/>
                    </a:cubicBezTo>
                    <a:cubicBezTo>
                      <a:pt x="272520" y="167525"/>
                      <a:pt x="272372" y="167584"/>
                      <a:pt x="272254" y="167673"/>
                    </a:cubicBezTo>
                    <a:cubicBezTo>
                      <a:pt x="272107" y="167761"/>
                      <a:pt x="271989" y="167879"/>
                      <a:pt x="271901" y="167997"/>
                    </a:cubicBezTo>
                    <a:cubicBezTo>
                      <a:pt x="271812" y="168085"/>
                      <a:pt x="271724" y="168174"/>
                      <a:pt x="271665" y="168292"/>
                    </a:cubicBezTo>
                    <a:cubicBezTo>
                      <a:pt x="271606" y="168439"/>
                      <a:pt x="271547" y="168586"/>
                      <a:pt x="271518" y="168763"/>
                    </a:cubicBezTo>
                    <a:cubicBezTo>
                      <a:pt x="271488" y="168881"/>
                      <a:pt x="271459" y="168999"/>
                      <a:pt x="271459" y="169146"/>
                    </a:cubicBezTo>
                    <a:cubicBezTo>
                      <a:pt x="271459" y="169323"/>
                      <a:pt x="271488" y="169529"/>
                      <a:pt x="271518" y="169706"/>
                    </a:cubicBezTo>
                    <a:cubicBezTo>
                      <a:pt x="271547" y="169853"/>
                      <a:pt x="271547" y="169971"/>
                      <a:pt x="271577" y="170119"/>
                    </a:cubicBezTo>
                    <a:cubicBezTo>
                      <a:pt x="271636" y="170325"/>
                      <a:pt x="271724" y="170561"/>
                      <a:pt x="271812" y="170767"/>
                    </a:cubicBezTo>
                    <a:cubicBezTo>
                      <a:pt x="271871" y="170914"/>
                      <a:pt x="271901" y="171032"/>
                      <a:pt x="271989" y="171179"/>
                    </a:cubicBezTo>
                    <a:cubicBezTo>
                      <a:pt x="272107" y="171415"/>
                      <a:pt x="272254" y="171651"/>
                      <a:pt x="272402" y="171916"/>
                    </a:cubicBezTo>
                    <a:cubicBezTo>
                      <a:pt x="272490" y="172034"/>
                      <a:pt x="272520" y="172152"/>
                      <a:pt x="272608" y="172270"/>
                    </a:cubicBezTo>
                    <a:cubicBezTo>
                      <a:pt x="272844" y="172623"/>
                      <a:pt x="273109" y="172977"/>
                      <a:pt x="273404" y="173301"/>
                    </a:cubicBezTo>
                    <a:cubicBezTo>
                      <a:pt x="273404" y="173301"/>
                      <a:pt x="273404" y="173331"/>
                      <a:pt x="273433" y="173331"/>
                    </a:cubicBezTo>
                    <a:cubicBezTo>
                      <a:pt x="279739" y="180462"/>
                      <a:pt x="287224" y="186680"/>
                      <a:pt x="289729" y="196316"/>
                    </a:cubicBezTo>
                    <a:cubicBezTo>
                      <a:pt x="289140" y="195314"/>
                      <a:pt x="288580" y="194194"/>
                      <a:pt x="287990" y="193104"/>
                    </a:cubicBezTo>
                    <a:close/>
                    <a:moveTo>
                      <a:pt x="212759" y="174126"/>
                    </a:moveTo>
                    <a:cubicBezTo>
                      <a:pt x="212729" y="174126"/>
                      <a:pt x="212700" y="174097"/>
                      <a:pt x="212670" y="174097"/>
                    </a:cubicBezTo>
                    <a:cubicBezTo>
                      <a:pt x="212552" y="174038"/>
                      <a:pt x="212464" y="173920"/>
                      <a:pt x="212405" y="173773"/>
                    </a:cubicBezTo>
                    <a:cubicBezTo>
                      <a:pt x="212405" y="173743"/>
                      <a:pt x="212405" y="173714"/>
                      <a:pt x="212376" y="173684"/>
                    </a:cubicBezTo>
                    <a:cubicBezTo>
                      <a:pt x="212346" y="173507"/>
                      <a:pt x="212376" y="173301"/>
                      <a:pt x="212464" y="173036"/>
                    </a:cubicBezTo>
                    <a:cubicBezTo>
                      <a:pt x="212464" y="173007"/>
                      <a:pt x="212493" y="172948"/>
                      <a:pt x="212523" y="172918"/>
                    </a:cubicBezTo>
                    <a:cubicBezTo>
                      <a:pt x="212641" y="172623"/>
                      <a:pt x="212788" y="172270"/>
                      <a:pt x="213053" y="171857"/>
                    </a:cubicBezTo>
                    <a:cubicBezTo>
                      <a:pt x="213878" y="170531"/>
                      <a:pt x="214291" y="169352"/>
                      <a:pt x="214379" y="168233"/>
                    </a:cubicBezTo>
                    <a:cubicBezTo>
                      <a:pt x="214497" y="166376"/>
                      <a:pt x="213613" y="164667"/>
                      <a:pt x="211934" y="162663"/>
                    </a:cubicBezTo>
                    <a:cubicBezTo>
                      <a:pt x="211315" y="161927"/>
                      <a:pt x="210666" y="161190"/>
                      <a:pt x="209989" y="160512"/>
                    </a:cubicBezTo>
                    <a:cubicBezTo>
                      <a:pt x="207955" y="158449"/>
                      <a:pt x="205657" y="156711"/>
                      <a:pt x="203064" y="155385"/>
                    </a:cubicBezTo>
                    <a:cubicBezTo>
                      <a:pt x="201384" y="154530"/>
                      <a:pt x="199645" y="153852"/>
                      <a:pt x="197877" y="153322"/>
                    </a:cubicBezTo>
                    <a:cubicBezTo>
                      <a:pt x="196109" y="152791"/>
                      <a:pt x="194312" y="152379"/>
                      <a:pt x="192514" y="152055"/>
                    </a:cubicBezTo>
                    <a:cubicBezTo>
                      <a:pt x="190687" y="151731"/>
                      <a:pt x="188860" y="151495"/>
                      <a:pt x="187033" y="151259"/>
                    </a:cubicBezTo>
                    <a:cubicBezTo>
                      <a:pt x="185206" y="151023"/>
                      <a:pt x="183350" y="150817"/>
                      <a:pt x="181523" y="150522"/>
                    </a:cubicBezTo>
                    <a:cubicBezTo>
                      <a:pt x="180815" y="150405"/>
                      <a:pt x="180079" y="150287"/>
                      <a:pt x="179342" y="150198"/>
                    </a:cubicBezTo>
                    <a:cubicBezTo>
                      <a:pt x="178900" y="150139"/>
                      <a:pt x="178428" y="150051"/>
                      <a:pt x="177957" y="149992"/>
                    </a:cubicBezTo>
                    <a:cubicBezTo>
                      <a:pt x="177721" y="149963"/>
                      <a:pt x="177486" y="149933"/>
                      <a:pt x="177220" y="149904"/>
                    </a:cubicBezTo>
                    <a:cubicBezTo>
                      <a:pt x="176837" y="149845"/>
                      <a:pt x="176425" y="149815"/>
                      <a:pt x="176042" y="149756"/>
                    </a:cubicBezTo>
                    <a:cubicBezTo>
                      <a:pt x="175776" y="149727"/>
                      <a:pt x="175541" y="149697"/>
                      <a:pt x="175275" y="149697"/>
                    </a:cubicBezTo>
                    <a:cubicBezTo>
                      <a:pt x="174892" y="149668"/>
                      <a:pt x="174509" y="149638"/>
                      <a:pt x="174097" y="149638"/>
                    </a:cubicBezTo>
                    <a:cubicBezTo>
                      <a:pt x="173920" y="149638"/>
                      <a:pt x="173773" y="149609"/>
                      <a:pt x="173596" y="149609"/>
                    </a:cubicBezTo>
                    <a:cubicBezTo>
                      <a:pt x="173478" y="149609"/>
                      <a:pt x="173360" y="149609"/>
                      <a:pt x="173272" y="149609"/>
                    </a:cubicBezTo>
                    <a:cubicBezTo>
                      <a:pt x="173065" y="149609"/>
                      <a:pt x="172859" y="149609"/>
                      <a:pt x="172682" y="149638"/>
                    </a:cubicBezTo>
                    <a:cubicBezTo>
                      <a:pt x="172329" y="149668"/>
                      <a:pt x="172004" y="149697"/>
                      <a:pt x="171680" y="149727"/>
                    </a:cubicBezTo>
                    <a:cubicBezTo>
                      <a:pt x="171474" y="149756"/>
                      <a:pt x="171297" y="149786"/>
                      <a:pt x="171091" y="149815"/>
                    </a:cubicBezTo>
                    <a:cubicBezTo>
                      <a:pt x="170737" y="149874"/>
                      <a:pt x="170384" y="149963"/>
                      <a:pt x="170060" y="150051"/>
                    </a:cubicBezTo>
                    <a:cubicBezTo>
                      <a:pt x="169883" y="150080"/>
                      <a:pt x="169735" y="150139"/>
                      <a:pt x="169559" y="150169"/>
                    </a:cubicBezTo>
                    <a:cubicBezTo>
                      <a:pt x="169058" y="150316"/>
                      <a:pt x="168557" y="150522"/>
                      <a:pt x="168085" y="150758"/>
                    </a:cubicBezTo>
                    <a:cubicBezTo>
                      <a:pt x="168085" y="150758"/>
                      <a:pt x="168085" y="150758"/>
                      <a:pt x="168085" y="150758"/>
                    </a:cubicBezTo>
                    <a:cubicBezTo>
                      <a:pt x="167673" y="150964"/>
                      <a:pt x="167290" y="151200"/>
                      <a:pt x="166936" y="151465"/>
                    </a:cubicBezTo>
                    <a:cubicBezTo>
                      <a:pt x="165875" y="152261"/>
                      <a:pt x="165050" y="153263"/>
                      <a:pt x="164461" y="154501"/>
                    </a:cubicBezTo>
                    <a:cubicBezTo>
                      <a:pt x="164284" y="154854"/>
                      <a:pt x="164107" y="155444"/>
                      <a:pt x="163871" y="156003"/>
                    </a:cubicBezTo>
                    <a:cubicBezTo>
                      <a:pt x="163488" y="156976"/>
                      <a:pt x="162987" y="157948"/>
                      <a:pt x="162162" y="158066"/>
                    </a:cubicBezTo>
                    <a:cubicBezTo>
                      <a:pt x="162310" y="155473"/>
                      <a:pt x="161691" y="152880"/>
                      <a:pt x="160512" y="150611"/>
                    </a:cubicBezTo>
                    <a:cubicBezTo>
                      <a:pt x="159333" y="148342"/>
                      <a:pt x="157536" y="146367"/>
                      <a:pt x="155355" y="144982"/>
                    </a:cubicBezTo>
                    <a:cubicBezTo>
                      <a:pt x="154500" y="144452"/>
                      <a:pt x="153322" y="144275"/>
                      <a:pt x="152791" y="143981"/>
                    </a:cubicBezTo>
                    <a:cubicBezTo>
                      <a:pt x="151966" y="143539"/>
                      <a:pt x="151171" y="142713"/>
                      <a:pt x="150404" y="142183"/>
                    </a:cubicBezTo>
                    <a:cubicBezTo>
                      <a:pt x="147517" y="140209"/>
                      <a:pt x="144540" y="138352"/>
                      <a:pt x="141564" y="136466"/>
                    </a:cubicBezTo>
                    <a:cubicBezTo>
                      <a:pt x="135435" y="132547"/>
                      <a:pt x="129335" y="128569"/>
                      <a:pt x="123206" y="124650"/>
                    </a:cubicBezTo>
                    <a:cubicBezTo>
                      <a:pt x="121762" y="123707"/>
                      <a:pt x="120288" y="122734"/>
                      <a:pt x="118815" y="121762"/>
                    </a:cubicBezTo>
                    <a:cubicBezTo>
                      <a:pt x="117341" y="120819"/>
                      <a:pt x="115839" y="119905"/>
                      <a:pt x="114247" y="119169"/>
                    </a:cubicBezTo>
                    <a:cubicBezTo>
                      <a:pt x="113393" y="118756"/>
                      <a:pt x="112538" y="118491"/>
                      <a:pt x="111654" y="118314"/>
                    </a:cubicBezTo>
                    <a:cubicBezTo>
                      <a:pt x="109061" y="117754"/>
                      <a:pt x="106468" y="117901"/>
                      <a:pt x="103786" y="117253"/>
                    </a:cubicBezTo>
                    <a:cubicBezTo>
                      <a:pt x="104759" y="116782"/>
                      <a:pt x="105937" y="116516"/>
                      <a:pt x="107028" y="116133"/>
                    </a:cubicBezTo>
                    <a:cubicBezTo>
                      <a:pt x="107588" y="115927"/>
                      <a:pt x="108118" y="115721"/>
                      <a:pt x="108589" y="115426"/>
                    </a:cubicBezTo>
                    <a:cubicBezTo>
                      <a:pt x="109061" y="115131"/>
                      <a:pt x="109503" y="114778"/>
                      <a:pt x="109827" y="114306"/>
                    </a:cubicBezTo>
                    <a:cubicBezTo>
                      <a:pt x="110446" y="113452"/>
                      <a:pt x="110534" y="112509"/>
                      <a:pt x="110357" y="111566"/>
                    </a:cubicBezTo>
                    <a:cubicBezTo>
                      <a:pt x="110181" y="110623"/>
                      <a:pt x="109739" y="109680"/>
                      <a:pt x="109297" y="108766"/>
                    </a:cubicBezTo>
                    <a:cubicBezTo>
                      <a:pt x="109002" y="108147"/>
                      <a:pt x="108707" y="107588"/>
                      <a:pt x="108472" y="107028"/>
                    </a:cubicBezTo>
                    <a:cubicBezTo>
                      <a:pt x="106674" y="102608"/>
                      <a:pt x="105643" y="97952"/>
                      <a:pt x="104700" y="93296"/>
                    </a:cubicBezTo>
                    <a:cubicBezTo>
                      <a:pt x="104376" y="91734"/>
                      <a:pt x="104081" y="90172"/>
                      <a:pt x="103757" y="88640"/>
                    </a:cubicBezTo>
                    <a:cubicBezTo>
                      <a:pt x="102843" y="84190"/>
                      <a:pt x="102578" y="79416"/>
                      <a:pt x="101222" y="75025"/>
                    </a:cubicBezTo>
                    <a:cubicBezTo>
                      <a:pt x="100780" y="73552"/>
                      <a:pt x="100191" y="72138"/>
                      <a:pt x="99454" y="70782"/>
                    </a:cubicBezTo>
                    <a:cubicBezTo>
                      <a:pt x="99101" y="70134"/>
                      <a:pt x="98688" y="69515"/>
                      <a:pt x="98276" y="68926"/>
                    </a:cubicBezTo>
                    <a:cubicBezTo>
                      <a:pt x="95329" y="64800"/>
                      <a:pt x="90968" y="61824"/>
                      <a:pt x="87166" y="58553"/>
                    </a:cubicBezTo>
                    <a:cubicBezTo>
                      <a:pt x="87225" y="58464"/>
                      <a:pt x="87314" y="58435"/>
                      <a:pt x="87402" y="58435"/>
                    </a:cubicBezTo>
                    <a:cubicBezTo>
                      <a:pt x="87431" y="58435"/>
                      <a:pt x="87461" y="58435"/>
                      <a:pt x="87490" y="58435"/>
                    </a:cubicBezTo>
                    <a:cubicBezTo>
                      <a:pt x="87667" y="58435"/>
                      <a:pt x="87903" y="58523"/>
                      <a:pt x="88227" y="58671"/>
                    </a:cubicBezTo>
                    <a:cubicBezTo>
                      <a:pt x="88227" y="58671"/>
                      <a:pt x="88257" y="58671"/>
                      <a:pt x="88257" y="58700"/>
                    </a:cubicBezTo>
                    <a:cubicBezTo>
                      <a:pt x="88551" y="58848"/>
                      <a:pt x="88934" y="59054"/>
                      <a:pt x="89317" y="59319"/>
                    </a:cubicBezTo>
                    <a:cubicBezTo>
                      <a:pt x="89347" y="59349"/>
                      <a:pt x="89376" y="59349"/>
                      <a:pt x="89406" y="59378"/>
                    </a:cubicBezTo>
                    <a:cubicBezTo>
                      <a:pt x="89789" y="59614"/>
                      <a:pt x="90201" y="59908"/>
                      <a:pt x="90643" y="60233"/>
                    </a:cubicBezTo>
                    <a:cubicBezTo>
                      <a:pt x="90702" y="60262"/>
                      <a:pt x="90732" y="60291"/>
                      <a:pt x="90791" y="60321"/>
                    </a:cubicBezTo>
                    <a:cubicBezTo>
                      <a:pt x="91203" y="60616"/>
                      <a:pt x="91645" y="60969"/>
                      <a:pt x="92087" y="61293"/>
                    </a:cubicBezTo>
                    <a:cubicBezTo>
                      <a:pt x="92146" y="61323"/>
                      <a:pt x="92205" y="61382"/>
                      <a:pt x="92264" y="61411"/>
                    </a:cubicBezTo>
                    <a:cubicBezTo>
                      <a:pt x="92706" y="61735"/>
                      <a:pt x="93119" y="62089"/>
                      <a:pt x="93531" y="62384"/>
                    </a:cubicBezTo>
                    <a:cubicBezTo>
                      <a:pt x="93590" y="62413"/>
                      <a:pt x="93649" y="62472"/>
                      <a:pt x="93708" y="62502"/>
                    </a:cubicBezTo>
                    <a:cubicBezTo>
                      <a:pt x="94121" y="62826"/>
                      <a:pt x="94504" y="63150"/>
                      <a:pt x="94857" y="63415"/>
                    </a:cubicBezTo>
                    <a:cubicBezTo>
                      <a:pt x="95211" y="63680"/>
                      <a:pt x="95506" y="63916"/>
                      <a:pt x="95741" y="64122"/>
                    </a:cubicBezTo>
                    <a:cubicBezTo>
                      <a:pt x="95771" y="64152"/>
                      <a:pt x="95771" y="64152"/>
                      <a:pt x="95800" y="64152"/>
                    </a:cubicBezTo>
                    <a:cubicBezTo>
                      <a:pt x="96036" y="64329"/>
                      <a:pt x="96213" y="64476"/>
                      <a:pt x="96301" y="64535"/>
                    </a:cubicBezTo>
                    <a:cubicBezTo>
                      <a:pt x="96684" y="64771"/>
                      <a:pt x="97067" y="64947"/>
                      <a:pt x="97451" y="65124"/>
                    </a:cubicBezTo>
                    <a:cubicBezTo>
                      <a:pt x="97568" y="65183"/>
                      <a:pt x="97686" y="65213"/>
                      <a:pt x="97804" y="65242"/>
                    </a:cubicBezTo>
                    <a:cubicBezTo>
                      <a:pt x="98069" y="65331"/>
                      <a:pt x="98305" y="65448"/>
                      <a:pt x="98570" y="65507"/>
                    </a:cubicBezTo>
                    <a:cubicBezTo>
                      <a:pt x="98718" y="65537"/>
                      <a:pt x="98865" y="65566"/>
                      <a:pt x="99012" y="65596"/>
                    </a:cubicBezTo>
                    <a:cubicBezTo>
                      <a:pt x="99219" y="65655"/>
                      <a:pt x="99454" y="65714"/>
                      <a:pt x="99661" y="65743"/>
                    </a:cubicBezTo>
                    <a:cubicBezTo>
                      <a:pt x="99808" y="65773"/>
                      <a:pt x="99985" y="65773"/>
                      <a:pt x="100132" y="65773"/>
                    </a:cubicBezTo>
                    <a:cubicBezTo>
                      <a:pt x="100338" y="65802"/>
                      <a:pt x="100545" y="65802"/>
                      <a:pt x="100751" y="65802"/>
                    </a:cubicBezTo>
                    <a:cubicBezTo>
                      <a:pt x="100780" y="65802"/>
                      <a:pt x="100810" y="65802"/>
                      <a:pt x="100839" y="65802"/>
                    </a:cubicBezTo>
                    <a:cubicBezTo>
                      <a:pt x="100898" y="65802"/>
                      <a:pt x="100957" y="65773"/>
                      <a:pt x="101016" y="65773"/>
                    </a:cubicBezTo>
                    <a:cubicBezTo>
                      <a:pt x="101399" y="65773"/>
                      <a:pt x="101782" y="65743"/>
                      <a:pt x="102165" y="65684"/>
                    </a:cubicBezTo>
                    <a:cubicBezTo>
                      <a:pt x="102283" y="65655"/>
                      <a:pt x="102372" y="65655"/>
                      <a:pt x="102490" y="65625"/>
                    </a:cubicBezTo>
                    <a:cubicBezTo>
                      <a:pt x="102932" y="65537"/>
                      <a:pt x="103374" y="65448"/>
                      <a:pt x="103816" y="65301"/>
                    </a:cubicBezTo>
                    <a:cubicBezTo>
                      <a:pt x="103875" y="65272"/>
                      <a:pt x="103963" y="65242"/>
                      <a:pt x="104022" y="65213"/>
                    </a:cubicBezTo>
                    <a:cubicBezTo>
                      <a:pt x="104405" y="65095"/>
                      <a:pt x="104788" y="64947"/>
                      <a:pt x="105171" y="64771"/>
                    </a:cubicBezTo>
                    <a:cubicBezTo>
                      <a:pt x="105289" y="64712"/>
                      <a:pt x="105377" y="64682"/>
                      <a:pt x="105495" y="64623"/>
                    </a:cubicBezTo>
                    <a:cubicBezTo>
                      <a:pt x="105937" y="64417"/>
                      <a:pt x="106350" y="64211"/>
                      <a:pt x="106762" y="64004"/>
                    </a:cubicBezTo>
                    <a:cubicBezTo>
                      <a:pt x="106821" y="63975"/>
                      <a:pt x="106880" y="63946"/>
                      <a:pt x="106939" y="63916"/>
                    </a:cubicBezTo>
                    <a:cubicBezTo>
                      <a:pt x="107322" y="63710"/>
                      <a:pt x="107705" y="63474"/>
                      <a:pt x="108088" y="63268"/>
                    </a:cubicBezTo>
                    <a:cubicBezTo>
                      <a:pt x="108206" y="63209"/>
                      <a:pt x="108324" y="63120"/>
                      <a:pt x="108442" y="63061"/>
                    </a:cubicBezTo>
                    <a:cubicBezTo>
                      <a:pt x="108855" y="62826"/>
                      <a:pt x="109238" y="62561"/>
                      <a:pt x="109650" y="62325"/>
                    </a:cubicBezTo>
                    <a:cubicBezTo>
                      <a:pt x="110033" y="62089"/>
                      <a:pt x="110416" y="61853"/>
                      <a:pt x="110800" y="61588"/>
                    </a:cubicBezTo>
                    <a:cubicBezTo>
                      <a:pt x="110917" y="61500"/>
                      <a:pt x="111035" y="61441"/>
                      <a:pt x="111183" y="61352"/>
                    </a:cubicBezTo>
                    <a:cubicBezTo>
                      <a:pt x="111625" y="61087"/>
                      <a:pt x="112067" y="60792"/>
                      <a:pt x="112509" y="60557"/>
                    </a:cubicBezTo>
                    <a:cubicBezTo>
                      <a:pt x="109326" y="63828"/>
                      <a:pt x="104081" y="66273"/>
                      <a:pt x="103550" y="71342"/>
                    </a:cubicBezTo>
                    <a:cubicBezTo>
                      <a:pt x="103285" y="73817"/>
                      <a:pt x="103786" y="76558"/>
                      <a:pt x="104228" y="79151"/>
                    </a:cubicBezTo>
                    <a:cubicBezTo>
                      <a:pt x="104376" y="80006"/>
                      <a:pt x="104523" y="80860"/>
                      <a:pt x="104611" y="81685"/>
                    </a:cubicBezTo>
                    <a:cubicBezTo>
                      <a:pt x="104847" y="83571"/>
                      <a:pt x="105112" y="85428"/>
                      <a:pt x="105377" y="87284"/>
                    </a:cubicBezTo>
                    <a:cubicBezTo>
                      <a:pt x="105525" y="88227"/>
                      <a:pt x="105672" y="89141"/>
                      <a:pt x="105849" y="90054"/>
                    </a:cubicBezTo>
                    <a:cubicBezTo>
                      <a:pt x="105849" y="90084"/>
                      <a:pt x="105878" y="90172"/>
                      <a:pt x="105908" y="90260"/>
                    </a:cubicBezTo>
                    <a:cubicBezTo>
                      <a:pt x="105908" y="90319"/>
                      <a:pt x="105937" y="90378"/>
                      <a:pt x="105967" y="90437"/>
                    </a:cubicBezTo>
                    <a:cubicBezTo>
                      <a:pt x="105996" y="90496"/>
                      <a:pt x="105996" y="90585"/>
                      <a:pt x="106026" y="90644"/>
                    </a:cubicBezTo>
                    <a:cubicBezTo>
                      <a:pt x="106055" y="90732"/>
                      <a:pt x="106085" y="90820"/>
                      <a:pt x="106085" y="90938"/>
                    </a:cubicBezTo>
                    <a:cubicBezTo>
                      <a:pt x="106085" y="90997"/>
                      <a:pt x="106114" y="91056"/>
                      <a:pt x="106114" y="91086"/>
                    </a:cubicBezTo>
                    <a:cubicBezTo>
                      <a:pt x="106144" y="91174"/>
                      <a:pt x="106144" y="91262"/>
                      <a:pt x="106173" y="91351"/>
                    </a:cubicBezTo>
                    <a:cubicBezTo>
                      <a:pt x="106173" y="91410"/>
                      <a:pt x="106203" y="91439"/>
                      <a:pt x="106203" y="91498"/>
                    </a:cubicBezTo>
                    <a:cubicBezTo>
                      <a:pt x="106232" y="91586"/>
                      <a:pt x="106232" y="91675"/>
                      <a:pt x="106261" y="91763"/>
                    </a:cubicBezTo>
                    <a:cubicBezTo>
                      <a:pt x="106261" y="91793"/>
                      <a:pt x="106261" y="91822"/>
                      <a:pt x="106261" y="91852"/>
                    </a:cubicBezTo>
                    <a:cubicBezTo>
                      <a:pt x="106291" y="91940"/>
                      <a:pt x="106291" y="92028"/>
                      <a:pt x="106291" y="92087"/>
                    </a:cubicBezTo>
                    <a:cubicBezTo>
                      <a:pt x="106291" y="92087"/>
                      <a:pt x="106291" y="92087"/>
                      <a:pt x="106291" y="92117"/>
                    </a:cubicBezTo>
                    <a:cubicBezTo>
                      <a:pt x="106291" y="92146"/>
                      <a:pt x="106291" y="92146"/>
                      <a:pt x="106261" y="92146"/>
                    </a:cubicBezTo>
                    <a:cubicBezTo>
                      <a:pt x="106232" y="92146"/>
                      <a:pt x="106203" y="92087"/>
                      <a:pt x="106114" y="91940"/>
                    </a:cubicBezTo>
                    <a:cubicBezTo>
                      <a:pt x="106114" y="91940"/>
                      <a:pt x="106114" y="91940"/>
                      <a:pt x="106114" y="91940"/>
                    </a:cubicBezTo>
                    <a:cubicBezTo>
                      <a:pt x="106114" y="91940"/>
                      <a:pt x="106114" y="91940"/>
                      <a:pt x="106114" y="91940"/>
                    </a:cubicBezTo>
                    <a:cubicBezTo>
                      <a:pt x="107322" y="95771"/>
                      <a:pt x="108059" y="99690"/>
                      <a:pt x="109326" y="103492"/>
                    </a:cubicBezTo>
                    <a:cubicBezTo>
                      <a:pt x="109739" y="104759"/>
                      <a:pt x="110210" y="105996"/>
                      <a:pt x="110800" y="107234"/>
                    </a:cubicBezTo>
                    <a:cubicBezTo>
                      <a:pt x="112774" y="111477"/>
                      <a:pt x="115485" y="115367"/>
                      <a:pt x="119021" y="118461"/>
                    </a:cubicBezTo>
                    <a:cubicBezTo>
                      <a:pt x="119316" y="118726"/>
                      <a:pt x="119669" y="119021"/>
                      <a:pt x="120023" y="119345"/>
                    </a:cubicBezTo>
                    <a:cubicBezTo>
                      <a:pt x="120111" y="119434"/>
                      <a:pt x="120229" y="119522"/>
                      <a:pt x="120318" y="119581"/>
                    </a:cubicBezTo>
                    <a:cubicBezTo>
                      <a:pt x="120612" y="119817"/>
                      <a:pt x="120878" y="120082"/>
                      <a:pt x="121202" y="120318"/>
                    </a:cubicBezTo>
                    <a:cubicBezTo>
                      <a:pt x="121349" y="120436"/>
                      <a:pt x="121526" y="120583"/>
                      <a:pt x="121703" y="120701"/>
                    </a:cubicBezTo>
                    <a:cubicBezTo>
                      <a:pt x="121968" y="120907"/>
                      <a:pt x="122233" y="121113"/>
                      <a:pt x="122528" y="121349"/>
                    </a:cubicBezTo>
                    <a:cubicBezTo>
                      <a:pt x="122705" y="121496"/>
                      <a:pt x="122911" y="121614"/>
                      <a:pt x="123117" y="121762"/>
                    </a:cubicBezTo>
                    <a:cubicBezTo>
                      <a:pt x="123382" y="121968"/>
                      <a:pt x="123648" y="122145"/>
                      <a:pt x="123942" y="122351"/>
                    </a:cubicBezTo>
                    <a:cubicBezTo>
                      <a:pt x="124148" y="122498"/>
                      <a:pt x="124355" y="122616"/>
                      <a:pt x="124561" y="122734"/>
                    </a:cubicBezTo>
                    <a:cubicBezTo>
                      <a:pt x="124826" y="122911"/>
                      <a:pt x="125121" y="123058"/>
                      <a:pt x="125386" y="123235"/>
                    </a:cubicBezTo>
                    <a:cubicBezTo>
                      <a:pt x="125592" y="123353"/>
                      <a:pt x="125828" y="123441"/>
                      <a:pt x="126034" y="123559"/>
                    </a:cubicBezTo>
                    <a:cubicBezTo>
                      <a:pt x="126300" y="123707"/>
                      <a:pt x="126594" y="123824"/>
                      <a:pt x="126860" y="123913"/>
                    </a:cubicBezTo>
                    <a:cubicBezTo>
                      <a:pt x="127066" y="124001"/>
                      <a:pt x="127302" y="124060"/>
                      <a:pt x="127508" y="124119"/>
                    </a:cubicBezTo>
                    <a:cubicBezTo>
                      <a:pt x="127773" y="124208"/>
                      <a:pt x="128038" y="124266"/>
                      <a:pt x="128303" y="124325"/>
                    </a:cubicBezTo>
                    <a:cubicBezTo>
                      <a:pt x="128510" y="124355"/>
                      <a:pt x="128716" y="124384"/>
                      <a:pt x="128952" y="124414"/>
                    </a:cubicBezTo>
                    <a:cubicBezTo>
                      <a:pt x="129099" y="124414"/>
                      <a:pt x="129246" y="124473"/>
                      <a:pt x="129394" y="124473"/>
                    </a:cubicBezTo>
                    <a:cubicBezTo>
                      <a:pt x="129600" y="124473"/>
                      <a:pt x="129836" y="124443"/>
                      <a:pt x="130042" y="124414"/>
                    </a:cubicBezTo>
                    <a:cubicBezTo>
                      <a:pt x="131899" y="124149"/>
                      <a:pt x="133372" y="122498"/>
                      <a:pt x="134757" y="121379"/>
                    </a:cubicBezTo>
                    <a:cubicBezTo>
                      <a:pt x="135818" y="120495"/>
                      <a:pt x="136879" y="119640"/>
                      <a:pt x="137969" y="118785"/>
                    </a:cubicBezTo>
                    <a:cubicBezTo>
                      <a:pt x="139059" y="117931"/>
                      <a:pt x="140150" y="117106"/>
                      <a:pt x="141299" y="116340"/>
                    </a:cubicBezTo>
                    <a:cubicBezTo>
                      <a:pt x="139531" y="119139"/>
                      <a:pt x="137674" y="121909"/>
                      <a:pt x="136024" y="124767"/>
                    </a:cubicBezTo>
                    <a:cubicBezTo>
                      <a:pt x="134374" y="127596"/>
                      <a:pt x="134934" y="129011"/>
                      <a:pt x="137291" y="131191"/>
                    </a:cubicBezTo>
                    <a:cubicBezTo>
                      <a:pt x="142124" y="135641"/>
                      <a:pt x="147870" y="139118"/>
                      <a:pt x="153616" y="142242"/>
                    </a:cubicBezTo>
                    <a:cubicBezTo>
                      <a:pt x="156210" y="143656"/>
                      <a:pt x="158891" y="144806"/>
                      <a:pt x="161632" y="145749"/>
                    </a:cubicBezTo>
                    <a:cubicBezTo>
                      <a:pt x="164372" y="146662"/>
                      <a:pt x="167201" y="147340"/>
                      <a:pt x="170119" y="147752"/>
                    </a:cubicBezTo>
                    <a:cubicBezTo>
                      <a:pt x="170885" y="147870"/>
                      <a:pt x="171680" y="147959"/>
                      <a:pt x="172505" y="147959"/>
                    </a:cubicBezTo>
                    <a:cubicBezTo>
                      <a:pt x="172505" y="147959"/>
                      <a:pt x="172505" y="147959"/>
                      <a:pt x="172505" y="147959"/>
                    </a:cubicBezTo>
                    <a:cubicBezTo>
                      <a:pt x="172535" y="147959"/>
                      <a:pt x="172564" y="147959"/>
                      <a:pt x="172594" y="147959"/>
                    </a:cubicBezTo>
                    <a:cubicBezTo>
                      <a:pt x="172859" y="147959"/>
                      <a:pt x="173124" y="147929"/>
                      <a:pt x="173389" y="147900"/>
                    </a:cubicBezTo>
                    <a:cubicBezTo>
                      <a:pt x="173478" y="147900"/>
                      <a:pt x="173566" y="147870"/>
                      <a:pt x="173684" y="147841"/>
                    </a:cubicBezTo>
                    <a:cubicBezTo>
                      <a:pt x="173890" y="147811"/>
                      <a:pt x="174097" y="147752"/>
                      <a:pt x="174273" y="147694"/>
                    </a:cubicBezTo>
                    <a:cubicBezTo>
                      <a:pt x="174362" y="147664"/>
                      <a:pt x="174480" y="147635"/>
                      <a:pt x="174568" y="147605"/>
                    </a:cubicBezTo>
                    <a:cubicBezTo>
                      <a:pt x="174745" y="147546"/>
                      <a:pt x="174922" y="147458"/>
                      <a:pt x="175099" y="147340"/>
                    </a:cubicBezTo>
                    <a:cubicBezTo>
                      <a:pt x="175187" y="147281"/>
                      <a:pt x="175275" y="147251"/>
                      <a:pt x="175334" y="147193"/>
                    </a:cubicBezTo>
                    <a:cubicBezTo>
                      <a:pt x="175570" y="147016"/>
                      <a:pt x="175806" y="146839"/>
                      <a:pt x="176012" y="146603"/>
                    </a:cubicBezTo>
                    <a:cubicBezTo>
                      <a:pt x="176395" y="146161"/>
                      <a:pt x="176660" y="145690"/>
                      <a:pt x="176867" y="145159"/>
                    </a:cubicBezTo>
                    <a:cubicBezTo>
                      <a:pt x="177515" y="143568"/>
                      <a:pt x="177633" y="141682"/>
                      <a:pt x="178163" y="140120"/>
                    </a:cubicBezTo>
                    <a:cubicBezTo>
                      <a:pt x="178163" y="141682"/>
                      <a:pt x="178016" y="143480"/>
                      <a:pt x="178370" y="145100"/>
                    </a:cubicBezTo>
                    <a:cubicBezTo>
                      <a:pt x="178576" y="146073"/>
                      <a:pt x="178929" y="146986"/>
                      <a:pt x="179607" y="147752"/>
                    </a:cubicBezTo>
                    <a:cubicBezTo>
                      <a:pt x="179990" y="148194"/>
                      <a:pt x="180462" y="148519"/>
                      <a:pt x="180992" y="148813"/>
                    </a:cubicBezTo>
                    <a:cubicBezTo>
                      <a:pt x="181110" y="148872"/>
                      <a:pt x="181198" y="148931"/>
                      <a:pt x="181316" y="148990"/>
                    </a:cubicBezTo>
                    <a:cubicBezTo>
                      <a:pt x="181817" y="149226"/>
                      <a:pt x="182348" y="149432"/>
                      <a:pt x="182908" y="149579"/>
                    </a:cubicBezTo>
                    <a:cubicBezTo>
                      <a:pt x="182996" y="149609"/>
                      <a:pt x="183114" y="149609"/>
                      <a:pt x="183202" y="149638"/>
                    </a:cubicBezTo>
                    <a:cubicBezTo>
                      <a:pt x="183733" y="149756"/>
                      <a:pt x="184263" y="149815"/>
                      <a:pt x="184794" y="149874"/>
                    </a:cubicBezTo>
                    <a:cubicBezTo>
                      <a:pt x="184911" y="149874"/>
                      <a:pt x="185000" y="149904"/>
                      <a:pt x="185118" y="149904"/>
                    </a:cubicBezTo>
                    <a:cubicBezTo>
                      <a:pt x="185737" y="149933"/>
                      <a:pt x="186326" y="149963"/>
                      <a:pt x="186915" y="149963"/>
                    </a:cubicBezTo>
                    <a:cubicBezTo>
                      <a:pt x="186945" y="149963"/>
                      <a:pt x="186974" y="149963"/>
                      <a:pt x="187004" y="149963"/>
                    </a:cubicBezTo>
                    <a:cubicBezTo>
                      <a:pt x="187180" y="149963"/>
                      <a:pt x="187328" y="149963"/>
                      <a:pt x="187505" y="149963"/>
                    </a:cubicBezTo>
                    <a:cubicBezTo>
                      <a:pt x="188006" y="149963"/>
                      <a:pt x="188507" y="149963"/>
                      <a:pt x="188978" y="149963"/>
                    </a:cubicBezTo>
                    <a:cubicBezTo>
                      <a:pt x="189715" y="149963"/>
                      <a:pt x="190481" y="149992"/>
                      <a:pt x="191277" y="150080"/>
                    </a:cubicBezTo>
                    <a:cubicBezTo>
                      <a:pt x="191719" y="150110"/>
                      <a:pt x="192190" y="150139"/>
                      <a:pt x="192632" y="150198"/>
                    </a:cubicBezTo>
                    <a:cubicBezTo>
                      <a:pt x="193074" y="150228"/>
                      <a:pt x="193546" y="150287"/>
                      <a:pt x="193988" y="150316"/>
                    </a:cubicBezTo>
                    <a:cubicBezTo>
                      <a:pt x="194724" y="150375"/>
                      <a:pt x="195461" y="150434"/>
                      <a:pt x="196198" y="150434"/>
                    </a:cubicBezTo>
                    <a:cubicBezTo>
                      <a:pt x="196227" y="150434"/>
                      <a:pt x="196257" y="150434"/>
                      <a:pt x="196286" y="150434"/>
                    </a:cubicBezTo>
                    <a:cubicBezTo>
                      <a:pt x="196286" y="150434"/>
                      <a:pt x="196286" y="150434"/>
                      <a:pt x="196316" y="150434"/>
                    </a:cubicBezTo>
                    <a:cubicBezTo>
                      <a:pt x="197111" y="150434"/>
                      <a:pt x="197907" y="150375"/>
                      <a:pt x="198673" y="150257"/>
                    </a:cubicBezTo>
                    <a:cubicBezTo>
                      <a:pt x="198761" y="150257"/>
                      <a:pt x="198879" y="150198"/>
                      <a:pt x="199056" y="150139"/>
                    </a:cubicBezTo>
                    <a:cubicBezTo>
                      <a:pt x="199115" y="150110"/>
                      <a:pt x="199203" y="150080"/>
                      <a:pt x="199262" y="150051"/>
                    </a:cubicBezTo>
                    <a:cubicBezTo>
                      <a:pt x="199380" y="149992"/>
                      <a:pt x="199528" y="149933"/>
                      <a:pt x="199675" y="149874"/>
                    </a:cubicBezTo>
                    <a:cubicBezTo>
                      <a:pt x="199763" y="149845"/>
                      <a:pt x="199881" y="149786"/>
                      <a:pt x="199970" y="149727"/>
                    </a:cubicBezTo>
                    <a:cubicBezTo>
                      <a:pt x="200117" y="149668"/>
                      <a:pt x="200264" y="149579"/>
                      <a:pt x="200441" y="149521"/>
                    </a:cubicBezTo>
                    <a:cubicBezTo>
                      <a:pt x="200559" y="149462"/>
                      <a:pt x="200677" y="149403"/>
                      <a:pt x="200765" y="149344"/>
                    </a:cubicBezTo>
                    <a:cubicBezTo>
                      <a:pt x="200913" y="149255"/>
                      <a:pt x="201089" y="149196"/>
                      <a:pt x="201237" y="149108"/>
                    </a:cubicBezTo>
                    <a:cubicBezTo>
                      <a:pt x="201355" y="149049"/>
                      <a:pt x="201472" y="148990"/>
                      <a:pt x="201590" y="148931"/>
                    </a:cubicBezTo>
                    <a:cubicBezTo>
                      <a:pt x="201738" y="148843"/>
                      <a:pt x="201885" y="148784"/>
                      <a:pt x="202032" y="148695"/>
                    </a:cubicBezTo>
                    <a:cubicBezTo>
                      <a:pt x="202150" y="148636"/>
                      <a:pt x="202239" y="148578"/>
                      <a:pt x="202356" y="148519"/>
                    </a:cubicBezTo>
                    <a:cubicBezTo>
                      <a:pt x="202504" y="148460"/>
                      <a:pt x="202622" y="148371"/>
                      <a:pt x="202740" y="148312"/>
                    </a:cubicBezTo>
                    <a:cubicBezTo>
                      <a:pt x="202828" y="148253"/>
                      <a:pt x="202916" y="148224"/>
                      <a:pt x="202975" y="148165"/>
                    </a:cubicBezTo>
                    <a:cubicBezTo>
                      <a:pt x="203093" y="148106"/>
                      <a:pt x="203152" y="148047"/>
                      <a:pt x="203240" y="148018"/>
                    </a:cubicBezTo>
                    <a:cubicBezTo>
                      <a:pt x="203299" y="147988"/>
                      <a:pt x="203358" y="147959"/>
                      <a:pt x="203388" y="147929"/>
                    </a:cubicBezTo>
                    <a:cubicBezTo>
                      <a:pt x="203417" y="147929"/>
                      <a:pt x="203447" y="147900"/>
                      <a:pt x="203447" y="147870"/>
                    </a:cubicBezTo>
                    <a:cubicBezTo>
                      <a:pt x="203358" y="147988"/>
                      <a:pt x="203329" y="148077"/>
                      <a:pt x="203270" y="148194"/>
                    </a:cubicBezTo>
                    <a:cubicBezTo>
                      <a:pt x="203211" y="148312"/>
                      <a:pt x="203123" y="148401"/>
                      <a:pt x="203093" y="148519"/>
                    </a:cubicBezTo>
                    <a:cubicBezTo>
                      <a:pt x="203034" y="148636"/>
                      <a:pt x="203005" y="148754"/>
                      <a:pt x="202975" y="148872"/>
                    </a:cubicBezTo>
                    <a:cubicBezTo>
                      <a:pt x="202946" y="148990"/>
                      <a:pt x="202887" y="149079"/>
                      <a:pt x="202887" y="149196"/>
                    </a:cubicBezTo>
                    <a:cubicBezTo>
                      <a:pt x="202857" y="149314"/>
                      <a:pt x="202887" y="149432"/>
                      <a:pt x="202857" y="149521"/>
                    </a:cubicBezTo>
                    <a:cubicBezTo>
                      <a:pt x="202857" y="149638"/>
                      <a:pt x="202828" y="149727"/>
                      <a:pt x="202857" y="149845"/>
                    </a:cubicBezTo>
                    <a:cubicBezTo>
                      <a:pt x="202857" y="149963"/>
                      <a:pt x="202887" y="150051"/>
                      <a:pt x="202916" y="150169"/>
                    </a:cubicBezTo>
                    <a:cubicBezTo>
                      <a:pt x="202946" y="150287"/>
                      <a:pt x="202946" y="150375"/>
                      <a:pt x="202975" y="150493"/>
                    </a:cubicBezTo>
                    <a:cubicBezTo>
                      <a:pt x="203005" y="150611"/>
                      <a:pt x="203064" y="150699"/>
                      <a:pt x="203123" y="150817"/>
                    </a:cubicBezTo>
                    <a:cubicBezTo>
                      <a:pt x="203182" y="150906"/>
                      <a:pt x="203211" y="151023"/>
                      <a:pt x="203270" y="151112"/>
                    </a:cubicBezTo>
                    <a:cubicBezTo>
                      <a:pt x="203329" y="151230"/>
                      <a:pt x="203388" y="151318"/>
                      <a:pt x="203476" y="151436"/>
                    </a:cubicBezTo>
                    <a:cubicBezTo>
                      <a:pt x="203535" y="151524"/>
                      <a:pt x="203594" y="151642"/>
                      <a:pt x="203683" y="151731"/>
                    </a:cubicBezTo>
                    <a:cubicBezTo>
                      <a:pt x="203741" y="151819"/>
                      <a:pt x="203830" y="151937"/>
                      <a:pt x="203918" y="152025"/>
                    </a:cubicBezTo>
                    <a:cubicBezTo>
                      <a:pt x="204007" y="152114"/>
                      <a:pt x="204066" y="152232"/>
                      <a:pt x="204154" y="152320"/>
                    </a:cubicBezTo>
                    <a:cubicBezTo>
                      <a:pt x="204242" y="152408"/>
                      <a:pt x="204331" y="152526"/>
                      <a:pt x="204419" y="152615"/>
                    </a:cubicBezTo>
                    <a:cubicBezTo>
                      <a:pt x="204508" y="152703"/>
                      <a:pt x="204596" y="152821"/>
                      <a:pt x="204714" y="152909"/>
                    </a:cubicBezTo>
                    <a:cubicBezTo>
                      <a:pt x="204802" y="152998"/>
                      <a:pt x="204920" y="153086"/>
                      <a:pt x="205009" y="153175"/>
                    </a:cubicBezTo>
                    <a:cubicBezTo>
                      <a:pt x="205126" y="153263"/>
                      <a:pt x="205215" y="153381"/>
                      <a:pt x="205333" y="153469"/>
                    </a:cubicBezTo>
                    <a:cubicBezTo>
                      <a:pt x="205451" y="153558"/>
                      <a:pt x="205539" y="153646"/>
                      <a:pt x="205657" y="153734"/>
                    </a:cubicBezTo>
                    <a:cubicBezTo>
                      <a:pt x="205775" y="153823"/>
                      <a:pt x="205863" y="153911"/>
                      <a:pt x="205981" y="154000"/>
                    </a:cubicBezTo>
                    <a:cubicBezTo>
                      <a:pt x="206069" y="154059"/>
                      <a:pt x="206158" y="154147"/>
                      <a:pt x="206246" y="154206"/>
                    </a:cubicBezTo>
                    <a:cubicBezTo>
                      <a:pt x="206747" y="154618"/>
                      <a:pt x="207278" y="155002"/>
                      <a:pt x="207779" y="155385"/>
                    </a:cubicBezTo>
                    <a:cubicBezTo>
                      <a:pt x="207837" y="155444"/>
                      <a:pt x="207896" y="155473"/>
                      <a:pt x="207985" y="155532"/>
                    </a:cubicBezTo>
                    <a:cubicBezTo>
                      <a:pt x="208103" y="155620"/>
                      <a:pt x="208191" y="155709"/>
                      <a:pt x="208309" y="155768"/>
                    </a:cubicBezTo>
                    <a:cubicBezTo>
                      <a:pt x="208397" y="155827"/>
                      <a:pt x="208486" y="155915"/>
                      <a:pt x="208604" y="155974"/>
                    </a:cubicBezTo>
                    <a:cubicBezTo>
                      <a:pt x="208751" y="156092"/>
                      <a:pt x="208898" y="156210"/>
                      <a:pt x="209046" y="156328"/>
                    </a:cubicBezTo>
                    <a:cubicBezTo>
                      <a:pt x="209075" y="156357"/>
                      <a:pt x="209105" y="156387"/>
                      <a:pt x="209134" y="156416"/>
                    </a:cubicBezTo>
                    <a:cubicBezTo>
                      <a:pt x="209311" y="156563"/>
                      <a:pt x="209458" y="156711"/>
                      <a:pt x="209576" y="156829"/>
                    </a:cubicBezTo>
                    <a:cubicBezTo>
                      <a:pt x="211344" y="158656"/>
                      <a:pt x="212994" y="160630"/>
                      <a:pt x="214438" y="162693"/>
                    </a:cubicBezTo>
                    <a:cubicBezTo>
                      <a:pt x="215646" y="164431"/>
                      <a:pt x="216678" y="166730"/>
                      <a:pt x="218446" y="167997"/>
                    </a:cubicBezTo>
                    <a:cubicBezTo>
                      <a:pt x="218917" y="168321"/>
                      <a:pt x="219389" y="168557"/>
                      <a:pt x="219919" y="168704"/>
                    </a:cubicBezTo>
                    <a:cubicBezTo>
                      <a:pt x="220067" y="168763"/>
                      <a:pt x="220243" y="168793"/>
                      <a:pt x="220420" y="168822"/>
                    </a:cubicBezTo>
                    <a:cubicBezTo>
                      <a:pt x="220774" y="168910"/>
                      <a:pt x="221157" y="168969"/>
                      <a:pt x="221511" y="168969"/>
                    </a:cubicBezTo>
                    <a:cubicBezTo>
                      <a:pt x="221599" y="168969"/>
                      <a:pt x="221687" y="168999"/>
                      <a:pt x="221776" y="168999"/>
                    </a:cubicBezTo>
                    <a:cubicBezTo>
                      <a:pt x="221864" y="168999"/>
                      <a:pt x="221953" y="168969"/>
                      <a:pt x="222071" y="168969"/>
                    </a:cubicBezTo>
                    <a:cubicBezTo>
                      <a:pt x="222542" y="168940"/>
                      <a:pt x="223043" y="168910"/>
                      <a:pt x="223514" y="168793"/>
                    </a:cubicBezTo>
                    <a:cubicBezTo>
                      <a:pt x="223632" y="168763"/>
                      <a:pt x="223721" y="168763"/>
                      <a:pt x="223809" y="168734"/>
                    </a:cubicBezTo>
                    <a:cubicBezTo>
                      <a:pt x="224398" y="168586"/>
                      <a:pt x="224988" y="168410"/>
                      <a:pt x="225548" y="168203"/>
                    </a:cubicBezTo>
                    <a:cubicBezTo>
                      <a:pt x="225695" y="168144"/>
                      <a:pt x="225842" y="168085"/>
                      <a:pt x="226019" y="168026"/>
                    </a:cubicBezTo>
                    <a:cubicBezTo>
                      <a:pt x="226461" y="167850"/>
                      <a:pt x="226874" y="167673"/>
                      <a:pt x="227316" y="167467"/>
                    </a:cubicBezTo>
                    <a:cubicBezTo>
                      <a:pt x="227463" y="167408"/>
                      <a:pt x="227610" y="167319"/>
                      <a:pt x="227787" y="167260"/>
                    </a:cubicBezTo>
                    <a:cubicBezTo>
                      <a:pt x="228288" y="167025"/>
                      <a:pt x="228789" y="166759"/>
                      <a:pt x="229231" y="166524"/>
                    </a:cubicBezTo>
                    <a:cubicBezTo>
                      <a:pt x="230263" y="165964"/>
                      <a:pt x="231294" y="165345"/>
                      <a:pt x="232266" y="164667"/>
                    </a:cubicBezTo>
                    <a:cubicBezTo>
                      <a:pt x="233239" y="163989"/>
                      <a:pt x="234152" y="163223"/>
                      <a:pt x="234977" y="162398"/>
                    </a:cubicBezTo>
                    <a:cubicBezTo>
                      <a:pt x="236480" y="160925"/>
                      <a:pt x="237600" y="159127"/>
                      <a:pt x="239221" y="157772"/>
                    </a:cubicBezTo>
                    <a:cubicBezTo>
                      <a:pt x="238808" y="158685"/>
                      <a:pt x="238337" y="159599"/>
                      <a:pt x="237806" y="160453"/>
                    </a:cubicBezTo>
                    <a:cubicBezTo>
                      <a:pt x="237276" y="161308"/>
                      <a:pt x="236716" y="162162"/>
                      <a:pt x="236068" y="162958"/>
                    </a:cubicBezTo>
                    <a:cubicBezTo>
                      <a:pt x="234801" y="164549"/>
                      <a:pt x="233357" y="165993"/>
                      <a:pt x="231765" y="167201"/>
                    </a:cubicBezTo>
                    <a:cubicBezTo>
                      <a:pt x="231618" y="167319"/>
                      <a:pt x="231441" y="167437"/>
                      <a:pt x="231294" y="167555"/>
                    </a:cubicBezTo>
                    <a:cubicBezTo>
                      <a:pt x="230970" y="167791"/>
                      <a:pt x="230587" y="168026"/>
                      <a:pt x="230204" y="168262"/>
                    </a:cubicBezTo>
                    <a:cubicBezTo>
                      <a:pt x="229821" y="168498"/>
                      <a:pt x="229437" y="168734"/>
                      <a:pt x="229054" y="168969"/>
                    </a:cubicBezTo>
                    <a:cubicBezTo>
                      <a:pt x="228878" y="169087"/>
                      <a:pt x="228671" y="169205"/>
                      <a:pt x="228495" y="169323"/>
                    </a:cubicBezTo>
                    <a:cubicBezTo>
                      <a:pt x="228141" y="169559"/>
                      <a:pt x="227787" y="169824"/>
                      <a:pt x="227493" y="170089"/>
                    </a:cubicBezTo>
                    <a:cubicBezTo>
                      <a:pt x="226255" y="171179"/>
                      <a:pt x="225636" y="172535"/>
                      <a:pt x="226815" y="174480"/>
                    </a:cubicBezTo>
                    <a:cubicBezTo>
                      <a:pt x="226844" y="174539"/>
                      <a:pt x="226933" y="174657"/>
                      <a:pt x="227021" y="174775"/>
                    </a:cubicBezTo>
                    <a:cubicBezTo>
                      <a:pt x="227051" y="174804"/>
                      <a:pt x="227051" y="174834"/>
                      <a:pt x="227080" y="174863"/>
                    </a:cubicBezTo>
                    <a:cubicBezTo>
                      <a:pt x="227198" y="175010"/>
                      <a:pt x="227316" y="175187"/>
                      <a:pt x="227463" y="175364"/>
                    </a:cubicBezTo>
                    <a:cubicBezTo>
                      <a:pt x="227758" y="175747"/>
                      <a:pt x="228111" y="176189"/>
                      <a:pt x="228436" y="176631"/>
                    </a:cubicBezTo>
                    <a:cubicBezTo>
                      <a:pt x="228465" y="176690"/>
                      <a:pt x="228495" y="176719"/>
                      <a:pt x="228524" y="176778"/>
                    </a:cubicBezTo>
                    <a:cubicBezTo>
                      <a:pt x="228671" y="176985"/>
                      <a:pt x="228819" y="177191"/>
                      <a:pt x="228937" y="177397"/>
                    </a:cubicBezTo>
                    <a:cubicBezTo>
                      <a:pt x="228966" y="177427"/>
                      <a:pt x="228966" y="177456"/>
                      <a:pt x="228995" y="177486"/>
                    </a:cubicBezTo>
                    <a:cubicBezTo>
                      <a:pt x="229113" y="177662"/>
                      <a:pt x="229202" y="177839"/>
                      <a:pt x="229290" y="177987"/>
                    </a:cubicBezTo>
                    <a:cubicBezTo>
                      <a:pt x="229290" y="178016"/>
                      <a:pt x="229320" y="178046"/>
                      <a:pt x="229320" y="178046"/>
                    </a:cubicBezTo>
                    <a:cubicBezTo>
                      <a:pt x="229379" y="178193"/>
                      <a:pt x="229437" y="178311"/>
                      <a:pt x="229437" y="178399"/>
                    </a:cubicBezTo>
                    <a:cubicBezTo>
                      <a:pt x="229437" y="178429"/>
                      <a:pt x="229437" y="178429"/>
                      <a:pt x="229437" y="178458"/>
                    </a:cubicBezTo>
                    <a:cubicBezTo>
                      <a:pt x="229437" y="178546"/>
                      <a:pt x="229379" y="178605"/>
                      <a:pt x="229290" y="178605"/>
                    </a:cubicBezTo>
                    <a:cubicBezTo>
                      <a:pt x="229290" y="178605"/>
                      <a:pt x="229261" y="178605"/>
                      <a:pt x="229231" y="178605"/>
                    </a:cubicBezTo>
                    <a:cubicBezTo>
                      <a:pt x="229143" y="178605"/>
                      <a:pt x="229054" y="178576"/>
                      <a:pt x="228907" y="178488"/>
                    </a:cubicBezTo>
                    <a:cubicBezTo>
                      <a:pt x="228878" y="178458"/>
                      <a:pt x="228819" y="178458"/>
                      <a:pt x="228760" y="178429"/>
                    </a:cubicBezTo>
                    <a:cubicBezTo>
                      <a:pt x="228583" y="178340"/>
                      <a:pt x="228347" y="178222"/>
                      <a:pt x="228082" y="178016"/>
                    </a:cubicBezTo>
                    <a:cubicBezTo>
                      <a:pt x="226609" y="177073"/>
                      <a:pt x="225636" y="175423"/>
                      <a:pt x="224104" y="174480"/>
                    </a:cubicBezTo>
                    <a:cubicBezTo>
                      <a:pt x="223691" y="174244"/>
                      <a:pt x="223249" y="174038"/>
                      <a:pt x="222807" y="173832"/>
                    </a:cubicBezTo>
                    <a:cubicBezTo>
                      <a:pt x="222660" y="173773"/>
                      <a:pt x="222513" y="173743"/>
                      <a:pt x="222365" y="173684"/>
                    </a:cubicBezTo>
                    <a:cubicBezTo>
                      <a:pt x="222071" y="173566"/>
                      <a:pt x="221746" y="173478"/>
                      <a:pt x="221452" y="173390"/>
                    </a:cubicBezTo>
                    <a:cubicBezTo>
                      <a:pt x="221275" y="173360"/>
                      <a:pt x="221098" y="173331"/>
                      <a:pt x="220951" y="173272"/>
                    </a:cubicBezTo>
                    <a:cubicBezTo>
                      <a:pt x="220656" y="173213"/>
                      <a:pt x="220361" y="173183"/>
                      <a:pt x="220037" y="173154"/>
                    </a:cubicBezTo>
                    <a:cubicBezTo>
                      <a:pt x="219860" y="173124"/>
                      <a:pt x="219684" y="173124"/>
                      <a:pt x="219507" y="173124"/>
                    </a:cubicBezTo>
                    <a:cubicBezTo>
                      <a:pt x="219418" y="173124"/>
                      <a:pt x="219301" y="173095"/>
                      <a:pt x="219212" y="173095"/>
                    </a:cubicBezTo>
                    <a:cubicBezTo>
                      <a:pt x="218859" y="173095"/>
                      <a:pt x="218534" y="173124"/>
                      <a:pt x="218181" y="173154"/>
                    </a:cubicBezTo>
                    <a:cubicBezTo>
                      <a:pt x="218181" y="173154"/>
                      <a:pt x="218181" y="173154"/>
                      <a:pt x="218181" y="173154"/>
                    </a:cubicBezTo>
                    <a:cubicBezTo>
                      <a:pt x="217886" y="173183"/>
                      <a:pt x="217503" y="173272"/>
                      <a:pt x="217120" y="173360"/>
                    </a:cubicBezTo>
                    <a:cubicBezTo>
                      <a:pt x="217090" y="173360"/>
                      <a:pt x="217031" y="173390"/>
                      <a:pt x="217002" y="173390"/>
                    </a:cubicBezTo>
                    <a:cubicBezTo>
                      <a:pt x="216619" y="173478"/>
                      <a:pt x="216236" y="173596"/>
                      <a:pt x="215823" y="173684"/>
                    </a:cubicBezTo>
                    <a:cubicBezTo>
                      <a:pt x="215440" y="173773"/>
                      <a:pt x="215057" y="173891"/>
                      <a:pt x="214704" y="173949"/>
                    </a:cubicBezTo>
                    <a:cubicBezTo>
                      <a:pt x="214674" y="173949"/>
                      <a:pt x="214615" y="173979"/>
                      <a:pt x="214586" y="173979"/>
                    </a:cubicBezTo>
                    <a:cubicBezTo>
                      <a:pt x="214203" y="174067"/>
                      <a:pt x="213878" y="174097"/>
                      <a:pt x="213584" y="174097"/>
                    </a:cubicBezTo>
                    <a:cubicBezTo>
                      <a:pt x="213554" y="174097"/>
                      <a:pt x="213554" y="174097"/>
                      <a:pt x="213525" y="174097"/>
                    </a:cubicBezTo>
                    <a:cubicBezTo>
                      <a:pt x="213083" y="174215"/>
                      <a:pt x="212906" y="174185"/>
                      <a:pt x="212759" y="174126"/>
                    </a:cubicBezTo>
                    <a:close/>
                    <a:moveTo>
                      <a:pt x="174332" y="199469"/>
                    </a:moveTo>
                    <a:cubicBezTo>
                      <a:pt x="172947" y="197848"/>
                      <a:pt x="172004" y="195314"/>
                      <a:pt x="169942" y="194430"/>
                    </a:cubicBezTo>
                    <a:cubicBezTo>
                      <a:pt x="169618" y="194282"/>
                      <a:pt x="169323" y="194223"/>
                      <a:pt x="168999" y="194194"/>
                    </a:cubicBezTo>
                    <a:cubicBezTo>
                      <a:pt x="168910" y="194194"/>
                      <a:pt x="168792" y="194165"/>
                      <a:pt x="168704" y="194165"/>
                    </a:cubicBezTo>
                    <a:cubicBezTo>
                      <a:pt x="168586" y="194165"/>
                      <a:pt x="168498" y="194135"/>
                      <a:pt x="168380" y="194135"/>
                    </a:cubicBezTo>
                    <a:cubicBezTo>
                      <a:pt x="168291" y="194135"/>
                      <a:pt x="168203" y="194165"/>
                      <a:pt x="168085" y="194165"/>
                    </a:cubicBezTo>
                    <a:cubicBezTo>
                      <a:pt x="167791" y="194165"/>
                      <a:pt x="167466" y="194194"/>
                      <a:pt x="167172" y="194253"/>
                    </a:cubicBezTo>
                    <a:cubicBezTo>
                      <a:pt x="166671" y="194312"/>
                      <a:pt x="166170" y="194400"/>
                      <a:pt x="165669" y="194430"/>
                    </a:cubicBezTo>
                    <a:cubicBezTo>
                      <a:pt x="164785" y="194518"/>
                      <a:pt x="163930" y="194548"/>
                      <a:pt x="163046" y="194548"/>
                    </a:cubicBezTo>
                    <a:cubicBezTo>
                      <a:pt x="162280" y="194548"/>
                      <a:pt x="161514" y="194518"/>
                      <a:pt x="160718" y="194489"/>
                    </a:cubicBezTo>
                    <a:cubicBezTo>
                      <a:pt x="160718" y="194489"/>
                      <a:pt x="160718" y="194489"/>
                      <a:pt x="160718" y="194489"/>
                    </a:cubicBezTo>
                    <a:cubicBezTo>
                      <a:pt x="159186" y="194430"/>
                      <a:pt x="157683" y="194282"/>
                      <a:pt x="156180" y="194076"/>
                    </a:cubicBezTo>
                    <a:cubicBezTo>
                      <a:pt x="154677" y="193870"/>
                      <a:pt x="153204" y="193605"/>
                      <a:pt x="151731" y="193251"/>
                    </a:cubicBezTo>
                    <a:cubicBezTo>
                      <a:pt x="148784" y="192544"/>
                      <a:pt x="145925" y="191571"/>
                      <a:pt x="143155" y="190304"/>
                    </a:cubicBezTo>
                    <a:cubicBezTo>
                      <a:pt x="142537" y="190010"/>
                      <a:pt x="142036" y="189803"/>
                      <a:pt x="141535" y="189656"/>
                    </a:cubicBezTo>
                    <a:cubicBezTo>
                      <a:pt x="141505" y="189656"/>
                      <a:pt x="141476" y="189626"/>
                      <a:pt x="141476" y="189626"/>
                    </a:cubicBezTo>
                    <a:cubicBezTo>
                      <a:pt x="141004" y="189479"/>
                      <a:pt x="140592" y="189420"/>
                      <a:pt x="140209" y="189391"/>
                    </a:cubicBezTo>
                    <a:cubicBezTo>
                      <a:pt x="140179" y="189391"/>
                      <a:pt x="140150" y="189391"/>
                      <a:pt x="140150" y="189391"/>
                    </a:cubicBezTo>
                    <a:cubicBezTo>
                      <a:pt x="140150" y="189391"/>
                      <a:pt x="140120" y="189391"/>
                      <a:pt x="140120" y="189391"/>
                    </a:cubicBezTo>
                    <a:cubicBezTo>
                      <a:pt x="140002" y="189391"/>
                      <a:pt x="139855" y="189420"/>
                      <a:pt x="139737" y="189420"/>
                    </a:cubicBezTo>
                    <a:cubicBezTo>
                      <a:pt x="139649" y="189420"/>
                      <a:pt x="139531" y="189450"/>
                      <a:pt x="139442" y="189450"/>
                    </a:cubicBezTo>
                    <a:cubicBezTo>
                      <a:pt x="139295" y="189479"/>
                      <a:pt x="139177" y="189538"/>
                      <a:pt x="139030" y="189597"/>
                    </a:cubicBezTo>
                    <a:cubicBezTo>
                      <a:pt x="138941" y="189626"/>
                      <a:pt x="138853" y="189656"/>
                      <a:pt x="138735" y="189685"/>
                    </a:cubicBezTo>
                    <a:cubicBezTo>
                      <a:pt x="138558" y="189744"/>
                      <a:pt x="138411" y="189862"/>
                      <a:pt x="138234" y="189951"/>
                    </a:cubicBezTo>
                    <a:cubicBezTo>
                      <a:pt x="138146" y="190010"/>
                      <a:pt x="138057" y="190039"/>
                      <a:pt x="137969" y="190068"/>
                    </a:cubicBezTo>
                    <a:cubicBezTo>
                      <a:pt x="137704" y="190216"/>
                      <a:pt x="137409" y="190422"/>
                      <a:pt x="137114" y="190628"/>
                    </a:cubicBezTo>
                    <a:cubicBezTo>
                      <a:pt x="134610" y="192426"/>
                      <a:pt x="132016" y="193870"/>
                      <a:pt x="129040" y="194754"/>
                    </a:cubicBezTo>
                    <a:cubicBezTo>
                      <a:pt x="129630" y="194253"/>
                      <a:pt x="130278" y="193811"/>
                      <a:pt x="130956" y="193369"/>
                    </a:cubicBezTo>
                    <a:cubicBezTo>
                      <a:pt x="132930" y="192013"/>
                      <a:pt x="135052" y="190687"/>
                      <a:pt x="136378" y="188713"/>
                    </a:cubicBezTo>
                    <a:cubicBezTo>
                      <a:pt x="138234" y="185884"/>
                      <a:pt x="136761" y="182584"/>
                      <a:pt x="134757" y="180256"/>
                    </a:cubicBezTo>
                    <a:cubicBezTo>
                      <a:pt x="133490" y="178753"/>
                      <a:pt x="131869" y="177456"/>
                      <a:pt x="130160" y="176277"/>
                    </a:cubicBezTo>
                    <a:cubicBezTo>
                      <a:pt x="128451" y="175069"/>
                      <a:pt x="126683" y="173979"/>
                      <a:pt x="125091" y="172859"/>
                    </a:cubicBezTo>
                    <a:cubicBezTo>
                      <a:pt x="124266" y="172270"/>
                      <a:pt x="123471" y="171798"/>
                      <a:pt x="122675" y="171386"/>
                    </a:cubicBezTo>
                    <a:cubicBezTo>
                      <a:pt x="122410" y="171268"/>
                      <a:pt x="122174" y="171150"/>
                      <a:pt x="121909" y="171032"/>
                    </a:cubicBezTo>
                    <a:cubicBezTo>
                      <a:pt x="121349" y="170767"/>
                      <a:pt x="120789" y="170561"/>
                      <a:pt x="120229" y="170384"/>
                    </a:cubicBezTo>
                    <a:cubicBezTo>
                      <a:pt x="119935" y="170295"/>
                      <a:pt x="119610" y="170207"/>
                      <a:pt x="119316" y="170148"/>
                    </a:cubicBezTo>
                    <a:cubicBezTo>
                      <a:pt x="118756" y="170030"/>
                      <a:pt x="118196" y="169942"/>
                      <a:pt x="117636" y="169883"/>
                    </a:cubicBezTo>
                    <a:cubicBezTo>
                      <a:pt x="117312" y="169853"/>
                      <a:pt x="116988" y="169824"/>
                      <a:pt x="116664" y="169794"/>
                    </a:cubicBezTo>
                    <a:cubicBezTo>
                      <a:pt x="116487" y="169794"/>
                      <a:pt x="116339" y="169765"/>
                      <a:pt x="116163" y="169765"/>
                    </a:cubicBezTo>
                    <a:cubicBezTo>
                      <a:pt x="115455" y="169765"/>
                      <a:pt x="114748" y="169824"/>
                      <a:pt x="113953" y="169912"/>
                    </a:cubicBezTo>
                    <a:cubicBezTo>
                      <a:pt x="109709" y="170413"/>
                      <a:pt x="105407" y="171179"/>
                      <a:pt x="101340" y="172447"/>
                    </a:cubicBezTo>
                    <a:cubicBezTo>
                      <a:pt x="98010" y="173507"/>
                      <a:pt x="94062" y="174657"/>
                      <a:pt x="91410" y="177073"/>
                    </a:cubicBezTo>
                    <a:cubicBezTo>
                      <a:pt x="87549" y="180550"/>
                      <a:pt x="88875" y="187269"/>
                      <a:pt x="91793" y="191866"/>
                    </a:cubicBezTo>
                    <a:cubicBezTo>
                      <a:pt x="92765" y="193398"/>
                      <a:pt x="93914" y="194695"/>
                      <a:pt x="95093" y="195550"/>
                    </a:cubicBezTo>
                    <a:cubicBezTo>
                      <a:pt x="94622" y="195432"/>
                      <a:pt x="94180" y="195255"/>
                      <a:pt x="93797" y="195049"/>
                    </a:cubicBezTo>
                    <a:cubicBezTo>
                      <a:pt x="90997" y="193664"/>
                      <a:pt x="89848" y="190687"/>
                      <a:pt x="89082" y="187682"/>
                    </a:cubicBezTo>
                    <a:cubicBezTo>
                      <a:pt x="88846" y="186739"/>
                      <a:pt x="88581" y="185766"/>
                      <a:pt x="88404" y="184823"/>
                    </a:cubicBezTo>
                    <a:cubicBezTo>
                      <a:pt x="88109" y="183379"/>
                      <a:pt x="87962" y="181965"/>
                      <a:pt x="88109" y="180580"/>
                    </a:cubicBezTo>
                    <a:cubicBezTo>
                      <a:pt x="88286" y="179195"/>
                      <a:pt x="88757" y="177869"/>
                      <a:pt x="89789" y="176602"/>
                    </a:cubicBezTo>
                    <a:cubicBezTo>
                      <a:pt x="90820" y="175334"/>
                      <a:pt x="92087" y="174333"/>
                      <a:pt x="93472" y="173537"/>
                    </a:cubicBezTo>
                    <a:cubicBezTo>
                      <a:pt x="95565" y="172358"/>
                      <a:pt x="97981" y="171592"/>
                      <a:pt x="100427" y="170973"/>
                    </a:cubicBezTo>
                    <a:cubicBezTo>
                      <a:pt x="102048" y="170561"/>
                      <a:pt x="103698" y="170207"/>
                      <a:pt x="105260" y="169824"/>
                    </a:cubicBezTo>
                    <a:cubicBezTo>
                      <a:pt x="106055" y="169647"/>
                      <a:pt x="106792" y="169441"/>
                      <a:pt x="107529" y="169235"/>
                    </a:cubicBezTo>
                    <a:cubicBezTo>
                      <a:pt x="97303" y="165522"/>
                      <a:pt x="86488" y="163105"/>
                      <a:pt x="75939" y="160542"/>
                    </a:cubicBezTo>
                    <a:cubicBezTo>
                      <a:pt x="75939" y="160542"/>
                      <a:pt x="75939" y="160542"/>
                      <a:pt x="75939" y="160542"/>
                    </a:cubicBezTo>
                    <a:cubicBezTo>
                      <a:pt x="75497" y="160424"/>
                      <a:pt x="75084" y="160365"/>
                      <a:pt x="74701" y="160306"/>
                    </a:cubicBezTo>
                    <a:cubicBezTo>
                      <a:pt x="74583" y="160276"/>
                      <a:pt x="74436" y="160276"/>
                      <a:pt x="74318" y="160276"/>
                    </a:cubicBezTo>
                    <a:cubicBezTo>
                      <a:pt x="74053" y="160247"/>
                      <a:pt x="73788" y="160217"/>
                      <a:pt x="73523" y="160217"/>
                    </a:cubicBezTo>
                    <a:cubicBezTo>
                      <a:pt x="73464" y="160217"/>
                      <a:pt x="73434" y="160217"/>
                      <a:pt x="73375" y="160217"/>
                    </a:cubicBezTo>
                    <a:cubicBezTo>
                      <a:pt x="73139" y="160217"/>
                      <a:pt x="72874" y="160217"/>
                      <a:pt x="72668" y="160247"/>
                    </a:cubicBezTo>
                    <a:cubicBezTo>
                      <a:pt x="72668" y="160247"/>
                      <a:pt x="72668" y="160247"/>
                      <a:pt x="72668" y="160247"/>
                    </a:cubicBezTo>
                    <a:cubicBezTo>
                      <a:pt x="72373" y="160276"/>
                      <a:pt x="72108" y="160365"/>
                      <a:pt x="71872" y="160453"/>
                    </a:cubicBezTo>
                    <a:cubicBezTo>
                      <a:pt x="71813" y="160483"/>
                      <a:pt x="71725" y="160512"/>
                      <a:pt x="71666" y="160542"/>
                    </a:cubicBezTo>
                    <a:cubicBezTo>
                      <a:pt x="71460" y="160630"/>
                      <a:pt x="71283" y="160718"/>
                      <a:pt x="71106" y="160866"/>
                    </a:cubicBezTo>
                    <a:cubicBezTo>
                      <a:pt x="71047" y="160895"/>
                      <a:pt x="71018" y="160925"/>
                      <a:pt x="70959" y="160954"/>
                    </a:cubicBezTo>
                    <a:cubicBezTo>
                      <a:pt x="70753" y="161131"/>
                      <a:pt x="70546" y="161308"/>
                      <a:pt x="70399" y="161543"/>
                    </a:cubicBezTo>
                    <a:cubicBezTo>
                      <a:pt x="70369" y="161602"/>
                      <a:pt x="70340" y="161661"/>
                      <a:pt x="70281" y="161720"/>
                    </a:cubicBezTo>
                    <a:cubicBezTo>
                      <a:pt x="70163" y="161927"/>
                      <a:pt x="70045" y="162162"/>
                      <a:pt x="69927" y="162398"/>
                    </a:cubicBezTo>
                    <a:cubicBezTo>
                      <a:pt x="69898" y="162486"/>
                      <a:pt x="69869" y="162575"/>
                      <a:pt x="69810" y="162663"/>
                    </a:cubicBezTo>
                    <a:cubicBezTo>
                      <a:pt x="69692" y="163017"/>
                      <a:pt x="69603" y="163370"/>
                      <a:pt x="69515" y="163783"/>
                    </a:cubicBezTo>
                    <a:cubicBezTo>
                      <a:pt x="69427" y="164431"/>
                      <a:pt x="69397" y="165050"/>
                      <a:pt x="69427" y="165669"/>
                    </a:cubicBezTo>
                    <a:cubicBezTo>
                      <a:pt x="69544" y="167555"/>
                      <a:pt x="70134" y="169382"/>
                      <a:pt x="70605" y="171209"/>
                    </a:cubicBezTo>
                    <a:cubicBezTo>
                      <a:pt x="70929" y="172417"/>
                      <a:pt x="71195" y="173655"/>
                      <a:pt x="71519" y="174863"/>
                    </a:cubicBezTo>
                    <a:cubicBezTo>
                      <a:pt x="71843" y="176071"/>
                      <a:pt x="72255" y="177250"/>
                      <a:pt x="72815" y="178399"/>
                    </a:cubicBezTo>
                    <a:cubicBezTo>
                      <a:pt x="72697" y="178429"/>
                      <a:pt x="72550" y="178429"/>
                      <a:pt x="72432" y="178399"/>
                    </a:cubicBezTo>
                    <a:cubicBezTo>
                      <a:pt x="72344" y="178399"/>
                      <a:pt x="72285" y="178370"/>
                      <a:pt x="72226" y="178340"/>
                    </a:cubicBezTo>
                    <a:cubicBezTo>
                      <a:pt x="72138" y="178311"/>
                      <a:pt x="72079" y="178281"/>
                      <a:pt x="71990" y="178222"/>
                    </a:cubicBezTo>
                    <a:cubicBezTo>
                      <a:pt x="71931" y="178193"/>
                      <a:pt x="71843" y="178134"/>
                      <a:pt x="71784" y="178075"/>
                    </a:cubicBezTo>
                    <a:cubicBezTo>
                      <a:pt x="71696" y="178016"/>
                      <a:pt x="71637" y="177957"/>
                      <a:pt x="71548" y="177869"/>
                    </a:cubicBezTo>
                    <a:cubicBezTo>
                      <a:pt x="71489" y="177810"/>
                      <a:pt x="71430" y="177721"/>
                      <a:pt x="71342" y="177633"/>
                    </a:cubicBezTo>
                    <a:cubicBezTo>
                      <a:pt x="71283" y="177545"/>
                      <a:pt x="71195" y="177456"/>
                      <a:pt x="71136" y="177338"/>
                    </a:cubicBezTo>
                    <a:cubicBezTo>
                      <a:pt x="71077" y="177250"/>
                      <a:pt x="71018" y="177161"/>
                      <a:pt x="70959" y="177044"/>
                    </a:cubicBezTo>
                    <a:cubicBezTo>
                      <a:pt x="70900" y="176926"/>
                      <a:pt x="70841" y="176808"/>
                      <a:pt x="70782" y="176690"/>
                    </a:cubicBezTo>
                    <a:cubicBezTo>
                      <a:pt x="70723" y="176572"/>
                      <a:pt x="70664" y="176454"/>
                      <a:pt x="70605" y="176336"/>
                    </a:cubicBezTo>
                    <a:cubicBezTo>
                      <a:pt x="70546" y="176189"/>
                      <a:pt x="70487" y="176071"/>
                      <a:pt x="70428" y="175924"/>
                    </a:cubicBezTo>
                    <a:cubicBezTo>
                      <a:pt x="70369" y="175806"/>
                      <a:pt x="70340" y="175659"/>
                      <a:pt x="70281" y="175541"/>
                    </a:cubicBezTo>
                    <a:cubicBezTo>
                      <a:pt x="70222" y="175393"/>
                      <a:pt x="70163" y="175217"/>
                      <a:pt x="70104" y="175069"/>
                    </a:cubicBezTo>
                    <a:cubicBezTo>
                      <a:pt x="70045" y="174922"/>
                      <a:pt x="70016" y="174804"/>
                      <a:pt x="69957" y="174657"/>
                    </a:cubicBezTo>
                    <a:cubicBezTo>
                      <a:pt x="69898" y="174480"/>
                      <a:pt x="69869" y="174333"/>
                      <a:pt x="69810" y="174156"/>
                    </a:cubicBezTo>
                    <a:cubicBezTo>
                      <a:pt x="69780" y="174008"/>
                      <a:pt x="69721" y="173861"/>
                      <a:pt x="69692" y="173714"/>
                    </a:cubicBezTo>
                    <a:cubicBezTo>
                      <a:pt x="69633" y="173537"/>
                      <a:pt x="69603" y="173360"/>
                      <a:pt x="69544" y="173183"/>
                    </a:cubicBezTo>
                    <a:cubicBezTo>
                      <a:pt x="69515" y="173036"/>
                      <a:pt x="69485" y="172918"/>
                      <a:pt x="69427" y="172771"/>
                    </a:cubicBezTo>
                    <a:cubicBezTo>
                      <a:pt x="69397" y="172594"/>
                      <a:pt x="69338" y="172417"/>
                      <a:pt x="69309" y="172240"/>
                    </a:cubicBezTo>
                    <a:cubicBezTo>
                      <a:pt x="69279" y="172093"/>
                      <a:pt x="69250" y="171975"/>
                      <a:pt x="69220" y="171828"/>
                    </a:cubicBezTo>
                    <a:cubicBezTo>
                      <a:pt x="69191" y="171651"/>
                      <a:pt x="69161" y="171474"/>
                      <a:pt x="69102" y="171327"/>
                    </a:cubicBezTo>
                    <a:cubicBezTo>
                      <a:pt x="69073" y="171179"/>
                      <a:pt x="69043" y="171062"/>
                      <a:pt x="69014" y="170914"/>
                    </a:cubicBezTo>
                    <a:cubicBezTo>
                      <a:pt x="68984" y="170767"/>
                      <a:pt x="68955" y="170620"/>
                      <a:pt x="68926" y="170443"/>
                    </a:cubicBezTo>
                    <a:cubicBezTo>
                      <a:pt x="68896" y="170295"/>
                      <a:pt x="68867" y="170178"/>
                      <a:pt x="68837" y="170030"/>
                    </a:cubicBezTo>
                    <a:cubicBezTo>
                      <a:pt x="68808" y="169883"/>
                      <a:pt x="68778" y="169765"/>
                      <a:pt x="68778" y="169647"/>
                    </a:cubicBezTo>
                    <a:cubicBezTo>
                      <a:pt x="68749" y="169529"/>
                      <a:pt x="68719" y="169382"/>
                      <a:pt x="68719" y="169264"/>
                    </a:cubicBezTo>
                    <a:cubicBezTo>
                      <a:pt x="68690" y="169176"/>
                      <a:pt x="68690" y="169087"/>
                      <a:pt x="68660" y="168999"/>
                    </a:cubicBezTo>
                    <a:cubicBezTo>
                      <a:pt x="68572" y="168410"/>
                      <a:pt x="68484" y="167938"/>
                      <a:pt x="68425" y="167702"/>
                    </a:cubicBezTo>
                    <a:cubicBezTo>
                      <a:pt x="68307" y="167054"/>
                      <a:pt x="68189" y="166406"/>
                      <a:pt x="68100" y="165757"/>
                    </a:cubicBezTo>
                    <a:cubicBezTo>
                      <a:pt x="67894" y="164490"/>
                      <a:pt x="67688" y="163223"/>
                      <a:pt x="67423" y="162015"/>
                    </a:cubicBezTo>
                    <a:cubicBezTo>
                      <a:pt x="67157" y="160807"/>
                      <a:pt x="66804" y="159658"/>
                      <a:pt x="66303" y="158567"/>
                    </a:cubicBezTo>
                    <a:cubicBezTo>
                      <a:pt x="65537" y="156946"/>
                      <a:pt x="64417" y="155503"/>
                      <a:pt x="62649" y="154353"/>
                    </a:cubicBezTo>
                    <a:cubicBezTo>
                      <a:pt x="61382" y="153528"/>
                      <a:pt x="60056" y="152762"/>
                      <a:pt x="58700" y="152025"/>
                    </a:cubicBezTo>
                    <a:cubicBezTo>
                      <a:pt x="57345" y="151289"/>
                      <a:pt x="55989" y="150581"/>
                      <a:pt x="54663" y="149815"/>
                    </a:cubicBezTo>
                    <a:cubicBezTo>
                      <a:pt x="54251" y="149579"/>
                      <a:pt x="53838" y="149344"/>
                      <a:pt x="53425" y="149079"/>
                    </a:cubicBezTo>
                    <a:cubicBezTo>
                      <a:pt x="53013" y="148813"/>
                      <a:pt x="52600" y="148578"/>
                      <a:pt x="52188" y="148312"/>
                    </a:cubicBezTo>
                    <a:cubicBezTo>
                      <a:pt x="51363" y="147782"/>
                      <a:pt x="50508" y="147281"/>
                      <a:pt x="49654" y="146780"/>
                    </a:cubicBezTo>
                    <a:cubicBezTo>
                      <a:pt x="47944" y="145808"/>
                      <a:pt x="46147" y="145012"/>
                      <a:pt x="44202" y="144717"/>
                    </a:cubicBezTo>
                    <a:cubicBezTo>
                      <a:pt x="43613" y="144629"/>
                      <a:pt x="43023" y="144599"/>
                      <a:pt x="42404" y="144599"/>
                    </a:cubicBezTo>
                    <a:cubicBezTo>
                      <a:pt x="42345" y="144599"/>
                      <a:pt x="42287" y="144599"/>
                      <a:pt x="42198" y="144599"/>
                    </a:cubicBezTo>
                    <a:cubicBezTo>
                      <a:pt x="42080" y="144599"/>
                      <a:pt x="41962" y="144629"/>
                      <a:pt x="41844" y="144629"/>
                    </a:cubicBezTo>
                    <a:cubicBezTo>
                      <a:pt x="41491" y="144629"/>
                      <a:pt x="41137" y="144658"/>
                      <a:pt x="40784" y="144688"/>
                    </a:cubicBezTo>
                    <a:cubicBezTo>
                      <a:pt x="40577" y="144717"/>
                      <a:pt x="40401" y="144717"/>
                      <a:pt x="40194" y="144747"/>
                    </a:cubicBezTo>
                    <a:cubicBezTo>
                      <a:pt x="39811" y="144776"/>
                      <a:pt x="39399" y="144835"/>
                      <a:pt x="39016" y="144894"/>
                    </a:cubicBezTo>
                    <a:cubicBezTo>
                      <a:pt x="38868" y="144924"/>
                      <a:pt x="38691" y="144924"/>
                      <a:pt x="38544" y="144953"/>
                    </a:cubicBezTo>
                    <a:cubicBezTo>
                      <a:pt x="37984" y="145041"/>
                      <a:pt x="37424" y="145159"/>
                      <a:pt x="36864" y="145248"/>
                    </a:cubicBezTo>
                    <a:cubicBezTo>
                      <a:pt x="36717" y="145277"/>
                      <a:pt x="36540" y="145307"/>
                      <a:pt x="36393" y="145336"/>
                    </a:cubicBezTo>
                    <a:cubicBezTo>
                      <a:pt x="35892" y="145424"/>
                      <a:pt x="35362" y="145542"/>
                      <a:pt x="34861" y="145660"/>
                    </a:cubicBezTo>
                    <a:cubicBezTo>
                      <a:pt x="34419" y="145749"/>
                      <a:pt x="33977" y="145837"/>
                      <a:pt x="33505" y="145925"/>
                    </a:cubicBezTo>
                    <a:cubicBezTo>
                      <a:pt x="33299" y="145955"/>
                      <a:pt x="33063" y="146014"/>
                      <a:pt x="32857" y="146043"/>
                    </a:cubicBezTo>
                    <a:cubicBezTo>
                      <a:pt x="32474" y="146102"/>
                      <a:pt x="32091" y="146191"/>
                      <a:pt x="31737" y="146250"/>
                    </a:cubicBezTo>
                    <a:cubicBezTo>
                      <a:pt x="31531" y="146279"/>
                      <a:pt x="31295" y="146338"/>
                      <a:pt x="31089" y="146367"/>
                    </a:cubicBezTo>
                    <a:cubicBezTo>
                      <a:pt x="30676" y="146426"/>
                      <a:pt x="30264" y="146485"/>
                      <a:pt x="29851" y="146515"/>
                    </a:cubicBezTo>
                    <a:cubicBezTo>
                      <a:pt x="29674" y="146544"/>
                      <a:pt x="29527" y="146544"/>
                      <a:pt x="29350" y="146574"/>
                    </a:cubicBezTo>
                    <a:cubicBezTo>
                      <a:pt x="28790" y="146633"/>
                      <a:pt x="28230" y="146662"/>
                      <a:pt x="27700" y="146662"/>
                    </a:cubicBezTo>
                    <a:cubicBezTo>
                      <a:pt x="27582" y="146662"/>
                      <a:pt x="27494" y="146662"/>
                      <a:pt x="27376" y="146662"/>
                    </a:cubicBezTo>
                    <a:cubicBezTo>
                      <a:pt x="26934" y="146662"/>
                      <a:pt x="26492" y="146633"/>
                      <a:pt x="26050" y="146574"/>
                    </a:cubicBezTo>
                    <a:cubicBezTo>
                      <a:pt x="25873" y="146544"/>
                      <a:pt x="25696" y="146515"/>
                      <a:pt x="25519" y="146485"/>
                    </a:cubicBezTo>
                    <a:cubicBezTo>
                      <a:pt x="25166" y="146426"/>
                      <a:pt x="24812" y="146367"/>
                      <a:pt x="24458" y="146250"/>
                    </a:cubicBezTo>
                    <a:cubicBezTo>
                      <a:pt x="24282" y="146191"/>
                      <a:pt x="24075" y="146132"/>
                      <a:pt x="23899" y="146073"/>
                    </a:cubicBezTo>
                    <a:cubicBezTo>
                      <a:pt x="23545" y="145955"/>
                      <a:pt x="23221" y="145808"/>
                      <a:pt x="22867" y="145660"/>
                    </a:cubicBezTo>
                    <a:cubicBezTo>
                      <a:pt x="22720" y="145572"/>
                      <a:pt x="22543" y="145513"/>
                      <a:pt x="22396" y="145424"/>
                    </a:cubicBezTo>
                    <a:cubicBezTo>
                      <a:pt x="21924" y="145159"/>
                      <a:pt x="21453" y="144865"/>
                      <a:pt x="20981" y="144482"/>
                    </a:cubicBezTo>
                    <a:cubicBezTo>
                      <a:pt x="22042" y="144747"/>
                      <a:pt x="23073" y="144924"/>
                      <a:pt x="24134" y="145012"/>
                    </a:cubicBezTo>
                    <a:cubicBezTo>
                      <a:pt x="24488" y="145041"/>
                      <a:pt x="24812" y="145041"/>
                      <a:pt x="25166" y="145071"/>
                    </a:cubicBezTo>
                    <a:cubicBezTo>
                      <a:pt x="25637" y="145100"/>
                      <a:pt x="26109" y="145159"/>
                      <a:pt x="26580" y="145159"/>
                    </a:cubicBezTo>
                    <a:cubicBezTo>
                      <a:pt x="26786" y="145159"/>
                      <a:pt x="26963" y="145130"/>
                      <a:pt x="27169" y="145130"/>
                    </a:cubicBezTo>
                    <a:cubicBezTo>
                      <a:pt x="28024" y="145100"/>
                      <a:pt x="28879" y="145041"/>
                      <a:pt x="29733" y="144982"/>
                    </a:cubicBezTo>
                    <a:cubicBezTo>
                      <a:pt x="30116" y="144953"/>
                      <a:pt x="30499" y="144924"/>
                      <a:pt x="30853" y="144894"/>
                    </a:cubicBezTo>
                    <a:cubicBezTo>
                      <a:pt x="32061" y="144747"/>
                      <a:pt x="33299" y="144570"/>
                      <a:pt x="34507" y="144364"/>
                    </a:cubicBezTo>
                    <a:cubicBezTo>
                      <a:pt x="37748" y="143804"/>
                      <a:pt x="41786" y="143745"/>
                      <a:pt x="44379" y="141446"/>
                    </a:cubicBezTo>
                    <a:cubicBezTo>
                      <a:pt x="47119" y="139000"/>
                      <a:pt x="46736" y="134904"/>
                      <a:pt x="47060" y="131575"/>
                    </a:cubicBezTo>
                    <a:cubicBezTo>
                      <a:pt x="47502" y="126919"/>
                      <a:pt x="48386" y="122263"/>
                      <a:pt x="49035" y="117607"/>
                    </a:cubicBezTo>
                    <a:lnTo>
                      <a:pt x="49035" y="117607"/>
                    </a:lnTo>
                    <a:lnTo>
                      <a:pt x="49035" y="117607"/>
                    </a:lnTo>
                    <a:cubicBezTo>
                      <a:pt x="47797" y="117607"/>
                      <a:pt x="46589" y="117813"/>
                      <a:pt x="45499" y="118196"/>
                    </a:cubicBezTo>
                    <a:cubicBezTo>
                      <a:pt x="42169" y="119316"/>
                      <a:pt x="39546" y="121909"/>
                      <a:pt x="38073" y="125239"/>
                    </a:cubicBezTo>
                    <a:cubicBezTo>
                      <a:pt x="36982" y="127685"/>
                      <a:pt x="36128" y="129895"/>
                      <a:pt x="33505" y="131044"/>
                    </a:cubicBezTo>
                    <a:cubicBezTo>
                      <a:pt x="33063" y="131221"/>
                      <a:pt x="32621" y="131368"/>
                      <a:pt x="32150" y="131486"/>
                    </a:cubicBezTo>
                    <a:cubicBezTo>
                      <a:pt x="32002" y="131516"/>
                      <a:pt x="31825" y="131545"/>
                      <a:pt x="31649" y="131575"/>
                    </a:cubicBezTo>
                    <a:cubicBezTo>
                      <a:pt x="31354" y="131633"/>
                      <a:pt x="31030" y="131692"/>
                      <a:pt x="30735" y="131722"/>
                    </a:cubicBezTo>
                    <a:cubicBezTo>
                      <a:pt x="30529" y="131751"/>
                      <a:pt x="30323" y="131751"/>
                      <a:pt x="30116" y="131781"/>
                    </a:cubicBezTo>
                    <a:cubicBezTo>
                      <a:pt x="29851" y="131810"/>
                      <a:pt x="29556" y="131810"/>
                      <a:pt x="29291" y="131840"/>
                    </a:cubicBezTo>
                    <a:cubicBezTo>
                      <a:pt x="29055" y="131840"/>
                      <a:pt x="28820" y="131840"/>
                      <a:pt x="28584" y="131840"/>
                    </a:cubicBezTo>
                    <a:cubicBezTo>
                      <a:pt x="28289" y="131840"/>
                      <a:pt x="28024" y="131840"/>
                      <a:pt x="27729" y="131840"/>
                    </a:cubicBezTo>
                    <a:cubicBezTo>
                      <a:pt x="24900" y="131840"/>
                      <a:pt x="19508" y="131751"/>
                      <a:pt x="18388" y="128421"/>
                    </a:cubicBezTo>
                    <a:cubicBezTo>
                      <a:pt x="17209" y="125003"/>
                      <a:pt x="21129" y="121113"/>
                      <a:pt x="23073" y="118726"/>
                    </a:cubicBezTo>
                    <a:cubicBezTo>
                      <a:pt x="22278" y="120848"/>
                      <a:pt x="21364" y="122940"/>
                      <a:pt x="20392" y="125003"/>
                    </a:cubicBezTo>
                    <a:cubicBezTo>
                      <a:pt x="19744" y="126359"/>
                      <a:pt x="18977" y="127744"/>
                      <a:pt x="20303" y="128922"/>
                    </a:cubicBezTo>
                    <a:cubicBezTo>
                      <a:pt x="21394" y="129895"/>
                      <a:pt x="23280" y="130248"/>
                      <a:pt x="25077" y="130366"/>
                    </a:cubicBezTo>
                    <a:cubicBezTo>
                      <a:pt x="26168" y="130455"/>
                      <a:pt x="27199" y="130425"/>
                      <a:pt x="28024" y="130425"/>
                    </a:cubicBezTo>
                    <a:lnTo>
                      <a:pt x="28024" y="130425"/>
                    </a:lnTo>
                    <a:lnTo>
                      <a:pt x="28024" y="130425"/>
                    </a:lnTo>
                    <a:cubicBezTo>
                      <a:pt x="28053" y="130425"/>
                      <a:pt x="28083" y="130425"/>
                      <a:pt x="28112" y="130425"/>
                    </a:cubicBezTo>
                    <a:lnTo>
                      <a:pt x="28112" y="130425"/>
                    </a:lnTo>
                    <a:cubicBezTo>
                      <a:pt x="28112" y="130425"/>
                      <a:pt x="28112" y="130425"/>
                      <a:pt x="28112" y="130425"/>
                    </a:cubicBezTo>
                    <a:lnTo>
                      <a:pt x="28112" y="130425"/>
                    </a:lnTo>
                    <a:cubicBezTo>
                      <a:pt x="28378" y="130425"/>
                      <a:pt x="28613" y="130396"/>
                      <a:pt x="28849" y="130396"/>
                    </a:cubicBezTo>
                    <a:cubicBezTo>
                      <a:pt x="29055" y="130396"/>
                      <a:pt x="29291" y="130396"/>
                      <a:pt x="29497" y="130366"/>
                    </a:cubicBezTo>
                    <a:cubicBezTo>
                      <a:pt x="29763" y="130337"/>
                      <a:pt x="29998" y="130307"/>
                      <a:pt x="30234" y="130248"/>
                    </a:cubicBezTo>
                    <a:cubicBezTo>
                      <a:pt x="30440" y="130219"/>
                      <a:pt x="30647" y="130190"/>
                      <a:pt x="30823" y="130160"/>
                    </a:cubicBezTo>
                    <a:cubicBezTo>
                      <a:pt x="31059" y="130101"/>
                      <a:pt x="31295" y="130042"/>
                      <a:pt x="31531" y="129983"/>
                    </a:cubicBezTo>
                    <a:cubicBezTo>
                      <a:pt x="31708" y="129924"/>
                      <a:pt x="31884" y="129895"/>
                      <a:pt x="32061" y="129836"/>
                    </a:cubicBezTo>
                    <a:cubicBezTo>
                      <a:pt x="32297" y="129748"/>
                      <a:pt x="32503" y="129659"/>
                      <a:pt x="32739" y="129541"/>
                    </a:cubicBezTo>
                    <a:cubicBezTo>
                      <a:pt x="32886" y="129482"/>
                      <a:pt x="33063" y="129423"/>
                      <a:pt x="33210" y="129335"/>
                    </a:cubicBezTo>
                    <a:cubicBezTo>
                      <a:pt x="33417" y="129217"/>
                      <a:pt x="33623" y="129070"/>
                      <a:pt x="33829" y="128952"/>
                    </a:cubicBezTo>
                    <a:cubicBezTo>
                      <a:pt x="33977" y="128863"/>
                      <a:pt x="34124" y="128775"/>
                      <a:pt x="34271" y="128687"/>
                    </a:cubicBezTo>
                    <a:cubicBezTo>
                      <a:pt x="34478" y="128539"/>
                      <a:pt x="34684" y="128333"/>
                      <a:pt x="34861" y="128156"/>
                    </a:cubicBezTo>
                    <a:cubicBezTo>
                      <a:pt x="34978" y="128038"/>
                      <a:pt x="35096" y="127950"/>
                      <a:pt x="35214" y="127832"/>
                    </a:cubicBezTo>
                    <a:cubicBezTo>
                      <a:pt x="35420" y="127596"/>
                      <a:pt x="35627" y="127331"/>
                      <a:pt x="35833" y="127066"/>
                    </a:cubicBezTo>
                    <a:cubicBezTo>
                      <a:pt x="35892" y="126978"/>
                      <a:pt x="35980" y="126889"/>
                      <a:pt x="36069" y="126801"/>
                    </a:cubicBezTo>
                    <a:cubicBezTo>
                      <a:pt x="36334" y="126418"/>
                      <a:pt x="36599" y="126005"/>
                      <a:pt x="36835" y="125563"/>
                    </a:cubicBezTo>
                    <a:cubicBezTo>
                      <a:pt x="37247" y="124738"/>
                      <a:pt x="37660" y="124001"/>
                      <a:pt x="38102" y="123324"/>
                    </a:cubicBezTo>
                    <a:cubicBezTo>
                      <a:pt x="39369" y="121290"/>
                      <a:pt x="40725" y="119846"/>
                      <a:pt x="43082" y="118314"/>
                    </a:cubicBezTo>
                    <a:cubicBezTo>
                      <a:pt x="43672" y="117931"/>
                      <a:pt x="44290" y="117548"/>
                      <a:pt x="44880" y="117106"/>
                    </a:cubicBezTo>
                    <a:cubicBezTo>
                      <a:pt x="45793" y="116487"/>
                      <a:pt x="46677" y="115809"/>
                      <a:pt x="47443" y="115102"/>
                    </a:cubicBezTo>
                    <a:cubicBezTo>
                      <a:pt x="47974" y="114630"/>
                      <a:pt x="48445" y="114129"/>
                      <a:pt x="48887" y="113599"/>
                    </a:cubicBezTo>
                    <a:cubicBezTo>
                      <a:pt x="49300" y="113069"/>
                      <a:pt x="49683" y="112538"/>
                      <a:pt x="49948" y="111978"/>
                    </a:cubicBezTo>
                    <a:cubicBezTo>
                      <a:pt x="50213" y="111418"/>
                      <a:pt x="50420" y="110829"/>
                      <a:pt x="50479" y="110210"/>
                    </a:cubicBezTo>
                    <a:cubicBezTo>
                      <a:pt x="50685" y="108678"/>
                      <a:pt x="50213" y="106998"/>
                      <a:pt x="48711" y="105142"/>
                    </a:cubicBezTo>
                    <a:cubicBezTo>
                      <a:pt x="45174" y="100751"/>
                      <a:pt x="38043" y="99248"/>
                      <a:pt x="37247" y="92883"/>
                    </a:cubicBezTo>
                    <a:cubicBezTo>
                      <a:pt x="41962" y="100722"/>
                      <a:pt x="50096" y="106173"/>
                      <a:pt x="59024" y="107735"/>
                    </a:cubicBezTo>
                    <a:cubicBezTo>
                      <a:pt x="60291" y="107971"/>
                      <a:pt x="61588" y="108089"/>
                      <a:pt x="62914" y="108177"/>
                    </a:cubicBezTo>
                    <a:cubicBezTo>
                      <a:pt x="62502" y="108295"/>
                      <a:pt x="62089" y="108354"/>
                      <a:pt x="61647" y="108413"/>
                    </a:cubicBezTo>
                    <a:cubicBezTo>
                      <a:pt x="59496" y="108707"/>
                      <a:pt x="57168" y="108531"/>
                      <a:pt x="55252" y="109356"/>
                    </a:cubicBezTo>
                    <a:cubicBezTo>
                      <a:pt x="54486" y="109680"/>
                      <a:pt x="53779" y="110181"/>
                      <a:pt x="53190" y="110947"/>
                    </a:cubicBezTo>
                    <a:cubicBezTo>
                      <a:pt x="51569" y="112980"/>
                      <a:pt x="51127" y="115839"/>
                      <a:pt x="50773" y="118520"/>
                    </a:cubicBezTo>
                    <a:cubicBezTo>
                      <a:pt x="50655" y="119404"/>
                      <a:pt x="50538" y="120288"/>
                      <a:pt x="50420" y="121113"/>
                    </a:cubicBezTo>
                    <a:cubicBezTo>
                      <a:pt x="49595" y="125976"/>
                      <a:pt x="48769" y="130838"/>
                      <a:pt x="48092" y="135730"/>
                    </a:cubicBezTo>
                    <a:cubicBezTo>
                      <a:pt x="47473" y="140150"/>
                      <a:pt x="48121" y="144010"/>
                      <a:pt x="51893" y="146839"/>
                    </a:cubicBezTo>
                    <a:cubicBezTo>
                      <a:pt x="53425" y="147988"/>
                      <a:pt x="55105" y="148843"/>
                      <a:pt x="56844" y="149668"/>
                    </a:cubicBezTo>
                    <a:cubicBezTo>
                      <a:pt x="58582" y="150493"/>
                      <a:pt x="60350" y="151259"/>
                      <a:pt x="62001" y="152143"/>
                    </a:cubicBezTo>
                    <a:cubicBezTo>
                      <a:pt x="66244" y="154471"/>
                      <a:pt x="70428" y="156829"/>
                      <a:pt x="75055" y="158361"/>
                    </a:cubicBezTo>
                    <a:cubicBezTo>
                      <a:pt x="84485" y="161514"/>
                      <a:pt x="94239" y="163665"/>
                      <a:pt x="103875" y="166052"/>
                    </a:cubicBezTo>
                    <a:cubicBezTo>
                      <a:pt x="104405" y="166199"/>
                      <a:pt x="104935" y="166317"/>
                      <a:pt x="105466" y="166435"/>
                    </a:cubicBezTo>
                    <a:cubicBezTo>
                      <a:pt x="105613" y="166465"/>
                      <a:pt x="105790" y="166494"/>
                      <a:pt x="105937" y="166524"/>
                    </a:cubicBezTo>
                    <a:cubicBezTo>
                      <a:pt x="106291" y="166612"/>
                      <a:pt x="106674" y="166671"/>
                      <a:pt x="107028" y="166759"/>
                    </a:cubicBezTo>
                    <a:cubicBezTo>
                      <a:pt x="107234" y="166789"/>
                      <a:pt x="107411" y="166818"/>
                      <a:pt x="107588" y="166848"/>
                    </a:cubicBezTo>
                    <a:cubicBezTo>
                      <a:pt x="107912" y="166907"/>
                      <a:pt x="108206" y="166936"/>
                      <a:pt x="108530" y="166966"/>
                    </a:cubicBezTo>
                    <a:cubicBezTo>
                      <a:pt x="108737" y="166995"/>
                      <a:pt x="108914" y="166995"/>
                      <a:pt x="109120" y="166995"/>
                    </a:cubicBezTo>
                    <a:cubicBezTo>
                      <a:pt x="109267" y="166995"/>
                      <a:pt x="109415" y="167025"/>
                      <a:pt x="109591" y="167025"/>
                    </a:cubicBezTo>
                    <a:cubicBezTo>
                      <a:pt x="109709" y="167025"/>
                      <a:pt x="109798" y="166995"/>
                      <a:pt x="109886" y="166995"/>
                    </a:cubicBezTo>
                    <a:cubicBezTo>
                      <a:pt x="110210" y="166995"/>
                      <a:pt x="110505" y="166936"/>
                      <a:pt x="110829" y="166907"/>
                    </a:cubicBezTo>
                    <a:cubicBezTo>
                      <a:pt x="111035" y="166877"/>
                      <a:pt x="111271" y="166848"/>
                      <a:pt x="111477" y="166789"/>
                    </a:cubicBezTo>
                    <a:cubicBezTo>
                      <a:pt x="111772" y="166700"/>
                      <a:pt x="112096" y="166582"/>
                      <a:pt x="112391" y="166465"/>
                    </a:cubicBezTo>
                    <a:cubicBezTo>
                      <a:pt x="112597" y="166376"/>
                      <a:pt x="112774" y="166317"/>
                      <a:pt x="112980" y="166199"/>
                    </a:cubicBezTo>
                    <a:cubicBezTo>
                      <a:pt x="113304" y="166023"/>
                      <a:pt x="113599" y="165787"/>
                      <a:pt x="113923" y="165551"/>
                    </a:cubicBezTo>
                    <a:cubicBezTo>
                      <a:pt x="114070" y="165433"/>
                      <a:pt x="114247" y="165345"/>
                      <a:pt x="114395" y="165197"/>
                    </a:cubicBezTo>
                    <a:cubicBezTo>
                      <a:pt x="114837" y="164785"/>
                      <a:pt x="115279" y="164284"/>
                      <a:pt x="115721" y="163695"/>
                    </a:cubicBezTo>
                    <a:cubicBezTo>
                      <a:pt x="118108" y="160394"/>
                      <a:pt x="118697" y="156563"/>
                      <a:pt x="117931" y="152791"/>
                    </a:cubicBezTo>
                    <a:cubicBezTo>
                      <a:pt x="117666" y="151554"/>
                      <a:pt x="117282" y="150287"/>
                      <a:pt x="116752" y="149079"/>
                    </a:cubicBezTo>
                    <a:cubicBezTo>
                      <a:pt x="116752" y="149079"/>
                      <a:pt x="116752" y="149079"/>
                      <a:pt x="116752" y="149079"/>
                    </a:cubicBezTo>
                    <a:cubicBezTo>
                      <a:pt x="117106" y="149609"/>
                      <a:pt x="117518" y="150051"/>
                      <a:pt x="117931" y="150405"/>
                    </a:cubicBezTo>
                    <a:cubicBezTo>
                      <a:pt x="118078" y="150522"/>
                      <a:pt x="118225" y="150611"/>
                      <a:pt x="118373" y="150699"/>
                    </a:cubicBezTo>
                    <a:cubicBezTo>
                      <a:pt x="118667" y="150906"/>
                      <a:pt x="118933" y="151082"/>
                      <a:pt x="119257" y="151230"/>
                    </a:cubicBezTo>
                    <a:cubicBezTo>
                      <a:pt x="119434" y="151318"/>
                      <a:pt x="119640" y="151348"/>
                      <a:pt x="119846" y="151406"/>
                    </a:cubicBezTo>
                    <a:cubicBezTo>
                      <a:pt x="120141" y="151495"/>
                      <a:pt x="120406" y="151583"/>
                      <a:pt x="120701" y="151642"/>
                    </a:cubicBezTo>
                    <a:cubicBezTo>
                      <a:pt x="120907" y="151672"/>
                      <a:pt x="121143" y="151672"/>
                      <a:pt x="121349" y="151701"/>
                    </a:cubicBezTo>
                    <a:cubicBezTo>
                      <a:pt x="121526" y="151701"/>
                      <a:pt x="121703" y="151760"/>
                      <a:pt x="121909" y="151760"/>
                    </a:cubicBezTo>
                    <a:cubicBezTo>
                      <a:pt x="121997" y="151760"/>
                      <a:pt x="122115" y="151731"/>
                      <a:pt x="122204" y="151731"/>
                    </a:cubicBezTo>
                    <a:cubicBezTo>
                      <a:pt x="122528" y="151731"/>
                      <a:pt x="122881" y="151701"/>
                      <a:pt x="123235" y="151642"/>
                    </a:cubicBezTo>
                    <a:cubicBezTo>
                      <a:pt x="123471" y="151613"/>
                      <a:pt x="123706" y="151613"/>
                      <a:pt x="123942" y="151554"/>
                    </a:cubicBezTo>
                    <a:cubicBezTo>
                      <a:pt x="124325" y="151495"/>
                      <a:pt x="124708" y="151436"/>
                      <a:pt x="125091" y="151348"/>
                    </a:cubicBezTo>
                    <a:cubicBezTo>
                      <a:pt x="125327" y="151318"/>
                      <a:pt x="125533" y="151259"/>
                      <a:pt x="125769" y="151230"/>
                    </a:cubicBezTo>
                    <a:cubicBezTo>
                      <a:pt x="126300" y="151112"/>
                      <a:pt x="126830" y="151023"/>
                      <a:pt x="127361" y="150906"/>
                    </a:cubicBezTo>
                    <a:cubicBezTo>
                      <a:pt x="127950" y="150788"/>
                      <a:pt x="128539" y="150699"/>
                      <a:pt x="129099" y="150611"/>
                    </a:cubicBezTo>
                    <a:cubicBezTo>
                      <a:pt x="128510" y="151495"/>
                      <a:pt x="127626" y="151907"/>
                      <a:pt x="126683" y="152349"/>
                    </a:cubicBezTo>
                    <a:cubicBezTo>
                      <a:pt x="126359" y="152497"/>
                      <a:pt x="126034" y="152644"/>
                      <a:pt x="125710" y="152821"/>
                    </a:cubicBezTo>
                    <a:cubicBezTo>
                      <a:pt x="124708" y="153381"/>
                      <a:pt x="123824" y="154118"/>
                      <a:pt x="123029" y="154972"/>
                    </a:cubicBezTo>
                    <a:cubicBezTo>
                      <a:pt x="122263" y="155827"/>
                      <a:pt x="121614" y="156799"/>
                      <a:pt x="121084" y="157801"/>
                    </a:cubicBezTo>
                    <a:cubicBezTo>
                      <a:pt x="120878" y="158214"/>
                      <a:pt x="120671" y="158626"/>
                      <a:pt x="120494" y="159068"/>
                    </a:cubicBezTo>
                    <a:cubicBezTo>
                      <a:pt x="119964" y="160394"/>
                      <a:pt x="119581" y="161838"/>
                      <a:pt x="119551" y="163253"/>
                    </a:cubicBezTo>
                    <a:cubicBezTo>
                      <a:pt x="119522" y="164196"/>
                      <a:pt x="119610" y="165139"/>
                      <a:pt x="119905" y="166023"/>
                    </a:cubicBezTo>
                    <a:cubicBezTo>
                      <a:pt x="120052" y="166465"/>
                      <a:pt x="120259" y="166877"/>
                      <a:pt x="120494" y="167290"/>
                    </a:cubicBezTo>
                    <a:cubicBezTo>
                      <a:pt x="120730" y="167702"/>
                      <a:pt x="121054" y="168056"/>
                      <a:pt x="121408" y="168410"/>
                    </a:cubicBezTo>
                    <a:cubicBezTo>
                      <a:pt x="121821" y="168793"/>
                      <a:pt x="122263" y="169146"/>
                      <a:pt x="122763" y="169470"/>
                    </a:cubicBezTo>
                    <a:cubicBezTo>
                      <a:pt x="124237" y="170413"/>
                      <a:pt x="125946" y="171091"/>
                      <a:pt x="127419" y="171916"/>
                    </a:cubicBezTo>
                    <a:cubicBezTo>
                      <a:pt x="129659" y="173183"/>
                      <a:pt x="131987" y="174362"/>
                      <a:pt x="134109" y="175835"/>
                    </a:cubicBezTo>
                    <a:cubicBezTo>
                      <a:pt x="135936" y="177103"/>
                      <a:pt x="137439" y="178694"/>
                      <a:pt x="138499" y="180668"/>
                    </a:cubicBezTo>
                    <a:cubicBezTo>
                      <a:pt x="138735" y="181110"/>
                      <a:pt x="138971" y="181582"/>
                      <a:pt x="139177" y="182053"/>
                    </a:cubicBezTo>
                    <a:cubicBezTo>
                      <a:pt x="139825" y="183438"/>
                      <a:pt x="140415" y="184764"/>
                      <a:pt x="141623" y="185825"/>
                    </a:cubicBezTo>
                    <a:cubicBezTo>
                      <a:pt x="144688" y="188507"/>
                      <a:pt x="149226" y="189184"/>
                      <a:pt x="153027" y="190127"/>
                    </a:cubicBezTo>
                    <a:cubicBezTo>
                      <a:pt x="153793" y="190304"/>
                      <a:pt x="154530" y="190481"/>
                      <a:pt x="155296" y="190658"/>
                    </a:cubicBezTo>
                    <a:cubicBezTo>
                      <a:pt x="155502" y="190717"/>
                      <a:pt x="155738" y="190746"/>
                      <a:pt x="155944" y="190805"/>
                    </a:cubicBezTo>
                    <a:cubicBezTo>
                      <a:pt x="156534" y="190923"/>
                      <a:pt x="157123" y="191041"/>
                      <a:pt x="157683" y="191129"/>
                    </a:cubicBezTo>
                    <a:cubicBezTo>
                      <a:pt x="157889" y="191159"/>
                      <a:pt x="158125" y="191218"/>
                      <a:pt x="158331" y="191247"/>
                    </a:cubicBezTo>
                    <a:cubicBezTo>
                      <a:pt x="159097" y="191365"/>
                      <a:pt x="159864" y="191483"/>
                      <a:pt x="160630" y="191542"/>
                    </a:cubicBezTo>
                    <a:cubicBezTo>
                      <a:pt x="160718" y="191542"/>
                      <a:pt x="160836" y="191542"/>
                      <a:pt x="160925" y="191571"/>
                    </a:cubicBezTo>
                    <a:cubicBezTo>
                      <a:pt x="161602" y="191630"/>
                      <a:pt x="162251" y="191660"/>
                      <a:pt x="162928" y="191660"/>
                    </a:cubicBezTo>
                    <a:cubicBezTo>
                      <a:pt x="163046" y="191660"/>
                      <a:pt x="163135" y="191689"/>
                      <a:pt x="163252" y="191689"/>
                    </a:cubicBezTo>
                    <a:cubicBezTo>
                      <a:pt x="163370" y="191689"/>
                      <a:pt x="163518" y="191660"/>
                      <a:pt x="163636" y="191660"/>
                    </a:cubicBezTo>
                    <a:cubicBezTo>
                      <a:pt x="164166" y="191660"/>
                      <a:pt x="164696" y="191630"/>
                      <a:pt x="165227" y="191571"/>
                    </a:cubicBezTo>
                    <a:cubicBezTo>
                      <a:pt x="165463" y="191542"/>
                      <a:pt x="165698" y="191542"/>
                      <a:pt x="165905" y="191512"/>
                    </a:cubicBezTo>
                    <a:cubicBezTo>
                      <a:pt x="166641" y="191424"/>
                      <a:pt x="167407" y="191306"/>
                      <a:pt x="168174" y="191159"/>
                    </a:cubicBezTo>
                    <a:cubicBezTo>
                      <a:pt x="168174" y="191159"/>
                      <a:pt x="168174" y="191159"/>
                      <a:pt x="168174" y="191159"/>
                    </a:cubicBezTo>
                    <a:cubicBezTo>
                      <a:pt x="171120" y="190510"/>
                      <a:pt x="173890" y="189273"/>
                      <a:pt x="176366" y="187593"/>
                    </a:cubicBezTo>
                    <a:cubicBezTo>
                      <a:pt x="177191" y="187033"/>
                      <a:pt x="177986" y="186414"/>
                      <a:pt x="178753" y="185766"/>
                    </a:cubicBezTo>
                    <a:cubicBezTo>
                      <a:pt x="181935" y="183085"/>
                      <a:pt x="183968" y="179489"/>
                      <a:pt x="186886" y="176661"/>
                    </a:cubicBezTo>
                    <a:cubicBezTo>
                      <a:pt x="187151" y="176395"/>
                      <a:pt x="187387" y="176248"/>
                      <a:pt x="187593" y="176130"/>
                    </a:cubicBezTo>
                    <a:cubicBezTo>
                      <a:pt x="187652" y="176101"/>
                      <a:pt x="187711" y="176101"/>
                      <a:pt x="187799" y="176071"/>
                    </a:cubicBezTo>
                    <a:cubicBezTo>
                      <a:pt x="187917" y="176012"/>
                      <a:pt x="188064" y="175953"/>
                      <a:pt x="188153" y="175953"/>
                    </a:cubicBezTo>
                    <a:cubicBezTo>
                      <a:pt x="188182" y="175953"/>
                      <a:pt x="188212" y="175983"/>
                      <a:pt x="188271" y="175983"/>
                    </a:cubicBezTo>
                    <a:cubicBezTo>
                      <a:pt x="188418" y="176012"/>
                      <a:pt x="188536" y="176071"/>
                      <a:pt x="188654" y="176189"/>
                    </a:cubicBezTo>
                    <a:cubicBezTo>
                      <a:pt x="188683" y="176219"/>
                      <a:pt x="188713" y="176248"/>
                      <a:pt x="188742" y="176277"/>
                    </a:cubicBezTo>
                    <a:cubicBezTo>
                      <a:pt x="188831" y="176425"/>
                      <a:pt x="188919" y="176631"/>
                      <a:pt x="188919" y="176867"/>
                    </a:cubicBezTo>
                    <a:cubicBezTo>
                      <a:pt x="188919" y="176896"/>
                      <a:pt x="188919" y="176926"/>
                      <a:pt x="188919" y="176955"/>
                    </a:cubicBezTo>
                    <a:cubicBezTo>
                      <a:pt x="188919" y="177161"/>
                      <a:pt x="188890" y="177427"/>
                      <a:pt x="188831" y="177662"/>
                    </a:cubicBezTo>
                    <a:cubicBezTo>
                      <a:pt x="188801" y="177721"/>
                      <a:pt x="188801" y="177810"/>
                      <a:pt x="188772" y="177869"/>
                    </a:cubicBezTo>
                    <a:cubicBezTo>
                      <a:pt x="188683" y="178163"/>
                      <a:pt x="188565" y="178458"/>
                      <a:pt x="188389" y="178753"/>
                    </a:cubicBezTo>
                    <a:cubicBezTo>
                      <a:pt x="187180" y="180668"/>
                      <a:pt x="185177" y="182584"/>
                      <a:pt x="183615" y="184204"/>
                    </a:cubicBezTo>
                    <a:cubicBezTo>
                      <a:pt x="182436" y="185442"/>
                      <a:pt x="179696" y="186621"/>
                      <a:pt x="177780" y="188183"/>
                    </a:cubicBezTo>
                    <a:cubicBezTo>
                      <a:pt x="176277" y="189391"/>
                      <a:pt x="175246" y="190835"/>
                      <a:pt x="175806" y="192691"/>
                    </a:cubicBezTo>
                    <a:cubicBezTo>
                      <a:pt x="177338" y="199675"/>
                      <a:pt x="182642" y="204243"/>
                      <a:pt x="188536" y="207720"/>
                    </a:cubicBezTo>
                    <a:cubicBezTo>
                      <a:pt x="185884" y="207013"/>
                      <a:pt x="183232" y="205952"/>
                      <a:pt x="180815" y="204567"/>
                    </a:cubicBezTo>
                    <a:cubicBezTo>
                      <a:pt x="179607" y="203859"/>
                      <a:pt x="178458" y="203064"/>
                      <a:pt x="177368" y="202209"/>
                    </a:cubicBezTo>
                    <a:cubicBezTo>
                      <a:pt x="176277" y="201355"/>
                      <a:pt x="175246" y="200530"/>
                      <a:pt x="174332" y="199469"/>
                    </a:cubicBezTo>
                    <a:close/>
                    <a:moveTo>
                      <a:pt x="69309" y="79740"/>
                    </a:moveTo>
                    <a:cubicBezTo>
                      <a:pt x="69633" y="81980"/>
                      <a:pt x="70635" y="83748"/>
                      <a:pt x="72255" y="85015"/>
                    </a:cubicBezTo>
                    <a:cubicBezTo>
                      <a:pt x="72815" y="85428"/>
                      <a:pt x="73405" y="85811"/>
                      <a:pt x="74112" y="86105"/>
                    </a:cubicBezTo>
                    <a:cubicBezTo>
                      <a:pt x="79298" y="88463"/>
                      <a:pt x="84573" y="88316"/>
                      <a:pt x="86783" y="94563"/>
                    </a:cubicBezTo>
                    <a:cubicBezTo>
                      <a:pt x="87196" y="95712"/>
                      <a:pt x="87461" y="96861"/>
                      <a:pt x="87638" y="98069"/>
                    </a:cubicBezTo>
                    <a:cubicBezTo>
                      <a:pt x="87726" y="98659"/>
                      <a:pt x="87785" y="99278"/>
                      <a:pt x="87844" y="99867"/>
                    </a:cubicBezTo>
                    <a:cubicBezTo>
                      <a:pt x="88050" y="102283"/>
                      <a:pt x="87962" y="104788"/>
                      <a:pt x="87932" y="107175"/>
                    </a:cubicBezTo>
                    <a:cubicBezTo>
                      <a:pt x="87932" y="107764"/>
                      <a:pt x="87932" y="108383"/>
                      <a:pt x="87932" y="108973"/>
                    </a:cubicBezTo>
                    <a:cubicBezTo>
                      <a:pt x="87962" y="111477"/>
                      <a:pt x="88198" y="114336"/>
                      <a:pt x="89583" y="116251"/>
                    </a:cubicBezTo>
                    <a:cubicBezTo>
                      <a:pt x="90408" y="117400"/>
                      <a:pt x="91645" y="118196"/>
                      <a:pt x="93472" y="118373"/>
                    </a:cubicBezTo>
                    <a:cubicBezTo>
                      <a:pt x="89494" y="119758"/>
                      <a:pt x="85310" y="120878"/>
                      <a:pt x="81744" y="122793"/>
                    </a:cubicBezTo>
                    <a:cubicBezTo>
                      <a:pt x="79505" y="123972"/>
                      <a:pt x="77530" y="125475"/>
                      <a:pt x="76027" y="127508"/>
                    </a:cubicBezTo>
                    <a:cubicBezTo>
                      <a:pt x="75114" y="128746"/>
                      <a:pt x="74377" y="130160"/>
                      <a:pt x="73847" y="131869"/>
                    </a:cubicBezTo>
                    <a:cubicBezTo>
                      <a:pt x="74318" y="128598"/>
                      <a:pt x="72255" y="126447"/>
                      <a:pt x="69898" y="124679"/>
                    </a:cubicBezTo>
                    <a:cubicBezTo>
                      <a:pt x="69515" y="124384"/>
                      <a:pt x="69102" y="124119"/>
                      <a:pt x="68690" y="123824"/>
                    </a:cubicBezTo>
                    <a:cubicBezTo>
                      <a:pt x="68277" y="123559"/>
                      <a:pt x="67894" y="123294"/>
                      <a:pt x="67482" y="123029"/>
                    </a:cubicBezTo>
                    <a:cubicBezTo>
                      <a:pt x="68395" y="123294"/>
                      <a:pt x="69368" y="123500"/>
                      <a:pt x="70340" y="123677"/>
                    </a:cubicBezTo>
                    <a:cubicBezTo>
                      <a:pt x="70517" y="123707"/>
                      <a:pt x="70723" y="123736"/>
                      <a:pt x="70900" y="123766"/>
                    </a:cubicBezTo>
                    <a:cubicBezTo>
                      <a:pt x="71872" y="123913"/>
                      <a:pt x="72845" y="124001"/>
                      <a:pt x="73817" y="124001"/>
                    </a:cubicBezTo>
                    <a:cubicBezTo>
                      <a:pt x="73906" y="124001"/>
                      <a:pt x="73965" y="124031"/>
                      <a:pt x="74053" y="124031"/>
                    </a:cubicBezTo>
                    <a:cubicBezTo>
                      <a:pt x="74230" y="124031"/>
                      <a:pt x="74407" y="124001"/>
                      <a:pt x="74583" y="124001"/>
                    </a:cubicBezTo>
                    <a:cubicBezTo>
                      <a:pt x="75055" y="124001"/>
                      <a:pt x="75526" y="123972"/>
                      <a:pt x="75968" y="123913"/>
                    </a:cubicBezTo>
                    <a:cubicBezTo>
                      <a:pt x="76263" y="123883"/>
                      <a:pt x="76528" y="123824"/>
                      <a:pt x="76823" y="123795"/>
                    </a:cubicBezTo>
                    <a:cubicBezTo>
                      <a:pt x="77265" y="123707"/>
                      <a:pt x="77707" y="123618"/>
                      <a:pt x="78149" y="123500"/>
                    </a:cubicBezTo>
                    <a:cubicBezTo>
                      <a:pt x="78414" y="123412"/>
                      <a:pt x="78679" y="123353"/>
                      <a:pt x="78945" y="123265"/>
                    </a:cubicBezTo>
                    <a:cubicBezTo>
                      <a:pt x="79416" y="123088"/>
                      <a:pt x="79829" y="122881"/>
                      <a:pt x="80271" y="122675"/>
                    </a:cubicBezTo>
                    <a:cubicBezTo>
                      <a:pt x="80477" y="122557"/>
                      <a:pt x="80713" y="122469"/>
                      <a:pt x="80919" y="122351"/>
                    </a:cubicBezTo>
                    <a:cubicBezTo>
                      <a:pt x="81538" y="121968"/>
                      <a:pt x="82127" y="121555"/>
                      <a:pt x="82687" y="121025"/>
                    </a:cubicBezTo>
                    <a:cubicBezTo>
                      <a:pt x="82687" y="121025"/>
                      <a:pt x="82687" y="121025"/>
                      <a:pt x="82687" y="121025"/>
                    </a:cubicBezTo>
                    <a:cubicBezTo>
                      <a:pt x="86783" y="117106"/>
                      <a:pt x="85840" y="111772"/>
                      <a:pt x="85840" y="106645"/>
                    </a:cubicBezTo>
                    <a:cubicBezTo>
                      <a:pt x="85840" y="101164"/>
                      <a:pt x="86430" y="94504"/>
                      <a:pt x="81980" y="90938"/>
                    </a:cubicBezTo>
                    <a:cubicBezTo>
                      <a:pt x="81332" y="90437"/>
                      <a:pt x="80595" y="89995"/>
                      <a:pt x="79740" y="89612"/>
                    </a:cubicBezTo>
                    <a:cubicBezTo>
                      <a:pt x="76145" y="88050"/>
                      <a:pt x="71401" y="87667"/>
                      <a:pt x="69073" y="84102"/>
                    </a:cubicBezTo>
                    <a:cubicBezTo>
                      <a:pt x="68277" y="82893"/>
                      <a:pt x="67983" y="81567"/>
                      <a:pt x="67924" y="80212"/>
                    </a:cubicBezTo>
                    <a:cubicBezTo>
                      <a:pt x="67806" y="77913"/>
                      <a:pt x="68336" y="75497"/>
                      <a:pt x="68336" y="73287"/>
                    </a:cubicBezTo>
                    <a:cubicBezTo>
                      <a:pt x="69250" y="73994"/>
                      <a:pt x="69191" y="73817"/>
                      <a:pt x="69250" y="75320"/>
                    </a:cubicBezTo>
                    <a:cubicBezTo>
                      <a:pt x="69191" y="76794"/>
                      <a:pt x="69102" y="78296"/>
                      <a:pt x="69309" y="79740"/>
                    </a:cubicBezTo>
                    <a:close/>
                    <a:moveTo>
                      <a:pt x="127184" y="22248"/>
                    </a:moveTo>
                    <a:cubicBezTo>
                      <a:pt x="126565" y="22956"/>
                      <a:pt x="125976" y="23604"/>
                      <a:pt x="125504" y="24223"/>
                    </a:cubicBezTo>
                    <a:cubicBezTo>
                      <a:pt x="125033" y="24842"/>
                      <a:pt x="124649" y="25460"/>
                      <a:pt x="124355" y="26079"/>
                    </a:cubicBezTo>
                    <a:cubicBezTo>
                      <a:pt x="124090" y="26727"/>
                      <a:pt x="123942" y="27405"/>
                      <a:pt x="123942" y="28171"/>
                    </a:cubicBezTo>
                    <a:cubicBezTo>
                      <a:pt x="123942" y="28938"/>
                      <a:pt x="124090" y="29792"/>
                      <a:pt x="124443" y="30794"/>
                    </a:cubicBezTo>
                    <a:cubicBezTo>
                      <a:pt x="124856" y="32061"/>
                      <a:pt x="125533" y="33564"/>
                      <a:pt x="126801" y="34153"/>
                    </a:cubicBezTo>
                    <a:cubicBezTo>
                      <a:pt x="127007" y="34242"/>
                      <a:pt x="127213" y="34330"/>
                      <a:pt x="127419" y="34360"/>
                    </a:cubicBezTo>
                    <a:cubicBezTo>
                      <a:pt x="127478" y="34389"/>
                      <a:pt x="127567" y="34360"/>
                      <a:pt x="127626" y="34389"/>
                    </a:cubicBezTo>
                    <a:cubicBezTo>
                      <a:pt x="127744" y="34419"/>
                      <a:pt x="127861" y="34419"/>
                      <a:pt x="127979" y="34419"/>
                    </a:cubicBezTo>
                    <a:cubicBezTo>
                      <a:pt x="127979" y="34419"/>
                      <a:pt x="127979" y="34419"/>
                      <a:pt x="128009" y="34419"/>
                    </a:cubicBezTo>
                    <a:cubicBezTo>
                      <a:pt x="128274" y="34419"/>
                      <a:pt x="128539" y="34360"/>
                      <a:pt x="128804" y="34301"/>
                    </a:cubicBezTo>
                    <a:cubicBezTo>
                      <a:pt x="128863" y="34271"/>
                      <a:pt x="128952" y="34271"/>
                      <a:pt x="129011" y="34242"/>
                    </a:cubicBezTo>
                    <a:cubicBezTo>
                      <a:pt x="129246" y="34183"/>
                      <a:pt x="129482" y="34094"/>
                      <a:pt x="129747" y="34006"/>
                    </a:cubicBezTo>
                    <a:cubicBezTo>
                      <a:pt x="129983" y="33918"/>
                      <a:pt x="130248" y="33829"/>
                      <a:pt x="130484" y="33741"/>
                    </a:cubicBezTo>
                    <a:cubicBezTo>
                      <a:pt x="130573" y="33711"/>
                      <a:pt x="130631" y="33682"/>
                      <a:pt x="130720" y="33652"/>
                    </a:cubicBezTo>
                    <a:cubicBezTo>
                      <a:pt x="130985" y="33564"/>
                      <a:pt x="131280" y="33476"/>
                      <a:pt x="131545" y="33417"/>
                    </a:cubicBezTo>
                    <a:cubicBezTo>
                      <a:pt x="131486" y="33476"/>
                      <a:pt x="131427" y="33535"/>
                      <a:pt x="131368" y="33623"/>
                    </a:cubicBezTo>
                    <a:cubicBezTo>
                      <a:pt x="131250" y="33770"/>
                      <a:pt x="131132" y="33888"/>
                      <a:pt x="131015" y="34036"/>
                    </a:cubicBezTo>
                    <a:cubicBezTo>
                      <a:pt x="130867" y="34212"/>
                      <a:pt x="130690" y="34419"/>
                      <a:pt x="130543" y="34595"/>
                    </a:cubicBezTo>
                    <a:cubicBezTo>
                      <a:pt x="130484" y="34654"/>
                      <a:pt x="130425" y="34743"/>
                      <a:pt x="130366" y="34802"/>
                    </a:cubicBezTo>
                    <a:cubicBezTo>
                      <a:pt x="130248" y="34920"/>
                      <a:pt x="130130" y="35067"/>
                      <a:pt x="130013" y="35185"/>
                    </a:cubicBezTo>
                    <a:cubicBezTo>
                      <a:pt x="129954" y="35273"/>
                      <a:pt x="129865" y="35332"/>
                      <a:pt x="129777" y="35421"/>
                    </a:cubicBezTo>
                    <a:cubicBezTo>
                      <a:pt x="129659" y="35538"/>
                      <a:pt x="129541" y="35656"/>
                      <a:pt x="129453" y="35745"/>
                    </a:cubicBezTo>
                    <a:cubicBezTo>
                      <a:pt x="129364" y="35833"/>
                      <a:pt x="129276" y="35892"/>
                      <a:pt x="129188" y="35951"/>
                    </a:cubicBezTo>
                    <a:cubicBezTo>
                      <a:pt x="129070" y="36039"/>
                      <a:pt x="128952" y="36128"/>
                      <a:pt x="128834" y="36216"/>
                    </a:cubicBezTo>
                    <a:cubicBezTo>
                      <a:pt x="128745" y="36275"/>
                      <a:pt x="128657" y="36334"/>
                      <a:pt x="128539" y="36393"/>
                    </a:cubicBezTo>
                    <a:cubicBezTo>
                      <a:pt x="128421" y="36452"/>
                      <a:pt x="128303" y="36540"/>
                      <a:pt x="128156" y="36599"/>
                    </a:cubicBezTo>
                    <a:cubicBezTo>
                      <a:pt x="128068" y="36658"/>
                      <a:pt x="127950" y="36688"/>
                      <a:pt x="127832" y="36717"/>
                    </a:cubicBezTo>
                    <a:cubicBezTo>
                      <a:pt x="127714" y="36776"/>
                      <a:pt x="127567" y="36806"/>
                      <a:pt x="127419" y="36835"/>
                    </a:cubicBezTo>
                    <a:cubicBezTo>
                      <a:pt x="127302" y="36864"/>
                      <a:pt x="127184" y="36864"/>
                      <a:pt x="127066" y="36864"/>
                    </a:cubicBezTo>
                    <a:cubicBezTo>
                      <a:pt x="126889" y="36894"/>
                      <a:pt x="126683" y="36894"/>
                      <a:pt x="126476" y="36894"/>
                    </a:cubicBezTo>
                    <a:cubicBezTo>
                      <a:pt x="125622" y="36835"/>
                      <a:pt x="124797" y="36452"/>
                      <a:pt x="124060" y="35921"/>
                    </a:cubicBezTo>
                    <a:cubicBezTo>
                      <a:pt x="122852" y="35037"/>
                      <a:pt x="121879" y="33652"/>
                      <a:pt x="121408" y="32385"/>
                    </a:cubicBezTo>
                    <a:cubicBezTo>
                      <a:pt x="119935" y="28201"/>
                      <a:pt x="122911" y="23309"/>
                      <a:pt x="127184" y="22248"/>
                    </a:cubicBezTo>
                    <a:close/>
                    <a:moveTo>
                      <a:pt x="188565" y="17386"/>
                    </a:moveTo>
                    <a:cubicBezTo>
                      <a:pt x="189302" y="18359"/>
                      <a:pt x="189980" y="19390"/>
                      <a:pt x="190599" y="20451"/>
                    </a:cubicBezTo>
                    <a:cubicBezTo>
                      <a:pt x="192072" y="23073"/>
                      <a:pt x="193546" y="25784"/>
                      <a:pt x="194724" y="28554"/>
                    </a:cubicBezTo>
                    <a:cubicBezTo>
                      <a:pt x="195078" y="29380"/>
                      <a:pt x="195402" y="30470"/>
                      <a:pt x="195903" y="31413"/>
                    </a:cubicBezTo>
                    <a:cubicBezTo>
                      <a:pt x="196404" y="32326"/>
                      <a:pt x="197052" y="33093"/>
                      <a:pt x="198143" y="33299"/>
                    </a:cubicBezTo>
                    <a:cubicBezTo>
                      <a:pt x="196433" y="34831"/>
                      <a:pt x="195373" y="35627"/>
                      <a:pt x="194665" y="37248"/>
                    </a:cubicBezTo>
                    <a:cubicBezTo>
                      <a:pt x="194430" y="37778"/>
                      <a:pt x="194223" y="38426"/>
                      <a:pt x="194046" y="39192"/>
                    </a:cubicBezTo>
                    <a:cubicBezTo>
                      <a:pt x="193546" y="41403"/>
                      <a:pt x="192838" y="43642"/>
                      <a:pt x="192544" y="45911"/>
                    </a:cubicBezTo>
                    <a:cubicBezTo>
                      <a:pt x="192455" y="46677"/>
                      <a:pt x="192396" y="47414"/>
                      <a:pt x="192396" y="48180"/>
                    </a:cubicBezTo>
                    <a:cubicBezTo>
                      <a:pt x="192396" y="48180"/>
                      <a:pt x="192396" y="48180"/>
                      <a:pt x="192396" y="48180"/>
                    </a:cubicBezTo>
                    <a:cubicBezTo>
                      <a:pt x="192396" y="48946"/>
                      <a:pt x="192514" y="49654"/>
                      <a:pt x="192662" y="50302"/>
                    </a:cubicBezTo>
                    <a:cubicBezTo>
                      <a:pt x="192720" y="50508"/>
                      <a:pt x="192779" y="50685"/>
                      <a:pt x="192838" y="50891"/>
                    </a:cubicBezTo>
                    <a:cubicBezTo>
                      <a:pt x="192986" y="51333"/>
                      <a:pt x="193162" y="51775"/>
                      <a:pt x="193369" y="52158"/>
                    </a:cubicBezTo>
                    <a:cubicBezTo>
                      <a:pt x="193457" y="52335"/>
                      <a:pt x="193575" y="52541"/>
                      <a:pt x="193663" y="52718"/>
                    </a:cubicBezTo>
                    <a:cubicBezTo>
                      <a:pt x="193899" y="53131"/>
                      <a:pt x="194194" y="53514"/>
                      <a:pt x="194489" y="53838"/>
                    </a:cubicBezTo>
                    <a:cubicBezTo>
                      <a:pt x="194577" y="53956"/>
                      <a:pt x="194665" y="54074"/>
                      <a:pt x="194783" y="54162"/>
                    </a:cubicBezTo>
                    <a:cubicBezTo>
                      <a:pt x="195225" y="54575"/>
                      <a:pt x="195697" y="54928"/>
                      <a:pt x="196227" y="55252"/>
                    </a:cubicBezTo>
                    <a:cubicBezTo>
                      <a:pt x="196345" y="55311"/>
                      <a:pt x="196492" y="55370"/>
                      <a:pt x="196610" y="55429"/>
                    </a:cubicBezTo>
                    <a:cubicBezTo>
                      <a:pt x="197023" y="55636"/>
                      <a:pt x="197465" y="55842"/>
                      <a:pt x="197907" y="55989"/>
                    </a:cubicBezTo>
                    <a:cubicBezTo>
                      <a:pt x="198113" y="56048"/>
                      <a:pt x="198290" y="56107"/>
                      <a:pt x="198496" y="56137"/>
                    </a:cubicBezTo>
                    <a:cubicBezTo>
                      <a:pt x="198938" y="56254"/>
                      <a:pt x="199351" y="56313"/>
                      <a:pt x="199822" y="56343"/>
                    </a:cubicBezTo>
                    <a:cubicBezTo>
                      <a:pt x="200028" y="56372"/>
                      <a:pt x="200205" y="56372"/>
                      <a:pt x="200412" y="56402"/>
                    </a:cubicBezTo>
                    <a:cubicBezTo>
                      <a:pt x="200500" y="56402"/>
                      <a:pt x="200618" y="56431"/>
                      <a:pt x="200706" y="56431"/>
                    </a:cubicBezTo>
                    <a:cubicBezTo>
                      <a:pt x="201060" y="56431"/>
                      <a:pt x="201443" y="56372"/>
                      <a:pt x="201797" y="56313"/>
                    </a:cubicBezTo>
                    <a:cubicBezTo>
                      <a:pt x="202032" y="56284"/>
                      <a:pt x="202239" y="56284"/>
                      <a:pt x="202474" y="56254"/>
                    </a:cubicBezTo>
                    <a:cubicBezTo>
                      <a:pt x="203152" y="56137"/>
                      <a:pt x="203859" y="55960"/>
                      <a:pt x="204537" y="55694"/>
                    </a:cubicBezTo>
                    <a:cubicBezTo>
                      <a:pt x="204478" y="57168"/>
                      <a:pt x="204419" y="58671"/>
                      <a:pt x="204331" y="60174"/>
                    </a:cubicBezTo>
                    <a:cubicBezTo>
                      <a:pt x="204066" y="64653"/>
                      <a:pt x="203624" y="69132"/>
                      <a:pt x="202533" y="73464"/>
                    </a:cubicBezTo>
                    <a:cubicBezTo>
                      <a:pt x="201826" y="76263"/>
                      <a:pt x="200765" y="78856"/>
                      <a:pt x="199410" y="81391"/>
                    </a:cubicBezTo>
                    <a:cubicBezTo>
                      <a:pt x="198054" y="83954"/>
                      <a:pt x="195815" y="86724"/>
                      <a:pt x="195549" y="89612"/>
                    </a:cubicBezTo>
                    <a:cubicBezTo>
                      <a:pt x="195490" y="90319"/>
                      <a:pt x="195343" y="90997"/>
                      <a:pt x="195166" y="91645"/>
                    </a:cubicBezTo>
                    <a:cubicBezTo>
                      <a:pt x="194665" y="93620"/>
                      <a:pt x="193811" y="95417"/>
                      <a:pt x="193428" y="97510"/>
                    </a:cubicBezTo>
                    <a:cubicBezTo>
                      <a:pt x="193192" y="98718"/>
                      <a:pt x="193045" y="99985"/>
                      <a:pt x="193280" y="101223"/>
                    </a:cubicBezTo>
                    <a:cubicBezTo>
                      <a:pt x="193339" y="101606"/>
                      <a:pt x="193604" y="102136"/>
                      <a:pt x="193781" y="102637"/>
                    </a:cubicBezTo>
                    <a:cubicBezTo>
                      <a:pt x="193958" y="103138"/>
                      <a:pt x="194105" y="103668"/>
                      <a:pt x="193988" y="104081"/>
                    </a:cubicBezTo>
                    <a:cubicBezTo>
                      <a:pt x="193899" y="104376"/>
                      <a:pt x="193752" y="104552"/>
                      <a:pt x="193604" y="104700"/>
                    </a:cubicBezTo>
                    <a:cubicBezTo>
                      <a:pt x="193546" y="104759"/>
                      <a:pt x="193487" y="104759"/>
                      <a:pt x="193457" y="104788"/>
                    </a:cubicBezTo>
                    <a:cubicBezTo>
                      <a:pt x="193369" y="104847"/>
                      <a:pt x="193251" y="104906"/>
                      <a:pt x="193133" y="104906"/>
                    </a:cubicBezTo>
                    <a:cubicBezTo>
                      <a:pt x="193074" y="104906"/>
                      <a:pt x="193015" y="104906"/>
                      <a:pt x="192956" y="104877"/>
                    </a:cubicBezTo>
                    <a:cubicBezTo>
                      <a:pt x="192779" y="104847"/>
                      <a:pt x="192632" y="104788"/>
                      <a:pt x="192455" y="104700"/>
                    </a:cubicBezTo>
                    <a:cubicBezTo>
                      <a:pt x="192396" y="104670"/>
                      <a:pt x="192367" y="104641"/>
                      <a:pt x="192308" y="104611"/>
                    </a:cubicBezTo>
                    <a:cubicBezTo>
                      <a:pt x="192102" y="104464"/>
                      <a:pt x="191866" y="104317"/>
                      <a:pt x="191660" y="104110"/>
                    </a:cubicBezTo>
                    <a:cubicBezTo>
                      <a:pt x="191630" y="104081"/>
                      <a:pt x="191571" y="104022"/>
                      <a:pt x="191542" y="103993"/>
                    </a:cubicBezTo>
                    <a:cubicBezTo>
                      <a:pt x="191365" y="103816"/>
                      <a:pt x="191188" y="103639"/>
                      <a:pt x="191041" y="103462"/>
                    </a:cubicBezTo>
                    <a:cubicBezTo>
                      <a:pt x="190982" y="103403"/>
                      <a:pt x="190952" y="103344"/>
                      <a:pt x="190893" y="103285"/>
                    </a:cubicBezTo>
                    <a:cubicBezTo>
                      <a:pt x="190746" y="103108"/>
                      <a:pt x="190599" y="102932"/>
                      <a:pt x="190481" y="102784"/>
                    </a:cubicBezTo>
                    <a:cubicBezTo>
                      <a:pt x="189096" y="101075"/>
                      <a:pt x="188123" y="99395"/>
                      <a:pt x="188713" y="97686"/>
                    </a:cubicBezTo>
                    <a:cubicBezTo>
                      <a:pt x="188890" y="97126"/>
                      <a:pt x="189243" y="96537"/>
                      <a:pt x="189833" y="95948"/>
                    </a:cubicBezTo>
                    <a:cubicBezTo>
                      <a:pt x="191777" y="93944"/>
                      <a:pt x="193634" y="92412"/>
                      <a:pt x="194577" y="89671"/>
                    </a:cubicBezTo>
                    <a:cubicBezTo>
                      <a:pt x="195638" y="86606"/>
                      <a:pt x="194341" y="83542"/>
                      <a:pt x="196993" y="81243"/>
                    </a:cubicBezTo>
                    <a:cubicBezTo>
                      <a:pt x="201384" y="77442"/>
                      <a:pt x="202651" y="71755"/>
                      <a:pt x="201855" y="66097"/>
                    </a:cubicBezTo>
                    <a:cubicBezTo>
                      <a:pt x="201472" y="63445"/>
                      <a:pt x="200559" y="60822"/>
                      <a:pt x="198850" y="58700"/>
                    </a:cubicBezTo>
                    <a:cubicBezTo>
                      <a:pt x="197524" y="57050"/>
                      <a:pt x="195785" y="55812"/>
                      <a:pt x="194253" y="54398"/>
                    </a:cubicBezTo>
                    <a:cubicBezTo>
                      <a:pt x="193722" y="53926"/>
                      <a:pt x="193251" y="53425"/>
                      <a:pt x="192779" y="52895"/>
                    </a:cubicBezTo>
                    <a:cubicBezTo>
                      <a:pt x="192308" y="52335"/>
                      <a:pt x="191925" y="51775"/>
                      <a:pt x="191630" y="51186"/>
                    </a:cubicBezTo>
                    <a:cubicBezTo>
                      <a:pt x="190451" y="48858"/>
                      <a:pt x="190510" y="46353"/>
                      <a:pt x="190952" y="43789"/>
                    </a:cubicBezTo>
                    <a:cubicBezTo>
                      <a:pt x="191277" y="41874"/>
                      <a:pt x="191777" y="39929"/>
                      <a:pt x="192131" y="38014"/>
                    </a:cubicBezTo>
                    <a:cubicBezTo>
                      <a:pt x="192426" y="36363"/>
                      <a:pt x="192632" y="34713"/>
                      <a:pt x="192720" y="33093"/>
                    </a:cubicBezTo>
                    <a:cubicBezTo>
                      <a:pt x="192779" y="32267"/>
                      <a:pt x="192779" y="31442"/>
                      <a:pt x="192750" y="30647"/>
                    </a:cubicBezTo>
                    <a:cubicBezTo>
                      <a:pt x="192691" y="29026"/>
                      <a:pt x="192485" y="27435"/>
                      <a:pt x="192102" y="25873"/>
                    </a:cubicBezTo>
                    <a:cubicBezTo>
                      <a:pt x="191483" y="23545"/>
                      <a:pt x="190422" y="21335"/>
                      <a:pt x="188742" y="19331"/>
                    </a:cubicBezTo>
                    <a:cubicBezTo>
                      <a:pt x="187740" y="18152"/>
                      <a:pt x="186621" y="17150"/>
                      <a:pt x="185383" y="16296"/>
                    </a:cubicBezTo>
                    <a:cubicBezTo>
                      <a:pt x="181729" y="13732"/>
                      <a:pt x="177250" y="12406"/>
                      <a:pt x="173006" y="10962"/>
                    </a:cubicBezTo>
                    <a:cubicBezTo>
                      <a:pt x="175216" y="11080"/>
                      <a:pt x="177427" y="11375"/>
                      <a:pt x="179578" y="11846"/>
                    </a:cubicBezTo>
                    <a:cubicBezTo>
                      <a:pt x="180874" y="12023"/>
                      <a:pt x="182053" y="12377"/>
                      <a:pt x="183114" y="12878"/>
                    </a:cubicBezTo>
                    <a:cubicBezTo>
                      <a:pt x="184204" y="13378"/>
                      <a:pt x="185177" y="14027"/>
                      <a:pt x="186090" y="14793"/>
                    </a:cubicBezTo>
                    <a:cubicBezTo>
                      <a:pt x="187004" y="15559"/>
                      <a:pt x="187829" y="16443"/>
                      <a:pt x="188565" y="17386"/>
                    </a:cubicBezTo>
                    <a:close/>
                    <a:moveTo>
                      <a:pt x="139943" y="60881"/>
                    </a:moveTo>
                    <a:cubicBezTo>
                      <a:pt x="140739" y="61028"/>
                      <a:pt x="141535" y="61293"/>
                      <a:pt x="142271" y="61618"/>
                    </a:cubicBezTo>
                    <a:cubicBezTo>
                      <a:pt x="145601" y="63003"/>
                      <a:pt x="148489" y="65331"/>
                      <a:pt x="151642" y="67069"/>
                    </a:cubicBezTo>
                    <a:cubicBezTo>
                      <a:pt x="152261" y="67423"/>
                      <a:pt x="152909" y="67747"/>
                      <a:pt x="153558" y="68042"/>
                    </a:cubicBezTo>
                    <a:cubicBezTo>
                      <a:pt x="154854" y="68631"/>
                      <a:pt x="156239" y="69043"/>
                      <a:pt x="157712" y="69250"/>
                    </a:cubicBezTo>
                    <a:cubicBezTo>
                      <a:pt x="155502" y="70458"/>
                      <a:pt x="154589" y="72491"/>
                      <a:pt x="153528" y="74642"/>
                    </a:cubicBezTo>
                    <a:cubicBezTo>
                      <a:pt x="153351" y="73758"/>
                      <a:pt x="153116" y="72963"/>
                      <a:pt x="152791" y="72197"/>
                    </a:cubicBezTo>
                    <a:cubicBezTo>
                      <a:pt x="152143" y="70664"/>
                      <a:pt x="151200" y="69338"/>
                      <a:pt x="150080" y="68159"/>
                    </a:cubicBezTo>
                    <a:cubicBezTo>
                      <a:pt x="147251" y="65183"/>
                      <a:pt x="143303" y="63091"/>
                      <a:pt x="139943" y="60881"/>
                    </a:cubicBezTo>
                    <a:close/>
                    <a:moveTo>
                      <a:pt x="163164" y="54486"/>
                    </a:moveTo>
                    <a:cubicBezTo>
                      <a:pt x="163164" y="54486"/>
                      <a:pt x="163194" y="54486"/>
                      <a:pt x="163164" y="54486"/>
                    </a:cubicBezTo>
                    <a:cubicBezTo>
                      <a:pt x="163488" y="54722"/>
                      <a:pt x="163842" y="54928"/>
                      <a:pt x="164195" y="55105"/>
                    </a:cubicBezTo>
                    <a:cubicBezTo>
                      <a:pt x="164313" y="55164"/>
                      <a:pt x="164431" y="55194"/>
                      <a:pt x="164549" y="55252"/>
                    </a:cubicBezTo>
                    <a:cubicBezTo>
                      <a:pt x="164814" y="55370"/>
                      <a:pt x="165079" y="55459"/>
                      <a:pt x="165345" y="55518"/>
                    </a:cubicBezTo>
                    <a:cubicBezTo>
                      <a:pt x="165492" y="55547"/>
                      <a:pt x="165610" y="55577"/>
                      <a:pt x="165757" y="55606"/>
                    </a:cubicBezTo>
                    <a:cubicBezTo>
                      <a:pt x="166022" y="55665"/>
                      <a:pt x="166288" y="55694"/>
                      <a:pt x="166582" y="55724"/>
                    </a:cubicBezTo>
                    <a:cubicBezTo>
                      <a:pt x="166700" y="55724"/>
                      <a:pt x="166818" y="55753"/>
                      <a:pt x="166936" y="55753"/>
                    </a:cubicBezTo>
                    <a:cubicBezTo>
                      <a:pt x="166995" y="55753"/>
                      <a:pt x="167024" y="55753"/>
                      <a:pt x="167083" y="55753"/>
                    </a:cubicBezTo>
                    <a:cubicBezTo>
                      <a:pt x="167201" y="55753"/>
                      <a:pt x="167319" y="55724"/>
                      <a:pt x="167437" y="55724"/>
                    </a:cubicBezTo>
                    <a:cubicBezTo>
                      <a:pt x="167761" y="55694"/>
                      <a:pt x="168085" y="55665"/>
                      <a:pt x="168409" y="55606"/>
                    </a:cubicBezTo>
                    <a:cubicBezTo>
                      <a:pt x="168586" y="55577"/>
                      <a:pt x="168763" y="55518"/>
                      <a:pt x="168910" y="55488"/>
                    </a:cubicBezTo>
                    <a:cubicBezTo>
                      <a:pt x="169205" y="55400"/>
                      <a:pt x="169500" y="55311"/>
                      <a:pt x="169794" y="55194"/>
                    </a:cubicBezTo>
                    <a:cubicBezTo>
                      <a:pt x="169971" y="55135"/>
                      <a:pt x="170119" y="55046"/>
                      <a:pt x="170266" y="54958"/>
                    </a:cubicBezTo>
                    <a:cubicBezTo>
                      <a:pt x="170561" y="54810"/>
                      <a:pt x="170826" y="54634"/>
                      <a:pt x="171091" y="54427"/>
                    </a:cubicBezTo>
                    <a:cubicBezTo>
                      <a:pt x="171209" y="54339"/>
                      <a:pt x="171356" y="54251"/>
                      <a:pt x="171474" y="54162"/>
                    </a:cubicBezTo>
                    <a:cubicBezTo>
                      <a:pt x="171828" y="53838"/>
                      <a:pt x="172181" y="53484"/>
                      <a:pt x="172476" y="53072"/>
                    </a:cubicBezTo>
                    <a:cubicBezTo>
                      <a:pt x="172476" y="53072"/>
                      <a:pt x="172476" y="53072"/>
                      <a:pt x="172476" y="53072"/>
                    </a:cubicBezTo>
                    <a:cubicBezTo>
                      <a:pt x="172063" y="54457"/>
                      <a:pt x="171710" y="55960"/>
                      <a:pt x="171710" y="57404"/>
                    </a:cubicBezTo>
                    <a:cubicBezTo>
                      <a:pt x="171710" y="58848"/>
                      <a:pt x="172093" y="60262"/>
                      <a:pt x="173095" y="61470"/>
                    </a:cubicBezTo>
                    <a:cubicBezTo>
                      <a:pt x="174244" y="62855"/>
                      <a:pt x="175865" y="63857"/>
                      <a:pt x="177603" y="64712"/>
                    </a:cubicBezTo>
                    <a:cubicBezTo>
                      <a:pt x="179342" y="65566"/>
                      <a:pt x="181169" y="66303"/>
                      <a:pt x="182701" y="67069"/>
                    </a:cubicBezTo>
                    <a:cubicBezTo>
                      <a:pt x="182259" y="66981"/>
                      <a:pt x="181758" y="66833"/>
                      <a:pt x="181228" y="66627"/>
                    </a:cubicBezTo>
                    <a:cubicBezTo>
                      <a:pt x="181110" y="66568"/>
                      <a:pt x="180992" y="66539"/>
                      <a:pt x="180845" y="66480"/>
                    </a:cubicBezTo>
                    <a:cubicBezTo>
                      <a:pt x="180491" y="66362"/>
                      <a:pt x="180108" y="66215"/>
                      <a:pt x="179755" y="66067"/>
                    </a:cubicBezTo>
                    <a:cubicBezTo>
                      <a:pt x="179696" y="66038"/>
                      <a:pt x="179637" y="66038"/>
                      <a:pt x="179578" y="66008"/>
                    </a:cubicBezTo>
                    <a:cubicBezTo>
                      <a:pt x="179460" y="65979"/>
                      <a:pt x="179342" y="65920"/>
                      <a:pt x="179254" y="65890"/>
                    </a:cubicBezTo>
                    <a:cubicBezTo>
                      <a:pt x="178753" y="65714"/>
                      <a:pt x="178281" y="65537"/>
                      <a:pt x="177780" y="65419"/>
                    </a:cubicBezTo>
                    <a:cubicBezTo>
                      <a:pt x="177692" y="65389"/>
                      <a:pt x="177603" y="65360"/>
                      <a:pt x="177515" y="65331"/>
                    </a:cubicBezTo>
                    <a:cubicBezTo>
                      <a:pt x="176985" y="65213"/>
                      <a:pt x="176484" y="65124"/>
                      <a:pt x="175983" y="65124"/>
                    </a:cubicBezTo>
                    <a:cubicBezTo>
                      <a:pt x="175924" y="65124"/>
                      <a:pt x="175865" y="65095"/>
                      <a:pt x="175806" y="65095"/>
                    </a:cubicBezTo>
                    <a:cubicBezTo>
                      <a:pt x="175688" y="65095"/>
                      <a:pt x="175570" y="65124"/>
                      <a:pt x="175452" y="65124"/>
                    </a:cubicBezTo>
                    <a:cubicBezTo>
                      <a:pt x="175364" y="65124"/>
                      <a:pt x="175246" y="65124"/>
                      <a:pt x="175158" y="65154"/>
                    </a:cubicBezTo>
                    <a:cubicBezTo>
                      <a:pt x="174863" y="65213"/>
                      <a:pt x="174568" y="65272"/>
                      <a:pt x="174273" y="65419"/>
                    </a:cubicBezTo>
                    <a:cubicBezTo>
                      <a:pt x="174273" y="65419"/>
                      <a:pt x="174273" y="65419"/>
                      <a:pt x="174273" y="65419"/>
                    </a:cubicBezTo>
                    <a:cubicBezTo>
                      <a:pt x="172859" y="66097"/>
                      <a:pt x="173006" y="67511"/>
                      <a:pt x="173006" y="68867"/>
                    </a:cubicBezTo>
                    <a:cubicBezTo>
                      <a:pt x="173006" y="70045"/>
                      <a:pt x="172947" y="71195"/>
                      <a:pt x="172859" y="72373"/>
                    </a:cubicBezTo>
                    <a:cubicBezTo>
                      <a:pt x="172771" y="73552"/>
                      <a:pt x="172682" y="74701"/>
                      <a:pt x="172535" y="75851"/>
                    </a:cubicBezTo>
                    <a:cubicBezTo>
                      <a:pt x="171356" y="85870"/>
                      <a:pt x="167260" y="95270"/>
                      <a:pt x="165993" y="105260"/>
                    </a:cubicBezTo>
                    <a:cubicBezTo>
                      <a:pt x="165522" y="109061"/>
                      <a:pt x="167024" y="110888"/>
                      <a:pt x="170472" y="112244"/>
                    </a:cubicBezTo>
                    <a:cubicBezTo>
                      <a:pt x="175128" y="114100"/>
                      <a:pt x="180049" y="115456"/>
                      <a:pt x="184911" y="116723"/>
                    </a:cubicBezTo>
                    <a:cubicBezTo>
                      <a:pt x="186179" y="117047"/>
                      <a:pt x="187505" y="117430"/>
                      <a:pt x="188860" y="117784"/>
                    </a:cubicBezTo>
                    <a:cubicBezTo>
                      <a:pt x="189715" y="118019"/>
                      <a:pt x="190569" y="118226"/>
                      <a:pt x="191453" y="118461"/>
                    </a:cubicBezTo>
                    <a:cubicBezTo>
                      <a:pt x="191836" y="118550"/>
                      <a:pt x="192190" y="118638"/>
                      <a:pt x="192573" y="118726"/>
                    </a:cubicBezTo>
                    <a:cubicBezTo>
                      <a:pt x="193722" y="118992"/>
                      <a:pt x="194901" y="119227"/>
                      <a:pt x="196080" y="119404"/>
                    </a:cubicBezTo>
                    <a:cubicBezTo>
                      <a:pt x="196080" y="119404"/>
                      <a:pt x="196109" y="119404"/>
                      <a:pt x="196109" y="119404"/>
                    </a:cubicBezTo>
                    <a:cubicBezTo>
                      <a:pt x="197258" y="119581"/>
                      <a:pt x="198408" y="119640"/>
                      <a:pt x="199528" y="119669"/>
                    </a:cubicBezTo>
                    <a:cubicBezTo>
                      <a:pt x="199675" y="119669"/>
                      <a:pt x="199822" y="119699"/>
                      <a:pt x="199940" y="119699"/>
                    </a:cubicBezTo>
                    <a:cubicBezTo>
                      <a:pt x="200588" y="119699"/>
                      <a:pt x="201207" y="119669"/>
                      <a:pt x="201855" y="119611"/>
                    </a:cubicBezTo>
                    <a:cubicBezTo>
                      <a:pt x="201855" y="119611"/>
                      <a:pt x="201885" y="119611"/>
                      <a:pt x="201885" y="119611"/>
                    </a:cubicBezTo>
                    <a:cubicBezTo>
                      <a:pt x="202710" y="119522"/>
                      <a:pt x="203506" y="119375"/>
                      <a:pt x="204301" y="119169"/>
                    </a:cubicBezTo>
                    <a:cubicBezTo>
                      <a:pt x="204508" y="119110"/>
                      <a:pt x="204714" y="119051"/>
                      <a:pt x="204920" y="118992"/>
                    </a:cubicBezTo>
                    <a:cubicBezTo>
                      <a:pt x="205745" y="118756"/>
                      <a:pt x="206541" y="118461"/>
                      <a:pt x="207307" y="118078"/>
                    </a:cubicBezTo>
                    <a:cubicBezTo>
                      <a:pt x="210961" y="116222"/>
                      <a:pt x="213407" y="112715"/>
                      <a:pt x="216531" y="110122"/>
                    </a:cubicBezTo>
                    <a:cubicBezTo>
                      <a:pt x="216973" y="109739"/>
                      <a:pt x="217444" y="109415"/>
                      <a:pt x="217916" y="109090"/>
                    </a:cubicBezTo>
                    <a:cubicBezTo>
                      <a:pt x="218564" y="108648"/>
                      <a:pt x="219242" y="108295"/>
                      <a:pt x="219949" y="107941"/>
                    </a:cubicBezTo>
                    <a:cubicBezTo>
                      <a:pt x="220155" y="107823"/>
                      <a:pt x="220391" y="107764"/>
                      <a:pt x="220597" y="107647"/>
                    </a:cubicBezTo>
                    <a:cubicBezTo>
                      <a:pt x="221098" y="107440"/>
                      <a:pt x="221599" y="107234"/>
                      <a:pt x="222129" y="107057"/>
                    </a:cubicBezTo>
                    <a:cubicBezTo>
                      <a:pt x="222365" y="106969"/>
                      <a:pt x="222630" y="106910"/>
                      <a:pt x="222866" y="106821"/>
                    </a:cubicBezTo>
                    <a:cubicBezTo>
                      <a:pt x="223426" y="106674"/>
                      <a:pt x="223986" y="106556"/>
                      <a:pt x="224546" y="106468"/>
                    </a:cubicBezTo>
                    <a:cubicBezTo>
                      <a:pt x="224752" y="106438"/>
                      <a:pt x="224958" y="106379"/>
                      <a:pt x="225165" y="106350"/>
                    </a:cubicBezTo>
                    <a:cubicBezTo>
                      <a:pt x="225931" y="106262"/>
                      <a:pt x="226697" y="106203"/>
                      <a:pt x="227493" y="106173"/>
                    </a:cubicBezTo>
                    <a:cubicBezTo>
                      <a:pt x="227581" y="106173"/>
                      <a:pt x="227699" y="106173"/>
                      <a:pt x="227787" y="106173"/>
                    </a:cubicBezTo>
                    <a:cubicBezTo>
                      <a:pt x="228583" y="106173"/>
                      <a:pt x="229349" y="106262"/>
                      <a:pt x="230115" y="106379"/>
                    </a:cubicBezTo>
                    <a:cubicBezTo>
                      <a:pt x="230351" y="106409"/>
                      <a:pt x="230557" y="106438"/>
                      <a:pt x="230793" y="106497"/>
                    </a:cubicBezTo>
                    <a:cubicBezTo>
                      <a:pt x="231648" y="106645"/>
                      <a:pt x="232502" y="106851"/>
                      <a:pt x="233327" y="107146"/>
                    </a:cubicBezTo>
                    <a:cubicBezTo>
                      <a:pt x="233327" y="107146"/>
                      <a:pt x="233327" y="107146"/>
                      <a:pt x="233327" y="107146"/>
                    </a:cubicBezTo>
                    <a:cubicBezTo>
                      <a:pt x="232650" y="107234"/>
                      <a:pt x="232001" y="107263"/>
                      <a:pt x="231353" y="107263"/>
                    </a:cubicBezTo>
                    <a:cubicBezTo>
                      <a:pt x="231147" y="107263"/>
                      <a:pt x="230940" y="107263"/>
                      <a:pt x="230734" y="107234"/>
                    </a:cubicBezTo>
                    <a:cubicBezTo>
                      <a:pt x="230145" y="107205"/>
                      <a:pt x="229585" y="107205"/>
                      <a:pt x="228995" y="107175"/>
                    </a:cubicBezTo>
                    <a:cubicBezTo>
                      <a:pt x="228612" y="107146"/>
                      <a:pt x="228229" y="107146"/>
                      <a:pt x="227817" y="107146"/>
                    </a:cubicBezTo>
                    <a:cubicBezTo>
                      <a:pt x="227728" y="107146"/>
                      <a:pt x="227640" y="107146"/>
                      <a:pt x="227552" y="107146"/>
                    </a:cubicBezTo>
                    <a:cubicBezTo>
                      <a:pt x="227434" y="107146"/>
                      <a:pt x="227286" y="107146"/>
                      <a:pt x="227139" y="107175"/>
                    </a:cubicBezTo>
                    <a:cubicBezTo>
                      <a:pt x="226520" y="107205"/>
                      <a:pt x="225901" y="107234"/>
                      <a:pt x="225312" y="107381"/>
                    </a:cubicBezTo>
                    <a:cubicBezTo>
                      <a:pt x="223013" y="107853"/>
                      <a:pt x="220803" y="108737"/>
                      <a:pt x="218859" y="110033"/>
                    </a:cubicBezTo>
                    <a:cubicBezTo>
                      <a:pt x="215705" y="112096"/>
                      <a:pt x="212376" y="115780"/>
                      <a:pt x="211020" y="119345"/>
                    </a:cubicBezTo>
                    <a:cubicBezTo>
                      <a:pt x="208898" y="124885"/>
                      <a:pt x="213083" y="127685"/>
                      <a:pt x="218181" y="129070"/>
                    </a:cubicBezTo>
                    <a:cubicBezTo>
                      <a:pt x="222129" y="130131"/>
                      <a:pt x="226668" y="130366"/>
                      <a:pt x="229172" y="130366"/>
                    </a:cubicBezTo>
                    <a:cubicBezTo>
                      <a:pt x="229172" y="130543"/>
                      <a:pt x="227021" y="131280"/>
                      <a:pt x="225224" y="131899"/>
                    </a:cubicBezTo>
                    <a:cubicBezTo>
                      <a:pt x="224133" y="132252"/>
                      <a:pt x="223190" y="132576"/>
                      <a:pt x="222896" y="132694"/>
                    </a:cubicBezTo>
                    <a:cubicBezTo>
                      <a:pt x="222454" y="132871"/>
                      <a:pt x="222041" y="132960"/>
                      <a:pt x="221628" y="133018"/>
                    </a:cubicBezTo>
                    <a:cubicBezTo>
                      <a:pt x="221511" y="133048"/>
                      <a:pt x="221393" y="133048"/>
                      <a:pt x="221275" y="133048"/>
                    </a:cubicBezTo>
                    <a:cubicBezTo>
                      <a:pt x="221039" y="133077"/>
                      <a:pt x="220803" y="133048"/>
                      <a:pt x="220538" y="133048"/>
                    </a:cubicBezTo>
                    <a:cubicBezTo>
                      <a:pt x="220155" y="133018"/>
                      <a:pt x="219801" y="132989"/>
                      <a:pt x="219389" y="132960"/>
                    </a:cubicBezTo>
                    <a:cubicBezTo>
                      <a:pt x="218800" y="132871"/>
                      <a:pt x="218210" y="132812"/>
                      <a:pt x="217532" y="132783"/>
                    </a:cubicBezTo>
                    <a:cubicBezTo>
                      <a:pt x="217532" y="132783"/>
                      <a:pt x="217532" y="132783"/>
                      <a:pt x="217532" y="132783"/>
                    </a:cubicBezTo>
                    <a:cubicBezTo>
                      <a:pt x="217503" y="132783"/>
                      <a:pt x="217444" y="132783"/>
                      <a:pt x="217415" y="132783"/>
                    </a:cubicBezTo>
                    <a:cubicBezTo>
                      <a:pt x="217297" y="132783"/>
                      <a:pt x="217120" y="132783"/>
                      <a:pt x="216973" y="132812"/>
                    </a:cubicBezTo>
                    <a:cubicBezTo>
                      <a:pt x="216914" y="132812"/>
                      <a:pt x="216884" y="132812"/>
                      <a:pt x="216855" y="132812"/>
                    </a:cubicBezTo>
                    <a:cubicBezTo>
                      <a:pt x="216589" y="132842"/>
                      <a:pt x="216324" y="132871"/>
                      <a:pt x="216000" y="132901"/>
                    </a:cubicBezTo>
                    <a:cubicBezTo>
                      <a:pt x="215912" y="132901"/>
                      <a:pt x="215823" y="132930"/>
                      <a:pt x="215735" y="132930"/>
                    </a:cubicBezTo>
                    <a:cubicBezTo>
                      <a:pt x="215499" y="132960"/>
                      <a:pt x="215263" y="132989"/>
                      <a:pt x="215028" y="133048"/>
                    </a:cubicBezTo>
                    <a:cubicBezTo>
                      <a:pt x="214910" y="133077"/>
                      <a:pt x="214792" y="133107"/>
                      <a:pt x="214674" y="133107"/>
                    </a:cubicBezTo>
                    <a:cubicBezTo>
                      <a:pt x="214438" y="133166"/>
                      <a:pt x="214232" y="133195"/>
                      <a:pt x="214026" y="133254"/>
                    </a:cubicBezTo>
                    <a:cubicBezTo>
                      <a:pt x="213908" y="133284"/>
                      <a:pt x="213790" y="133313"/>
                      <a:pt x="213672" y="133372"/>
                    </a:cubicBezTo>
                    <a:cubicBezTo>
                      <a:pt x="213466" y="133431"/>
                      <a:pt x="213260" y="133519"/>
                      <a:pt x="213053" y="133608"/>
                    </a:cubicBezTo>
                    <a:cubicBezTo>
                      <a:pt x="212935" y="133637"/>
                      <a:pt x="212847" y="133696"/>
                      <a:pt x="212759" y="133726"/>
                    </a:cubicBezTo>
                    <a:cubicBezTo>
                      <a:pt x="212523" y="133844"/>
                      <a:pt x="212287" y="133961"/>
                      <a:pt x="212081" y="134109"/>
                    </a:cubicBezTo>
                    <a:cubicBezTo>
                      <a:pt x="212051" y="134138"/>
                      <a:pt x="212022" y="134138"/>
                      <a:pt x="211992" y="134168"/>
                    </a:cubicBezTo>
                    <a:cubicBezTo>
                      <a:pt x="211786" y="134315"/>
                      <a:pt x="211639" y="134462"/>
                      <a:pt x="211521" y="134639"/>
                    </a:cubicBezTo>
                    <a:cubicBezTo>
                      <a:pt x="211521" y="134639"/>
                      <a:pt x="211521" y="134669"/>
                      <a:pt x="211521" y="134669"/>
                    </a:cubicBezTo>
                    <a:cubicBezTo>
                      <a:pt x="211521" y="134669"/>
                      <a:pt x="211521" y="134669"/>
                      <a:pt x="211492" y="134698"/>
                    </a:cubicBezTo>
                    <a:cubicBezTo>
                      <a:pt x="211492" y="134669"/>
                      <a:pt x="211492" y="134669"/>
                      <a:pt x="211521" y="134639"/>
                    </a:cubicBezTo>
                    <a:cubicBezTo>
                      <a:pt x="211550" y="134433"/>
                      <a:pt x="211550" y="134256"/>
                      <a:pt x="211580" y="134079"/>
                    </a:cubicBezTo>
                    <a:cubicBezTo>
                      <a:pt x="211609" y="133814"/>
                      <a:pt x="211639" y="133549"/>
                      <a:pt x="211639" y="133284"/>
                    </a:cubicBezTo>
                    <a:cubicBezTo>
                      <a:pt x="211639" y="132960"/>
                      <a:pt x="211609" y="132665"/>
                      <a:pt x="211580" y="132370"/>
                    </a:cubicBezTo>
                    <a:cubicBezTo>
                      <a:pt x="211550" y="132134"/>
                      <a:pt x="211521" y="131899"/>
                      <a:pt x="211492" y="131663"/>
                    </a:cubicBezTo>
                    <a:cubicBezTo>
                      <a:pt x="211433" y="131368"/>
                      <a:pt x="211344" y="131103"/>
                      <a:pt x="211256" y="130838"/>
                    </a:cubicBezTo>
                    <a:cubicBezTo>
                      <a:pt x="211197" y="130632"/>
                      <a:pt x="211108" y="130425"/>
                      <a:pt x="211020" y="130219"/>
                    </a:cubicBezTo>
                    <a:cubicBezTo>
                      <a:pt x="210902" y="129954"/>
                      <a:pt x="210755" y="129718"/>
                      <a:pt x="210607" y="129482"/>
                    </a:cubicBezTo>
                    <a:cubicBezTo>
                      <a:pt x="210490" y="129305"/>
                      <a:pt x="210401" y="129099"/>
                      <a:pt x="210254" y="128922"/>
                    </a:cubicBezTo>
                    <a:cubicBezTo>
                      <a:pt x="210077" y="128687"/>
                      <a:pt x="209871" y="128451"/>
                      <a:pt x="209665" y="128245"/>
                    </a:cubicBezTo>
                    <a:cubicBezTo>
                      <a:pt x="209517" y="128097"/>
                      <a:pt x="209399" y="127920"/>
                      <a:pt x="209222" y="127773"/>
                    </a:cubicBezTo>
                    <a:cubicBezTo>
                      <a:pt x="208987" y="127537"/>
                      <a:pt x="208722" y="127331"/>
                      <a:pt x="208456" y="127125"/>
                    </a:cubicBezTo>
                    <a:cubicBezTo>
                      <a:pt x="208280" y="126978"/>
                      <a:pt x="208132" y="126860"/>
                      <a:pt x="207955" y="126712"/>
                    </a:cubicBezTo>
                    <a:cubicBezTo>
                      <a:pt x="207661" y="126477"/>
                      <a:pt x="207307" y="126270"/>
                      <a:pt x="206983" y="126064"/>
                    </a:cubicBezTo>
                    <a:cubicBezTo>
                      <a:pt x="206836" y="125976"/>
                      <a:pt x="206688" y="125858"/>
                      <a:pt x="206511" y="125769"/>
                    </a:cubicBezTo>
                    <a:cubicBezTo>
                      <a:pt x="206010" y="125475"/>
                      <a:pt x="205451" y="125180"/>
                      <a:pt x="204891" y="124915"/>
                    </a:cubicBezTo>
                    <a:cubicBezTo>
                      <a:pt x="202415" y="123707"/>
                      <a:pt x="199704" y="123736"/>
                      <a:pt x="197082" y="123029"/>
                    </a:cubicBezTo>
                    <a:cubicBezTo>
                      <a:pt x="194724" y="122381"/>
                      <a:pt x="192514" y="121290"/>
                      <a:pt x="190216" y="120465"/>
                    </a:cubicBezTo>
                    <a:cubicBezTo>
                      <a:pt x="186267" y="119051"/>
                      <a:pt x="182230" y="118049"/>
                      <a:pt x="178104" y="117194"/>
                    </a:cubicBezTo>
                    <a:cubicBezTo>
                      <a:pt x="176749" y="116929"/>
                      <a:pt x="175364" y="116664"/>
                      <a:pt x="173979" y="116428"/>
                    </a:cubicBezTo>
                    <a:cubicBezTo>
                      <a:pt x="173331" y="116310"/>
                      <a:pt x="172712" y="116192"/>
                      <a:pt x="172093" y="116104"/>
                    </a:cubicBezTo>
                    <a:cubicBezTo>
                      <a:pt x="172063" y="116104"/>
                      <a:pt x="172034" y="116104"/>
                      <a:pt x="172004" y="116104"/>
                    </a:cubicBezTo>
                    <a:cubicBezTo>
                      <a:pt x="171386" y="116015"/>
                      <a:pt x="170796" y="115957"/>
                      <a:pt x="170207" y="115957"/>
                    </a:cubicBezTo>
                    <a:cubicBezTo>
                      <a:pt x="170177" y="115957"/>
                      <a:pt x="170177" y="115957"/>
                      <a:pt x="170148" y="115957"/>
                    </a:cubicBezTo>
                    <a:cubicBezTo>
                      <a:pt x="170119" y="115957"/>
                      <a:pt x="170089" y="115957"/>
                      <a:pt x="170060" y="115957"/>
                    </a:cubicBezTo>
                    <a:cubicBezTo>
                      <a:pt x="169529" y="115957"/>
                      <a:pt x="168999" y="116015"/>
                      <a:pt x="168468" y="116133"/>
                    </a:cubicBezTo>
                    <a:cubicBezTo>
                      <a:pt x="168439" y="116133"/>
                      <a:pt x="168409" y="116163"/>
                      <a:pt x="168380" y="116163"/>
                    </a:cubicBezTo>
                    <a:cubicBezTo>
                      <a:pt x="167849" y="116310"/>
                      <a:pt x="167290" y="116487"/>
                      <a:pt x="166759" y="116811"/>
                    </a:cubicBezTo>
                    <a:cubicBezTo>
                      <a:pt x="165787" y="117371"/>
                      <a:pt x="164962" y="118137"/>
                      <a:pt x="164195" y="118962"/>
                    </a:cubicBezTo>
                    <a:cubicBezTo>
                      <a:pt x="163429" y="119817"/>
                      <a:pt x="162752" y="120730"/>
                      <a:pt x="162074" y="121585"/>
                    </a:cubicBezTo>
                    <a:cubicBezTo>
                      <a:pt x="162251" y="119846"/>
                      <a:pt x="162398" y="118078"/>
                      <a:pt x="162457" y="116281"/>
                    </a:cubicBezTo>
                    <a:cubicBezTo>
                      <a:pt x="162545" y="113599"/>
                      <a:pt x="162427" y="110917"/>
                      <a:pt x="161897" y="108324"/>
                    </a:cubicBezTo>
                    <a:cubicBezTo>
                      <a:pt x="161367" y="105731"/>
                      <a:pt x="160394" y="103256"/>
                      <a:pt x="158832" y="101016"/>
                    </a:cubicBezTo>
                    <a:cubicBezTo>
                      <a:pt x="157035" y="98453"/>
                      <a:pt x="154618" y="96508"/>
                      <a:pt x="152173" y="94592"/>
                    </a:cubicBezTo>
                    <a:cubicBezTo>
                      <a:pt x="150935" y="93649"/>
                      <a:pt x="149697" y="92706"/>
                      <a:pt x="148518" y="91704"/>
                    </a:cubicBezTo>
                    <a:cubicBezTo>
                      <a:pt x="147340" y="90702"/>
                      <a:pt x="146191" y="89671"/>
                      <a:pt x="145189" y="88492"/>
                    </a:cubicBezTo>
                    <a:cubicBezTo>
                      <a:pt x="146721" y="89259"/>
                      <a:pt x="148224" y="90143"/>
                      <a:pt x="149638" y="91115"/>
                    </a:cubicBezTo>
                    <a:cubicBezTo>
                      <a:pt x="151053" y="92087"/>
                      <a:pt x="152467" y="93119"/>
                      <a:pt x="153793" y="94180"/>
                    </a:cubicBezTo>
                    <a:cubicBezTo>
                      <a:pt x="156239" y="96125"/>
                      <a:pt x="158891" y="99543"/>
                      <a:pt x="161720" y="100780"/>
                    </a:cubicBezTo>
                    <a:cubicBezTo>
                      <a:pt x="162074" y="100928"/>
                      <a:pt x="162427" y="101016"/>
                      <a:pt x="162722" y="101016"/>
                    </a:cubicBezTo>
                    <a:cubicBezTo>
                      <a:pt x="162722" y="101016"/>
                      <a:pt x="162722" y="101016"/>
                      <a:pt x="162722" y="101016"/>
                    </a:cubicBezTo>
                    <a:cubicBezTo>
                      <a:pt x="162752" y="101016"/>
                      <a:pt x="162781" y="100987"/>
                      <a:pt x="162810" y="100987"/>
                    </a:cubicBezTo>
                    <a:cubicBezTo>
                      <a:pt x="163076" y="100987"/>
                      <a:pt x="163311" y="100928"/>
                      <a:pt x="163518" y="100810"/>
                    </a:cubicBezTo>
                    <a:cubicBezTo>
                      <a:pt x="163606" y="100780"/>
                      <a:pt x="163665" y="100692"/>
                      <a:pt x="163753" y="100633"/>
                    </a:cubicBezTo>
                    <a:cubicBezTo>
                      <a:pt x="163901" y="100545"/>
                      <a:pt x="164048" y="100427"/>
                      <a:pt x="164195" y="100280"/>
                    </a:cubicBezTo>
                    <a:cubicBezTo>
                      <a:pt x="164284" y="100191"/>
                      <a:pt x="164343" y="100103"/>
                      <a:pt x="164431" y="100014"/>
                    </a:cubicBezTo>
                    <a:cubicBezTo>
                      <a:pt x="164549" y="99867"/>
                      <a:pt x="164667" y="99720"/>
                      <a:pt x="164755" y="99543"/>
                    </a:cubicBezTo>
                    <a:cubicBezTo>
                      <a:pt x="164814" y="99425"/>
                      <a:pt x="164903" y="99307"/>
                      <a:pt x="164962" y="99189"/>
                    </a:cubicBezTo>
                    <a:cubicBezTo>
                      <a:pt x="165050" y="99012"/>
                      <a:pt x="165138" y="98836"/>
                      <a:pt x="165227" y="98629"/>
                    </a:cubicBezTo>
                    <a:cubicBezTo>
                      <a:pt x="165286" y="98511"/>
                      <a:pt x="165345" y="98394"/>
                      <a:pt x="165404" y="98246"/>
                    </a:cubicBezTo>
                    <a:cubicBezTo>
                      <a:pt x="165492" y="98040"/>
                      <a:pt x="165551" y="97834"/>
                      <a:pt x="165639" y="97627"/>
                    </a:cubicBezTo>
                    <a:cubicBezTo>
                      <a:pt x="165669" y="97510"/>
                      <a:pt x="165728" y="97392"/>
                      <a:pt x="165757" y="97274"/>
                    </a:cubicBezTo>
                    <a:cubicBezTo>
                      <a:pt x="165846" y="97009"/>
                      <a:pt x="165934" y="96773"/>
                      <a:pt x="165993" y="96537"/>
                    </a:cubicBezTo>
                    <a:cubicBezTo>
                      <a:pt x="166111" y="96183"/>
                      <a:pt x="166199" y="95859"/>
                      <a:pt x="166317" y="95594"/>
                    </a:cubicBezTo>
                    <a:cubicBezTo>
                      <a:pt x="167643" y="91940"/>
                      <a:pt x="168940" y="88227"/>
                      <a:pt x="169942" y="84455"/>
                    </a:cubicBezTo>
                    <a:cubicBezTo>
                      <a:pt x="170973" y="80507"/>
                      <a:pt x="171739" y="76027"/>
                      <a:pt x="171621" y="71666"/>
                    </a:cubicBezTo>
                    <a:cubicBezTo>
                      <a:pt x="171533" y="69073"/>
                      <a:pt x="171120" y="66509"/>
                      <a:pt x="170236" y="64152"/>
                    </a:cubicBezTo>
                    <a:cubicBezTo>
                      <a:pt x="169441" y="62060"/>
                      <a:pt x="168174" y="60321"/>
                      <a:pt x="166671" y="58848"/>
                    </a:cubicBezTo>
                    <a:cubicBezTo>
                      <a:pt x="165138" y="57345"/>
                      <a:pt x="163370" y="56078"/>
                      <a:pt x="161543" y="54899"/>
                    </a:cubicBezTo>
                    <a:cubicBezTo>
                      <a:pt x="160925" y="54516"/>
                      <a:pt x="160335" y="54133"/>
                      <a:pt x="159716" y="53750"/>
                    </a:cubicBezTo>
                    <a:cubicBezTo>
                      <a:pt x="159097" y="53367"/>
                      <a:pt x="158508" y="52983"/>
                      <a:pt x="157919" y="52600"/>
                    </a:cubicBezTo>
                    <a:cubicBezTo>
                      <a:pt x="159746" y="53042"/>
                      <a:pt x="161514" y="53661"/>
                      <a:pt x="163164" y="54486"/>
                    </a:cubicBezTo>
                    <a:close/>
                    <a:moveTo>
                      <a:pt x="177309" y="28319"/>
                    </a:moveTo>
                    <a:cubicBezTo>
                      <a:pt x="176778" y="31148"/>
                      <a:pt x="175010" y="33888"/>
                      <a:pt x="173154" y="36039"/>
                    </a:cubicBezTo>
                    <a:cubicBezTo>
                      <a:pt x="172830" y="36422"/>
                      <a:pt x="172476" y="36747"/>
                      <a:pt x="172152" y="37041"/>
                    </a:cubicBezTo>
                    <a:cubicBezTo>
                      <a:pt x="172034" y="37130"/>
                      <a:pt x="171946" y="37218"/>
                      <a:pt x="171828" y="37277"/>
                    </a:cubicBezTo>
                    <a:cubicBezTo>
                      <a:pt x="171592" y="37454"/>
                      <a:pt x="171356" y="37631"/>
                      <a:pt x="171091" y="37748"/>
                    </a:cubicBezTo>
                    <a:cubicBezTo>
                      <a:pt x="170973" y="37807"/>
                      <a:pt x="170826" y="37896"/>
                      <a:pt x="170708" y="37925"/>
                    </a:cubicBezTo>
                    <a:cubicBezTo>
                      <a:pt x="170472" y="38043"/>
                      <a:pt x="170207" y="38132"/>
                      <a:pt x="169942" y="38220"/>
                    </a:cubicBezTo>
                    <a:cubicBezTo>
                      <a:pt x="169824" y="38249"/>
                      <a:pt x="169706" y="38308"/>
                      <a:pt x="169588" y="38308"/>
                    </a:cubicBezTo>
                    <a:cubicBezTo>
                      <a:pt x="169264" y="38367"/>
                      <a:pt x="168910" y="38426"/>
                      <a:pt x="168557" y="38426"/>
                    </a:cubicBezTo>
                    <a:cubicBezTo>
                      <a:pt x="168527" y="38426"/>
                      <a:pt x="168468" y="38426"/>
                      <a:pt x="168439" y="38426"/>
                    </a:cubicBezTo>
                    <a:cubicBezTo>
                      <a:pt x="167967" y="38426"/>
                      <a:pt x="167496" y="38338"/>
                      <a:pt x="166995" y="38249"/>
                    </a:cubicBezTo>
                    <a:cubicBezTo>
                      <a:pt x="166877" y="38220"/>
                      <a:pt x="166759" y="38191"/>
                      <a:pt x="166641" y="38161"/>
                    </a:cubicBezTo>
                    <a:cubicBezTo>
                      <a:pt x="166140" y="38014"/>
                      <a:pt x="165610" y="37866"/>
                      <a:pt x="165079" y="37631"/>
                    </a:cubicBezTo>
                    <a:cubicBezTo>
                      <a:pt x="170855" y="37189"/>
                      <a:pt x="173419" y="31708"/>
                      <a:pt x="177309" y="28319"/>
                    </a:cubicBezTo>
                    <a:close/>
                    <a:moveTo>
                      <a:pt x="211757" y="26227"/>
                    </a:moveTo>
                    <a:cubicBezTo>
                      <a:pt x="213466" y="30205"/>
                      <a:pt x="215322" y="34360"/>
                      <a:pt x="219183" y="36422"/>
                    </a:cubicBezTo>
                    <a:cubicBezTo>
                      <a:pt x="220744" y="37248"/>
                      <a:pt x="222454" y="37807"/>
                      <a:pt x="224192" y="38338"/>
                    </a:cubicBezTo>
                    <a:cubicBezTo>
                      <a:pt x="225931" y="38868"/>
                      <a:pt x="227699" y="39340"/>
                      <a:pt x="229349" y="39959"/>
                    </a:cubicBezTo>
                    <a:cubicBezTo>
                      <a:pt x="233062" y="41373"/>
                      <a:pt x="236716" y="43082"/>
                      <a:pt x="240017" y="45292"/>
                    </a:cubicBezTo>
                    <a:cubicBezTo>
                      <a:pt x="240017" y="45292"/>
                      <a:pt x="240017" y="45292"/>
                      <a:pt x="240017" y="45292"/>
                    </a:cubicBezTo>
                    <a:cubicBezTo>
                      <a:pt x="239810" y="45410"/>
                      <a:pt x="239574" y="45440"/>
                      <a:pt x="239309" y="45440"/>
                    </a:cubicBezTo>
                    <a:cubicBezTo>
                      <a:pt x="239103" y="45440"/>
                      <a:pt x="238867" y="45410"/>
                      <a:pt x="238632" y="45351"/>
                    </a:cubicBezTo>
                    <a:cubicBezTo>
                      <a:pt x="238573" y="45351"/>
                      <a:pt x="238514" y="45322"/>
                      <a:pt x="238484" y="45292"/>
                    </a:cubicBezTo>
                    <a:cubicBezTo>
                      <a:pt x="238278" y="45233"/>
                      <a:pt x="238101" y="45174"/>
                      <a:pt x="237895" y="45086"/>
                    </a:cubicBezTo>
                    <a:cubicBezTo>
                      <a:pt x="237806" y="45057"/>
                      <a:pt x="237689" y="44998"/>
                      <a:pt x="237600" y="44939"/>
                    </a:cubicBezTo>
                    <a:cubicBezTo>
                      <a:pt x="237453" y="44850"/>
                      <a:pt x="237276" y="44791"/>
                      <a:pt x="237129" y="44703"/>
                    </a:cubicBezTo>
                    <a:cubicBezTo>
                      <a:pt x="237011" y="44644"/>
                      <a:pt x="236922" y="44585"/>
                      <a:pt x="236804" y="44526"/>
                    </a:cubicBezTo>
                    <a:cubicBezTo>
                      <a:pt x="236657" y="44438"/>
                      <a:pt x="236480" y="44349"/>
                      <a:pt x="236333" y="44261"/>
                    </a:cubicBezTo>
                    <a:cubicBezTo>
                      <a:pt x="236215" y="44202"/>
                      <a:pt x="236097" y="44114"/>
                      <a:pt x="236009" y="44055"/>
                    </a:cubicBezTo>
                    <a:cubicBezTo>
                      <a:pt x="235803" y="43937"/>
                      <a:pt x="235626" y="43819"/>
                      <a:pt x="235419" y="43701"/>
                    </a:cubicBezTo>
                    <a:cubicBezTo>
                      <a:pt x="235243" y="43613"/>
                      <a:pt x="235095" y="43524"/>
                      <a:pt x="234948" y="43406"/>
                    </a:cubicBezTo>
                    <a:cubicBezTo>
                      <a:pt x="234860" y="43347"/>
                      <a:pt x="234771" y="43318"/>
                      <a:pt x="234712" y="43259"/>
                    </a:cubicBezTo>
                    <a:cubicBezTo>
                      <a:pt x="234506" y="43141"/>
                      <a:pt x="234300" y="43023"/>
                      <a:pt x="234123" y="42964"/>
                    </a:cubicBezTo>
                    <a:cubicBezTo>
                      <a:pt x="232885" y="42434"/>
                      <a:pt x="231589" y="41933"/>
                      <a:pt x="230292" y="41491"/>
                    </a:cubicBezTo>
                    <a:cubicBezTo>
                      <a:pt x="228995" y="41049"/>
                      <a:pt x="227669" y="40695"/>
                      <a:pt x="226343" y="40371"/>
                    </a:cubicBezTo>
                    <a:cubicBezTo>
                      <a:pt x="224988" y="40047"/>
                      <a:pt x="223603" y="39811"/>
                      <a:pt x="222218" y="39634"/>
                    </a:cubicBezTo>
                    <a:cubicBezTo>
                      <a:pt x="220833" y="39458"/>
                      <a:pt x="219477" y="39340"/>
                      <a:pt x="218063" y="39192"/>
                    </a:cubicBezTo>
                    <a:cubicBezTo>
                      <a:pt x="217208" y="39104"/>
                      <a:pt x="216413" y="38986"/>
                      <a:pt x="215735" y="38691"/>
                    </a:cubicBezTo>
                    <a:cubicBezTo>
                      <a:pt x="215057" y="38397"/>
                      <a:pt x="214497" y="37896"/>
                      <a:pt x="214026" y="37130"/>
                    </a:cubicBezTo>
                    <a:cubicBezTo>
                      <a:pt x="213761" y="36688"/>
                      <a:pt x="213201" y="35096"/>
                      <a:pt x="212552" y="33122"/>
                    </a:cubicBezTo>
                    <a:cubicBezTo>
                      <a:pt x="211138" y="28761"/>
                      <a:pt x="209399" y="22484"/>
                      <a:pt x="209989" y="22337"/>
                    </a:cubicBezTo>
                    <a:cubicBezTo>
                      <a:pt x="210607" y="23604"/>
                      <a:pt x="211167" y="24900"/>
                      <a:pt x="211757" y="26227"/>
                    </a:cubicBezTo>
                    <a:close/>
                    <a:moveTo>
                      <a:pt x="211462" y="134845"/>
                    </a:moveTo>
                    <a:cubicBezTo>
                      <a:pt x="211462" y="134845"/>
                      <a:pt x="211462" y="134816"/>
                      <a:pt x="211462" y="134845"/>
                    </a:cubicBezTo>
                    <a:cubicBezTo>
                      <a:pt x="211374" y="135022"/>
                      <a:pt x="211315" y="135229"/>
                      <a:pt x="211374" y="135464"/>
                    </a:cubicBezTo>
                    <a:cubicBezTo>
                      <a:pt x="211374" y="135464"/>
                      <a:pt x="211374" y="135464"/>
                      <a:pt x="211374" y="135464"/>
                    </a:cubicBezTo>
                    <a:cubicBezTo>
                      <a:pt x="211403" y="135258"/>
                      <a:pt x="211403" y="135052"/>
                      <a:pt x="211462" y="134845"/>
                    </a:cubicBezTo>
                    <a:close/>
                    <a:moveTo>
                      <a:pt x="233887" y="181464"/>
                    </a:moveTo>
                    <a:cubicBezTo>
                      <a:pt x="234624" y="181582"/>
                      <a:pt x="235361" y="181641"/>
                      <a:pt x="236097" y="181670"/>
                    </a:cubicBezTo>
                    <a:cubicBezTo>
                      <a:pt x="236156" y="181670"/>
                      <a:pt x="236245" y="181700"/>
                      <a:pt x="236304" y="181700"/>
                    </a:cubicBezTo>
                    <a:cubicBezTo>
                      <a:pt x="236451" y="181700"/>
                      <a:pt x="236569" y="181670"/>
                      <a:pt x="236716" y="181670"/>
                    </a:cubicBezTo>
                    <a:cubicBezTo>
                      <a:pt x="237305" y="181641"/>
                      <a:pt x="237895" y="181611"/>
                      <a:pt x="238484" y="181493"/>
                    </a:cubicBezTo>
                    <a:cubicBezTo>
                      <a:pt x="238720" y="181464"/>
                      <a:pt x="238926" y="181434"/>
                      <a:pt x="239162" y="181375"/>
                    </a:cubicBezTo>
                    <a:cubicBezTo>
                      <a:pt x="239928" y="181228"/>
                      <a:pt x="240694" y="181022"/>
                      <a:pt x="241431" y="180727"/>
                    </a:cubicBezTo>
                    <a:cubicBezTo>
                      <a:pt x="241961" y="180521"/>
                      <a:pt x="242403" y="180256"/>
                      <a:pt x="242845" y="179961"/>
                    </a:cubicBezTo>
                    <a:cubicBezTo>
                      <a:pt x="244142" y="179077"/>
                      <a:pt x="245203" y="177898"/>
                      <a:pt x="246676" y="177279"/>
                    </a:cubicBezTo>
                    <a:cubicBezTo>
                      <a:pt x="246352" y="178016"/>
                      <a:pt x="245940" y="178723"/>
                      <a:pt x="245498" y="179372"/>
                    </a:cubicBezTo>
                    <a:cubicBezTo>
                      <a:pt x="244643" y="180462"/>
                      <a:pt x="243523" y="181670"/>
                      <a:pt x="243170" y="183055"/>
                    </a:cubicBezTo>
                    <a:cubicBezTo>
                      <a:pt x="243052" y="183527"/>
                      <a:pt x="243022" y="183998"/>
                      <a:pt x="243111" y="184499"/>
                    </a:cubicBezTo>
                    <a:cubicBezTo>
                      <a:pt x="243170" y="184882"/>
                      <a:pt x="243346" y="185236"/>
                      <a:pt x="243582" y="185619"/>
                    </a:cubicBezTo>
                    <a:cubicBezTo>
                      <a:pt x="244289" y="186739"/>
                      <a:pt x="245439" y="187858"/>
                      <a:pt x="245203" y="189037"/>
                    </a:cubicBezTo>
                    <a:cubicBezTo>
                      <a:pt x="241519" y="186444"/>
                      <a:pt x="237836" y="183762"/>
                      <a:pt x="233887" y="181464"/>
                    </a:cubicBezTo>
                    <a:close/>
                    <a:moveTo>
                      <a:pt x="341357" y="108884"/>
                    </a:moveTo>
                    <a:cubicBezTo>
                      <a:pt x="341534" y="108796"/>
                      <a:pt x="341740" y="108707"/>
                      <a:pt x="341946" y="108648"/>
                    </a:cubicBezTo>
                    <a:cubicBezTo>
                      <a:pt x="342830" y="108324"/>
                      <a:pt x="343979" y="108030"/>
                      <a:pt x="345188" y="107794"/>
                    </a:cubicBezTo>
                    <a:cubicBezTo>
                      <a:pt x="345482" y="107735"/>
                      <a:pt x="345806" y="107676"/>
                      <a:pt x="346101" y="107617"/>
                    </a:cubicBezTo>
                    <a:cubicBezTo>
                      <a:pt x="348223" y="107205"/>
                      <a:pt x="350227" y="106910"/>
                      <a:pt x="350757" y="106792"/>
                    </a:cubicBezTo>
                    <a:cubicBezTo>
                      <a:pt x="349490" y="108295"/>
                      <a:pt x="348252" y="109857"/>
                      <a:pt x="346897" y="111301"/>
                    </a:cubicBezTo>
                    <a:cubicBezTo>
                      <a:pt x="346897" y="111301"/>
                      <a:pt x="346897" y="111301"/>
                      <a:pt x="346897" y="111301"/>
                    </a:cubicBezTo>
                    <a:cubicBezTo>
                      <a:pt x="346749" y="111418"/>
                      <a:pt x="346514" y="111507"/>
                      <a:pt x="346219" y="111566"/>
                    </a:cubicBezTo>
                    <a:cubicBezTo>
                      <a:pt x="346131" y="111595"/>
                      <a:pt x="346013" y="111595"/>
                      <a:pt x="345924" y="111595"/>
                    </a:cubicBezTo>
                    <a:cubicBezTo>
                      <a:pt x="345689" y="111625"/>
                      <a:pt x="345453" y="111654"/>
                      <a:pt x="345188" y="111654"/>
                    </a:cubicBezTo>
                    <a:cubicBezTo>
                      <a:pt x="344981" y="111654"/>
                      <a:pt x="344775" y="111654"/>
                      <a:pt x="344569" y="111654"/>
                    </a:cubicBezTo>
                    <a:cubicBezTo>
                      <a:pt x="344510" y="111654"/>
                      <a:pt x="344421" y="111654"/>
                      <a:pt x="344363" y="111654"/>
                    </a:cubicBezTo>
                    <a:cubicBezTo>
                      <a:pt x="344038" y="111625"/>
                      <a:pt x="343714" y="111595"/>
                      <a:pt x="343361" y="111536"/>
                    </a:cubicBezTo>
                    <a:cubicBezTo>
                      <a:pt x="343302" y="111536"/>
                      <a:pt x="343213" y="111507"/>
                      <a:pt x="343154" y="111507"/>
                    </a:cubicBezTo>
                    <a:cubicBezTo>
                      <a:pt x="342889" y="111448"/>
                      <a:pt x="342624" y="111389"/>
                      <a:pt x="342359" y="111301"/>
                    </a:cubicBezTo>
                    <a:cubicBezTo>
                      <a:pt x="342270" y="111271"/>
                      <a:pt x="342211" y="111242"/>
                      <a:pt x="342123" y="111242"/>
                    </a:cubicBezTo>
                    <a:cubicBezTo>
                      <a:pt x="341828" y="111153"/>
                      <a:pt x="341563" y="111035"/>
                      <a:pt x="341327" y="110888"/>
                    </a:cubicBezTo>
                    <a:cubicBezTo>
                      <a:pt x="341298" y="110859"/>
                      <a:pt x="341268" y="110859"/>
                      <a:pt x="341239" y="110829"/>
                    </a:cubicBezTo>
                    <a:cubicBezTo>
                      <a:pt x="341033" y="110711"/>
                      <a:pt x="340885" y="110564"/>
                      <a:pt x="340767" y="110417"/>
                    </a:cubicBezTo>
                    <a:cubicBezTo>
                      <a:pt x="340738" y="110358"/>
                      <a:pt x="340679" y="110328"/>
                      <a:pt x="340650" y="110269"/>
                    </a:cubicBezTo>
                    <a:cubicBezTo>
                      <a:pt x="340532" y="110092"/>
                      <a:pt x="340443" y="109886"/>
                      <a:pt x="340473" y="109680"/>
                    </a:cubicBezTo>
                    <a:cubicBezTo>
                      <a:pt x="340473" y="109591"/>
                      <a:pt x="340502" y="109503"/>
                      <a:pt x="340591" y="109415"/>
                    </a:cubicBezTo>
                    <a:cubicBezTo>
                      <a:pt x="340738" y="109238"/>
                      <a:pt x="341003" y="109061"/>
                      <a:pt x="341357" y="108884"/>
                    </a:cubicBezTo>
                    <a:close/>
                    <a:moveTo>
                      <a:pt x="324914" y="110770"/>
                    </a:moveTo>
                    <a:cubicBezTo>
                      <a:pt x="325032" y="111153"/>
                      <a:pt x="325208" y="111595"/>
                      <a:pt x="325385" y="112067"/>
                    </a:cubicBezTo>
                    <a:cubicBezTo>
                      <a:pt x="325650" y="112302"/>
                      <a:pt x="325621" y="112450"/>
                      <a:pt x="325326" y="112538"/>
                    </a:cubicBezTo>
                    <a:cubicBezTo>
                      <a:pt x="325857" y="112568"/>
                      <a:pt x="326269" y="113717"/>
                      <a:pt x="326564" y="115220"/>
                    </a:cubicBezTo>
                    <a:cubicBezTo>
                      <a:pt x="327065" y="117725"/>
                      <a:pt x="327271" y="121172"/>
                      <a:pt x="327330" y="121909"/>
                    </a:cubicBezTo>
                    <a:cubicBezTo>
                      <a:pt x="327890" y="128333"/>
                      <a:pt x="326888" y="135287"/>
                      <a:pt x="325503" y="141564"/>
                    </a:cubicBezTo>
                    <a:cubicBezTo>
                      <a:pt x="325385" y="142095"/>
                      <a:pt x="325238" y="142596"/>
                      <a:pt x="325032" y="143126"/>
                    </a:cubicBezTo>
                    <a:cubicBezTo>
                      <a:pt x="324973" y="143303"/>
                      <a:pt x="324884" y="143450"/>
                      <a:pt x="324825" y="143627"/>
                    </a:cubicBezTo>
                    <a:cubicBezTo>
                      <a:pt x="324678" y="143981"/>
                      <a:pt x="324531" y="144305"/>
                      <a:pt x="324383" y="144629"/>
                    </a:cubicBezTo>
                    <a:cubicBezTo>
                      <a:pt x="324295" y="144835"/>
                      <a:pt x="324177" y="145012"/>
                      <a:pt x="324059" y="145218"/>
                    </a:cubicBezTo>
                    <a:cubicBezTo>
                      <a:pt x="323882" y="145513"/>
                      <a:pt x="323735" y="145808"/>
                      <a:pt x="323529" y="146073"/>
                    </a:cubicBezTo>
                    <a:cubicBezTo>
                      <a:pt x="323411" y="146279"/>
                      <a:pt x="323263" y="146456"/>
                      <a:pt x="323116" y="146662"/>
                    </a:cubicBezTo>
                    <a:cubicBezTo>
                      <a:pt x="322910" y="146927"/>
                      <a:pt x="322733" y="147193"/>
                      <a:pt x="322527" y="147458"/>
                    </a:cubicBezTo>
                    <a:cubicBezTo>
                      <a:pt x="322379" y="147664"/>
                      <a:pt x="322203" y="147841"/>
                      <a:pt x="322026" y="148018"/>
                    </a:cubicBezTo>
                    <a:cubicBezTo>
                      <a:pt x="321820" y="148253"/>
                      <a:pt x="321584" y="148519"/>
                      <a:pt x="321348" y="148754"/>
                    </a:cubicBezTo>
                    <a:cubicBezTo>
                      <a:pt x="321171" y="148931"/>
                      <a:pt x="320994" y="149108"/>
                      <a:pt x="320788" y="149285"/>
                    </a:cubicBezTo>
                    <a:cubicBezTo>
                      <a:pt x="320552" y="149521"/>
                      <a:pt x="320287" y="149756"/>
                      <a:pt x="320051" y="149963"/>
                    </a:cubicBezTo>
                    <a:cubicBezTo>
                      <a:pt x="319845" y="150139"/>
                      <a:pt x="319639" y="150316"/>
                      <a:pt x="319433" y="150464"/>
                    </a:cubicBezTo>
                    <a:cubicBezTo>
                      <a:pt x="319167" y="150670"/>
                      <a:pt x="318902" y="150876"/>
                      <a:pt x="318637" y="151082"/>
                    </a:cubicBezTo>
                    <a:cubicBezTo>
                      <a:pt x="318431" y="151230"/>
                      <a:pt x="318224" y="151406"/>
                      <a:pt x="317989" y="151554"/>
                    </a:cubicBezTo>
                    <a:cubicBezTo>
                      <a:pt x="317694" y="151760"/>
                      <a:pt x="317399" y="151937"/>
                      <a:pt x="317105" y="152143"/>
                    </a:cubicBezTo>
                    <a:cubicBezTo>
                      <a:pt x="316898" y="152291"/>
                      <a:pt x="316663" y="152438"/>
                      <a:pt x="316456" y="152556"/>
                    </a:cubicBezTo>
                    <a:cubicBezTo>
                      <a:pt x="316162" y="152733"/>
                      <a:pt x="315838" y="152909"/>
                      <a:pt x="315513" y="153086"/>
                    </a:cubicBezTo>
                    <a:cubicBezTo>
                      <a:pt x="315278" y="153204"/>
                      <a:pt x="315071" y="153322"/>
                      <a:pt x="314836" y="153440"/>
                    </a:cubicBezTo>
                    <a:cubicBezTo>
                      <a:pt x="314482" y="153617"/>
                      <a:pt x="314158" y="153764"/>
                      <a:pt x="313804" y="153911"/>
                    </a:cubicBezTo>
                    <a:cubicBezTo>
                      <a:pt x="313598" y="154000"/>
                      <a:pt x="313392" y="154118"/>
                      <a:pt x="313185" y="154206"/>
                    </a:cubicBezTo>
                    <a:cubicBezTo>
                      <a:pt x="312773" y="154383"/>
                      <a:pt x="312360" y="154530"/>
                      <a:pt x="311948" y="154677"/>
                    </a:cubicBezTo>
                    <a:cubicBezTo>
                      <a:pt x="311800" y="154736"/>
                      <a:pt x="311653" y="154795"/>
                      <a:pt x="311506" y="154854"/>
                    </a:cubicBezTo>
                    <a:cubicBezTo>
                      <a:pt x="310946" y="155031"/>
                      <a:pt x="310357" y="155208"/>
                      <a:pt x="309797" y="155355"/>
                    </a:cubicBezTo>
                    <a:cubicBezTo>
                      <a:pt x="309679" y="155385"/>
                      <a:pt x="309561" y="155414"/>
                      <a:pt x="309443" y="155444"/>
                    </a:cubicBezTo>
                    <a:cubicBezTo>
                      <a:pt x="309001" y="155561"/>
                      <a:pt x="308559" y="155650"/>
                      <a:pt x="308117" y="155709"/>
                    </a:cubicBezTo>
                    <a:cubicBezTo>
                      <a:pt x="307911" y="155738"/>
                      <a:pt x="307704" y="155768"/>
                      <a:pt x="307498" y="155797"/>
                    </a:cubicBezTo>
                    <a:cubicBezTo>
                      <a:pt x="307145" y="155856"/>
                      <a:pt x="306791" y="155886"/>
                      <a:pt x="306437" y="155915"/>
                    </a:cubicBezTo>
                    <a:cubicBezTo>
                      <a:pt x="306202" y="155945"/>
                      <a:pt x="305995" y="155945"/>
                      <a:pt x="305760" y="155945"/>
                    </a:cubicBezTo>
                    <a:cubicBezTo>
                      <a:pt x="305435" y="155945"/>
                      <a:pt x="305141" y="155974"/>
                      <a:pt x="304846" y="155974"/>
                    </a:cubicBezTo>
                    <a:cubicBezTo>
                      <a:pt x="304198" y="155974"/>
                      <a:pt x="303549" y="155945"/>
                      <a:pt x="302931" y="155827"/>
                    </a:cubicBezTo>
                    <a:cubicBezTo>
                      <a:pt x="305376" y="155385"/>
                      <a:pt x="307999" y="154648"/>
                      <a:pt x="310563" y="153587"/>
                    </a:cubicBezTo>
                    <a:cubicBezTo>
                      <a:pt x="314806" y="151848"/>
                      <a:pt x="318843" y="149285"/>
                      <a:pt x="321466" y="145896"/>
                    </a:cubicBezTo>
                    <a:cubicBezTo>
                      <a:pt x="325090" y="141211"/>
                      <a:pt x="324943" y="134580"/>
                      <a:pt x="325238" y="128952"/>
                    </a:cubicBezTo>
                    <a:cubicBezTo>
                      <a:pt x="325444" y="125268"/>
                      <a:pt x="326063" y="121526"/>
                      <a:pt x="325326" y="117872"/>
                    </a:cubicBezTo>
                    <a:cubicBezTo>
                      <a:pt x="324590" y="114188"/>
                      <a:pt x="322321" y="111183"/>
                      <a:pt x="319993" y="108324"/>
                    </a:cubicBezTo>
                    <a:cubicBezTo>
                      <a:pt x="318460" y="106438"/>
                      <a:pt x="316545" y="104818"/>
                      <a:pt x="314924" y="103020"/>
                    </a:cubicBezTo>
                    <a:cubicBezTo>
                      <a:pt x="314364" y="102401"/>
                      <a:pt x="313863" y="101782"/>
                      <a:pt x="313392" y="101105"/>
                    </a:cubicBezTo>
                    <a:cubicBezTo>
                      <a:pt x="311152" y="97834"/>
                      <a:pt x="310357" y="93590"/>
                      <a:pt x="310946" y="89671"/>
                    </a:cubicBezTo>
                    <a:cubicBezTo>
                      <a:pt x="311299" y="90761"/>
                      <a:pt x="311594" y="91999"/>
                      <a:pt x="311859" y="93266"/>
                    </a:cubicBezTo>
                    <a:cubicBezTo>
                      <a:pt x="312272" y="95152"/>
                      <a:pt x="312714" y="97126"/>
                      <a:pt x="313480" y="98865"/>
                    </a:cubicBezTo>
                    <a:cubicBezTo>
                      <a:pt x="314246" y="100604"/>
                      <a:pt x="315307" y="102136"/>
                      <a:pt x="316987" y="103108"/>
                    </a:cubicBezTo>
                    <a:cubicBezTo>
                      <a:pt x="317399" y="103344"/>
                      <a:pt x="317782" y="103521"/>
                      <a:pt x="318195" y="103698"/>
                    </a:cubicBezTo>
                    <a:cubicBezTo>
                      <a:pt x="318342" y="103757"/>
                      <a:pt x="318460" y="103786"/>
                      <a:pt x="318608" y="103845"/>
                    </a:cubicBezTo>
                    <a:cubicBezTo>
                      <a:pt x="318873" y="103934"/>
                      <a:pt x="319138" y="104022"/>
                      <a:pt x="319403" y="104081"/>
                    </a:cubicBezTo>
                    <a:cubicBezTo>
                      <a:pt x="319551" y="104110"/>
                      <a:pt x="319727" y="104140"/>
                      <a:pt x="319875" y="104169"/>
                    </a:cubicBezTo>
                    <a:cubicBezTo>
                      <a:pt x="320110" y="104228"/>
                      <a:pt x="320376" y="104258"/>
                      <a:pt x="320611" y="104287"/>
                    </a:cubicBezTo>
                    <a:cubicBezTo>
                      <a:pt x="320788" y="104317"/>
                      <a:pt x="320936" y="104317"/>
                      <a:pt x="321112" y="104317"/>
                    </a:cubicBezTo>
                    <a:cubicBezTo>
                      <a:pt x="321230" y="104317"/>
                      <a:pt x="321378" y="104346"/>
                      <a:pt x="321495" y="104346"/>
                    </a:cubicBezTo>
                    <a:cubicBezTo>
                      <a:pt x="321554" y="104346"/>
                      <a:pt x="321643" y="104317"/>
                      <a:pt x="321702" y="104317"/>
                    </a:cubicBezTo>
                    <a:cubicBezTo>
                      <a:pt x="322291" y="104317"/>
                      <a:pt x="322851" y="104258"/>
                      <a:pt x="323440" y="104140"/>
                    </a:cubicBezTo>
                    <a:cubicBezTo>
                      <a:pt x="323499" y="104140"/>
                      <a:pt x="323588" y="104110"/>
                      <a:pt x="323647" y="104081"/>
                    </a:cubicBezTo>
                    <a:cubicBezTo>
                      <a:pt x="324177" y="103963"/>
                      <a:pt x="324707" y="103816"/>
                      <a:pt x="325238" y="103668"/>
                    </a:cubicBezTo>
                    <a:cubicBezTo>
                      <a:pt x="325356" y="103639"/>
                      <a:pt x="325503" y="103580"/>
                      <a:pt x="325621" y="103550"/>
                    </a:cubicBezTo>
                    <a:cubicBezTo>
                      <a:pt x="326181" y="103344"/>
                      <a:pt x="326770" y="103138"/>
                      <a:pt x="327330" y="102873"/>
                    </a:cubicBezTo>
                    <a:cubicBezTo>
                      <a:pt x="327448" y="102814"/>
                      <a:pt x="327566" y="102755"/>
                      <a:pt x="327654" y="102725"/>
                    </a:cubicBezTo>
                    <a:cubicBezTo>
                      <a:pt x="328155" y="102490"/>
                      <a:pt x="328656" y="102254"/>
                      <a:pt x="329157" y="102018"/>
                    </a:cubicBezTo>
                    <a:cubicBezTo>
                      <a:pt x="329275" y="101959"/>
                      <a:pt x="329363" y="101900"/>
                      <a:pt x="329481" y="101871"/>
                    </a:cubicBezTo>
                    <a:cubicBezTo>
                      <a:pt x="330071" y="101576"/>
                      <a:pt x="330630" y="101252"/>
                      <a:pt x="331220" y="100957"/>
                    </a:cubicBezTo>
                    <a:cubicBezTo>
                      <a:pt x="331750" y="100663"/>
                      <a:pt x="332281" y="100368"/>
                      <a:pt x="332811" y="100103"/>
                    </a:cubicBezTo>
                    <a:cubicBezTo>
                      <a:pt x="332929" y="100044"/>
                      <a:pt x="333017" y="99985"/>
                      <a:pt x="333135" y="99926"/>
                    </a:cubicBezTo>
                    <a:cubicBezTo>
                      <a:pt x="333666" y="99661"/>
                      <a:pt x="334196" y="99395"/>
                      <a:pt x="334727" y="99130"/>
                    </a:cubicBezTo>
                    <a:cubicBezTo>
                      <a:pt x="334844" y="99071"/>
                      <a:pt x="334962" y="99012"/>
                      <a:pt x="335110" y="98953"/>
                    </a:cubicBezTo>
                    <a:cubicBezTo>
                      <a:pt x="335640" y="98718"/>
                      <a:pt x="336170" y="98482"/>
                      <a:pt x="336701" y="98305"/>
                    </a:cubicBezTo>
                    <a:cubicBezTo>
                      <a:pt x="334579" y="101606"/>
                      <a:pt x="331308" y="103403"/>
                      <a:pt x="327919" y="105112"/>
                    </a:cubicBezTo>
                    <a:cubicBezTo>
                      <a:pt x="324619" y="106792"/>
                      <a:pt x="324030" y="108000"/>
                      <a:pt x="324914" y="110770"/>
                    </a:cubicBezTo>
                    <a:close/>
                  </a:path>
                </a:pathLst>
              </a:custGeom>
              <a:solidFill>
                <a:srgbClr val="F0E1DF"/>
              </a:solidFill>
              <a:ln w="2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8" name="Graphic 114">
            <a:extLst>
              <a:ext uri="{FF2B5EF4-FFF2-40B4-BE49-F238E27FC236}">
                <a16:creationId xmlns:a16="http://schemas.microsoft.com/office/drawing/2014/main" id="{44934948-B83F-9590-C0E8-0F9F4042A2E0}"/>
              </a:ext>
            </a:extLst>
          </p:cNvPr>
          <p:cNvGrpSpPr/>
          <p:nvPr/>
        </p:nvGrpSpPr>
        <p:grpSpPr>
          <a:xfrm>
            <a:off x="10488687" y="2275703"/>
            <a:ext cx="388647" cy="276534"/>
            <a:chOff x="9304487" y="2307001"/>
            <a:chExt cx="388647" cy="276534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79D604D-CA05-8AC0-16A2-ABDFDA06E470}"/>
                </a:ext>
              </a:extLst>
            </p:cNvPr>
            <p:cNvSpPr/>
            <p:nvPr/>
          </p:nvSpPr>
          <p:spPr>
            <a:xfrm>
              <a:off x="9304487" y="2307001"/>
              <a:ext cx="388647" cy="276534"/>
            </a:xfrm>
            <a:custGeom>
              <a:avLst/>
              <a:gdLst>
                <a:gd name="connsiteX0" fmla="*/ 161226 w 388647"/>
                <a:gd name="connsiteY0" fmla="*/ 276503 h 276534"/>
                <a:gd name="connsiteX1" fmla="*/ 166030 w 388647"/>
                <a:gd name="connsiteY1" fmla="*/ 275560 h 276534"/>
                <a:gd name="connsiteX2" fmla="*/ 167562 w 388647"/>
                <a:gd name="connsiteY2" fmla="*/ 274912 h 276534"/>
                <a:gd name="connsiteX3" fmla="*/ 185832 w 388647"/>
                <a:gd name="connsiteY3" fmla="*/ 260384 h 276534"/>
                <a:gd name="connsiteX4" fmla="*/ 189339 w 388647"/>
                <a:gd name="connsiteY4" fmla="*/ 258056 h 276534"/>
                <a:gd name="connsiteX5" fmla="*/ 213679 w 388647"/>
                <a:gd name="connsiteY5" fmla="*/ 237635 h 276534"/>
                <a:gd name="connsiteX6" fmla="*/ 214151 w 388647"/>
                <a:gd name="connsiteY6" fmla="*/ 236662 h 276534"/>
                <a:gd name="connsiteX7" fmla="*/ 214151 w 388647"/>
                <a:gd name="connsiteY7" fmla="*/ 236662 h 276534"/>
                <a:gd name="connsiteX8" fmla="*/ 230388 w 388647"/>
                <a:gd name="connsiteY8" fmla="*/ 243675 h 276534"/>
                <a:gd name="connsiteX9" fmla="*/ 245652 w 388647"/>
                <a:gd name="connsiteY9" fmla="*/ 244235 h 276534"/>
                <a:gd name="connsiteX10" fmla="*/ 256378 w 388647"/>
                <a:gd name="connsiteY10" fmla="*/ 240581 h 276534"/>
                <a:gd name="connsiteX11" fmla="*/ 259649 w 388647"/>
                <a:gd name="connsiteY11" fmla="*/ 238430 h 276534"/>
                <a:gd name="connsiteX12" fmla="*/ 263686 w 388647"/>
                <a:gd name="connsiteY12" fmla="*/ 236633 h 276534"/>
                <a:gd name="connsiteX13" fmla="*/ 272321 w 388647"/>
                <a:gd name="connsiteY13" fmla="*/ 234216 h 276534"/>
                <a:gd name="connsiteX14" fmla="*/ 282281 w 388647"/>
                <a:gd name="connsiteY14" fmla="*/ 224403 h 276534"/>
                <a:gd name="connsiteX15" fmla="*/ 289382 w 388647"/>
                <a:gd name="connsiteY15" fmla="*/ 216889 h 276534"/>
                <a:gd name="connsiteX16" fmla="*/ 295423 w 388647"/>
                <a:gd name="connsiteY16" fmla="*/ 208933 h 276534"/>
                <a:gd name="connsiteX17" fmla="*/ 300079 w 388647"/>
                <a:gd name="connsiteY17" fmla="*/ 206398 h 276534"/>
                <a:gd name="connsiteX18" fmla="*/ 317082 w 388647"/>
                <a:gd name="connsiteY18" fmla="*/ 209581 h 276534"/>
                <a:gd name="connsiteX19" fmla="*/ 349114 w 388647"/>
                <a:gd name="connsiteY19" fmla="*/ 205013 h 276534"/>
                <a:gd name="connsiteX20" fmla="*/ 366795 w 388647"/>
                <a:gd name="connsiteY20" fmla="*/ 195466 h 276534"/>
                <a:gd name="connsiteX21" fmla="*/ 379820 w 388647"/>
                <a:gd name="connsiteY21" fmla="*/ 178758 h 276534"/>
                <a:gd name="connsiteX22" fmla="*/ 388395 w 388647"/>
                <a:gd name="connsiteY22" fmla="*/ 156008 h 276534"/>
                <a:gd name="connsiteX23" fmla="*/ 384652 w 388647"/>
                <a:gd name="connsiteY23" fmla="*/ 137267 h 276534"/>
                <a:gd name="connsiteX24" fmla="*/ 384240 w 388647"/>
                <a:gd name="connsiteY24" fmla="*/ 134320 h 276534"/>
                <a:gd name="connsiteX25" fmla="*/ 383503 w 388647"/>
                <a:gd name="connsiteY25" fmla="*/ 120264 h 276534"/>
                <a:gd name="connsiteX26" fmla="*/ 380144 w 388647"/>
                <a:gd name="connsiteY26" fmla="*/ 110451 h 276534"/>
                <a:gd name="connsiteX27" fmla="*/ 373867 w 388647"/>
                <a:gd name="connsiteY27" fmla="*/ 103968 h 276534"/>
                <a:gd name="connsiteX28" fmla="*/ 367473 w 388647"/>
                <a:gd name="connsiteY28" fmla="*/ 84224 h 276534"/>
                <a:gd name="connsiteX29" fmla="*/ 363023 w 388647"/>
                <a:gd name="connsiteY29" fmla="*/ 81277 h 276534"/>
                <a:gd name="connsiteX30" fmla="*/ 361579 w 388647"/>
                <a:gd name="connsiteY30" fmla="*/ 79598 h 276534"/>
                <a:gd name="connsiteX31" fmla="*/ 351589 w 388647"/>
                <a:gd name="connsiteY31" fmla="*/ 63331 h 276534"/>
                <a:gd name="connsiteX32" fmla="*/ 348142 w 388647"/>
                <a:gd name="connsiteY32" fmla="*/ 58941 h 276534"/>
                <a:gd name="connsiteX33" fmla="*/ 332494 w 388647"/>
                <a:gd name="connsiteY33" fmla="*/ 45474 h 276534"/>
                <a:gd name="connsiteX34" fmla="*/ 322416 w 388647"/>
                <a:gd name="connsiteY34" fmla="*/ 37370 h 276534"/>
                <a:gd name="connsiteX35" fmla="*/ 306150 w 388647"/>
                <a:gd name="connsiteY35" fmla="*/ 25111 h 276534"/>
                <a:gd name="connsiteX36" fmla="*/ 284167 w 388647"/>
                <a:gd name="connsiteY36" fmla="*/ 20898 h 276534"/>
                <a:gd name="connsiteX37" fmla="*/ 282340 w 388647"/>
                <a:gd name="connsiteY37" fmla="*/ 20279 h 276534"/>
                <a:gd name="connsiteX38" fmla="*/ 246035 w 388647"/>
                <a:gd name="connsiteY38" fmla="*/ 6723 h 276534"/>
                <a:gd name="connsiteX39" fmla="*/ 210055 w 388647"/>
                <a:gd name="connsiteY39" fmla="*/ 7490 h 276534"/>
                <a:gd name="connsiteX40" fmla="*/ 206519 w 388647"/>
                <a:gd name="connsiteY40" fmla="*/ 6959 h 276534"/>
                <a:gd name="connsiteX41" fmla="*/ 176402 w 388647"/>
                <a:gd name="connsiteY41" fmla="*/ 270 h 276534"/>
                <a:gd name="connsiteX42" fmla="*/ 147936 w 388647"/>
                <a:gd name="connsiteY42" fmla="*/ 4366 h 276534"/>
                <a:gd name="connsiteX43" fmla="*/ 143752 w 388647"/>
                <a:gd name="connsiteY43" fmla="*/ 5103 h 276534"/>
                <a:gd name="connsiteX44" fmla="*/ 116700 w 388647"/>
                <a:gd name="connsiteY44" fmla="*/ 13324 h 276534"/>
                <a:gd name="connsiteX45" fmla="*/ 101613 w 388647"/>
                <a:gd name="connsiteY45" fmla="*/ 24669 h 276534"/>
                <a:gd name="connsiteX46" fmla="*/ 100228 w 388647"/>
                <a:gd name="connsiteY46" fmla="*/ 25229 h 276534"/>
                <a:gd name="connsiteX47" fmla="*/ 89767 w 388647"/>
                <a:gd name="connsiteY47" fmla="*/ 27852 h 276534"/>
                <a:gd name="connsiteX48" fmla="*/ 75298 w 388647"/>
                <a:gd name="connsiteY48" fmla="*/ 36191 h 276534"/>
                <a:gd name="connsiteX49" fmla="*/ 66457 w 388647"/>
                <a:gd name="connsiteY49" fmla="*/ 52841 h 276534"/>
                <a:gd name="connsiteX50" fmla="*/ 63864 w 388647"/>
                <a:gd name="connsiteY50" fmla="*/ 56259 h 276534"/>
                <a:gd name="connsiteX51" fmla="*/ 49867 w 388647"/>
                <a:gd name="connsiteY51" fmla="*/ 63361 h 276534"/>
                <a:gd name="connsiteX52" fmla="*/ 42824 w 388647"/>
                <a:gd name="connsiteY52" fmla="*/ 71907 h 276534"/>
                <a:gd name="connsiteX53" fmla="*/ 41233 w 388647"/>
                <a:gd name="connsiteY53" fmla="*/ 73881 h 276534"/>
                <a:gd name="connsiteX54" fmla="*/ 14329 w 388647"/>
                <a:gd name="connsiteY54" fmla="*/ 116020 h 276534"/>
                <a:gd name="connsiteX55" fmla="*/ 12914 w 388647"/>
                <a:gd name="connsiteY55" fmla="*/ 118967 h 276534"/>
                <a:gd name="connsiteX56" fmla="*/ 8199 w 388647"/>
                <a:gd name="connsiteY56" fmla="*/ 125568 h 276534"/>
                <a:gd name="connsiteX57" fmla="*/ 596 w 388647"/>
                <a:gd name="connsiteY57" fmla="*/ 157275 h 276534"/>
                <a:gd name="connsiteX58" fmla="*/ 7905 w 388647"/>
                <a:gd name="connsiteY58" fmla="*/ 179936 h 276534"/>
                <a:gd name="connsiteX59" fmla="*/ 8553 w 388647"/>
                <a:gd name="connsiteY59" fmla="*/ 181557 h 276534"/>
                <a:gd name="connsiteX60" fmla="*/ 28709 w 388647"/>
                <a:gd name="connsiteY60" fmla="*/ 198265 h 276534"/>
                <a:gd name="connsiteX61" fmla="*/ 31243 w 388647"/>
                <a:gd name="connsiteY61" fmla="*/ 200829 h 276534"/>
                <a:gd name="connsiteX62" fmla="*/ 42736 w 388647"/>
                <a:gd name="connsiteY62" fmla="*/ 230975 h 276534"/>
                <a:gd name="connsiteX63" fmla="*/ 79541 w 388647"/>
                <a:gd name="connsiteY63" fmla="*/ 263390 h 276534"/>
                <a:gd name="connsiteX64" fmla="*/ 97222 w 388647"/>
                <a:gd name="connsiteY64" fmla="*/ 272996 h 276534"/>
                <a:gd name="connsiteX65" fmla="*/ 118645 w 388647"/>
                <a:gd name="connsiteY65" fmla="*/ 274558 h 276534"/>
                <a:gd name="connsiteX66" fmla="*/ 121592 w 388647"/>
                <a:gd name="connsiteY66" fmla="*/ 274116 h 276534"/>
                <a:gd name="connsiteX67" fmla="*/ 132937 w 388647"/>
                <a:gd name="connsiteY67" fmla="*/ 274116 h 276534"/>
                <a:gd name="connsiteX68" fmla="*/ 161226 w 388647"/>
                <a:gd name="connsiteY68" fmla="*/ 276503 h 27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88647" h="276534">
                  <a:moveTo>
                    <a:pt x="161226" y="276503"/>
                  </a:moveTo>
                  <a:cubicBezTo>
                    <a:pt x="162877" y="276650"/>
                    <a:pt x="164527" y="276267"/>
                    <a:pt x="166030" y="275560"/>
                  </a:cubicBezTo>
                  <a:cubicBezTo>
                    <a:pt x="166531" y="275324"/>
                    <a:pt x="167061" y="275147"/>
                    <a:pt x="167562" y="274912"/>
                  </a:cubicBezTo>
                  <a:cubicBezTo>
                    <a:pt x="174870" y="271817"/>
                    <a:pt x="181176" y="266808"/>
                    <a:pt x="185832" y="260384"/>
                  </a:cubicBezTo>
                  <a:cubicBezTo>
                    <a:pt x="186746" y="259264"/>
                    <a:pt x="187954" y="258468"/>
                    <a:pt x="189339" y="258056"/>
                  </a:cubicBezTo>
                  <a:cubicBezTo>
                    <a:pt x="200979" y="254903"/>
                    <a:pt x="209377" y="248361"/>
                    <a:pt x="213679" y="237635"/>
                  </a:cubicBezTo>
                  <a:cubicBezTo>
                    <a:pt x="213679" y="237310"/>
                    <a:pt x="213974" y="236986"/>
                    <a:pt x="214151" y="236662"/>
                  </a:cubicBezTo>
                  <a:cubicBezTo>
                    <a:pt x="214328" y="236338"/>
                    <a:pt x="214328" y="236456"/>
                    <a:pt x="214151" y="236662"/>
                  </a:cubicBezTo>
                  <a:cubicBezTo>
                    <a:pt x="219779" y="239108"/>
                    <a:pt x="224995" y="241583"/>
                    <a:pt x="230388" y="243675"/>
                  </a:cubicBezTo>
                  <a:cubicBezTo>
                    <a:pt x="235279" y="245502"/>
                    <a:pt x="240642" y="245679"/>
                    <a:pt x="245652" y="244235"/>
                  </a:cubicBezTo>
                  <a:cubicBezTo>
                    <a:pt x="249277" y="243233"/>
                    <a:pt x="252842" y="241907"/>
                    <a:pt x="256378" y="240581"/>
                  </a:cubicBezTo>
                  <a:cubicBezTo>
                    <a:pt x="257587" y="240110"/>
                    <a:pt x="259325" y="239403"/>
                    <a:pt x="259649" y="238430"/>
                  </a:cubicBezTo>
                  <a:cubicBezTo>
                    <a:pt x="260533" y="236367"/>
                    <a:pt x="262066" y="236633"/>
                    <a:pt x="263686" y="236633"/>
                  </a:cubicBezTo>
                  <a:cubicBezTo>
                    <a:pt x="266751" y="236692"/>
                    <a:pt x="269757" y="235866"/>
                    <a:pt x="272321" y="234216"/>
                  </a:cubicBezTo>
                  <a:cubicBezTo>
                    <a:pt x="276505" y="231977"/>
                    <a:pt x="279982" y="228558"/>
                    <a:pt x="282281" y="224403"/>
                  </a:cubicBezTo>
                  <a:cubicBezTo>
                    <a:pt x="283400" y="220956"/>
                    <a:pt x="286023" y="218215"/>
                    <a:pt x="289382" y="216889"/>
                  </a:cubicBezTo>
                  <a:cubicBezTo>
                    <a:pt x="292565" y="215386"/>
                    <a:pt x="294834" y="212410"/>
                    <a:pt x="295423" y="208933"/>
                  </a:cubicBezTo>
                  <a:cubicBezTo>
                    <a:pt x="296337" y="205544"/>
                    <a:pt x="296366" y="205632"/>
                    <a:pt x="300079" y="206398"/>
                  </a:cubicBezTo>
                  <a:cubicBezTo>
                    <a:pt x="305737" y="207548"/>
                    <a:pt x="311366" y="208903"/>
                    <a:pt x="317082" y="209581"/>
                  </a:cubicBezTo>
                  <a:cubicBezTo>
                    <a:pt x="328133" y="210848"/>
                    <a:pt x="338712" y="208314"/>
                    <a:pt x="349114" y="205013"/>
                  </a:cubicBezTo>
                  <a:cubicBezTo>
                    <a:pt x="355509" y="202892"/>
                    <a:pt x="361491" y="199650"/>
                    <a:pt x="366795" y="195466"/>
                  </a:cubicBezTo>
                  <a:cubicBezTo>
                    <a:pt x="372688" y="190957"/>
                    <a:pt x="376018" y="184651"/>
                    <a:pt x="379820" y="178758"/>
                  </a:cubicBezTo>
                  <a:cubicBezTo>
                    <a:pt x="384299" y="171891"/>
                    <a:pt x="387246" y="164141"/>
                    <a:pt x="388395" y="156008"/>
                  </a:cubicBezTo>
                  <a:cubicBezTo>
                    <a:pt x="389249" y="149525"/>
                    <a:pt x="387923" y="142924"/>
                    <a:pt x="384652" y="137267"/>
                  </a:cubicBezTo>
                  <a:cubicBezTo>
                    <a:pt x="384181" y="136353"/>
                    <a:pt x="384034" y="135322"/>
                    <a:pt x="384240" y="134320"/>
                  </a:cubicBezTo>
                  <a:cubicBezTo>
                    <a:pt x="385183" y="129634"/>
                    <a:pt x="384918" y="124802"/>
                    <a:pt x="383503" y="120264"/>
                  </a:cubicBezTo>
                  <a:cubicBezTo>
                    <a:pt x="382590" y="116934"/>
                    <a:pt x="381381" y="113692"/>
                    <a:pt x="380144" y="110451"/>
                  </a:cubicBezTo>
                  <a:cubicBezTo>
                    <a:pt x="379260" y="107386"/>
                    <a:pt x="376902" y="104970"/>
                    <a:pt x="373867" y="103968"/>
                  </a:cubicBezTo>
                  <a:cubicBezTo>
                    <a:pt x="375547" y="96247"/>
                    <a:pt x="371922" y="90059"/>
                    <a:pt x="367473" y="84224"/>
                  </a:cubicBezTo>
                  <a:cubicBezTo>
                    <a:pt x="366471" y="82928"/>
                    <a:pt x="364526" y="82338"/>
                    <a:pt x="363023" y="81277"/>
                  </a:cubicBezTo>
                  <a:cubicBezTo>
                    <a:pt x="362434" y="80835"/>
                    <a:pt x="361697" y="80217"/>
                    <a:pt x="361579" y="79598"/>
                  </a:cubicBezTo>
                  <a:cubicBezTo>
                    <a:pt x="360253" y="73174"/>
                    <a:pt x="356717" y="67427"/>
                    <a:pt x="351589" y="63331"/>
                  </a:cubicBezTo>
                  <a:cubicBezTo>
                    <a:pt x="350204" y="62094"/>
                    <a:pt x="349026" y="60591"/>
                    <a:pt x="348142" y="58941"/>
                  </a:cubicBezTo>
                  <a:cubicBezTo>
                    <a:pt x="344871" y="52576"/>
                    <a:pt x="339272" y="47743"/>
                    <a:pt x="332494" y="45474"/>
                  </a:cubicBezTo>
                  <a:cubicBezTo>
                    <a:pt x="328192" y="44207"/>
                    <a:pt x="324567" y="41289"/>
                    <a:pt x="322416" y="37370"/>
                  </a:cubicBezTo>
                  <a:cubicBezTo>
                    <a:pt x="318644" y="31477"/>
                    <a:pt x="312868" y="27115"/>
                    <a:pt x="306150" y="25111"/>
                  </a:cubicBezTo>
                  <a:cubicBezTo>
                    <a:pt x="299195" y="22224"/>
                    <a:pt x="291710" y="20780"/>
                    <a:pt x="284167" y="20898"/>
                  </a:cubicBezTo>
                  <a:cubicBezTo>
                    <a:pt x="283518" y="20898"/>
                    <a:pt x="282870" y="20691"/>
                    <a:pt x="282340" y="20279"/>
                  </a:cubicBezTo>
                  <a:cubicBezTo>
                    <a:pt x="271967" y="11762"/>
                    <a:pt x="259502" y="8138"/>
                    <a:pt x="246035" y="6723"/>
                  </a:cubicBezTo>
                  <a:cubicBezTo>
                    <a:pt x="234071" y="5486"/>
                    <a:pt x="221960" y="5722"/>
                    <a:pt x="210055" y="7490"/>
                  </a:cubicBezTo>
                  <a:cubicBezTo>
                    <a:pt x="208847" y="7578"/>
                    <a:pt x="207638" y="7401"/>
                    <a:pt x="206519" y="6959"/>
                  </a:cubicBezTo>
                  <a:cubicBezTo>
                    <a:pt x="196735" y="3659"/>
                    <a:pt x="186657" y="1419"/>
                    <a:pt x="176402" y="270"/>
                  </a:cubicBezTo>
                  <a:cubicBezTo>
                    <a:pt x="166737" y="-644"/>
                    <a:pt x="156983" y="771"/>
                    <a:pt x="147936" y="4366"/>
                  </a:cubicBezTo>
                  <a:cubicBezTo>
                    <a:pt x="146581" y="4838"/>
                    <a:pt x="145166" y="5073"/>
                    <a:pt x="143752" y="5103"/>
                  </a:cubicBezTo>
                  <a:cubicBezTo>
                    <a:pt x="134175" y="5456"/>
                    <a:pt x="124863" y="8285"/>
                    <a:pt x="116700" y="13324"/>
                  </a:cubicBezTo>
                  <a:cubicBezTo>
                    <a:pt x="111013" y="16153"/>
                    <a:pt x="105915" y="19984"/>
                    <a:pt x="101613" y="24669"/>
                  </a:cubicBezTo>
                  <a:cubicBezTo>
                    <a:pt x="101200" y="24994"/>
                    <a:pt x="100729" y="25170"/>
                    <a:pt x="100228" y="25229"/>
                  </a:cubicBezTo>
                  <a:cubicBezTo>
                    <a:pt x="96662" y="25760"/>
                    <a:pt x="93155" y="26644"/>
                    <a:pt x="89767" y="27852"/>
                  </a:cubicBezTo>
                  <a:cubicBezTo>
                    <a:pt x="84728" y="30268"/>
                    <a:pt x="79895" y="33038"/>
                    <a:pt x="75298" y="36191"/>
                  </a:cubicBezTo>
                  <a:cubicBezTo>
                    <a:pt x="69581" y="39757"/>
                    <a:pt x="66222" y="46122"/>
                    <a:pt x="66457" y="52841"/>
                  </a:cubicBezTo>
                  <a:cubicBezTo>
                    <a:pt x="66457" y="54727"/>
                    <a:pt x="65603" y="55463"/>
                    <a:pt x="63864" y="56259"/>
                  </a:cubicBezTo>
                  <a:cubicBezTo>
                    <a:pt x="59090" y="58440"/>
                    <a:pt x="54376" y="60738"/>
                    <a:pt x="49867" y="63361"/>
                  </a:cubicBezTo>
                  <a:cubicBezTo>
                    <a:pt x="46625" y="65335"/>
                    <a:pt x="44150" y="68341"/>
                    <a:pt x="42824" y="71907"/>
                  </a:cubicBezTo>
                  <a:cubicBezTo>
                    <a:pt x="42500" y="72702"/>
                    <a:pt x="41940" y="73380"/>
                    <a:pt x="41233" y="73881"/>
                  </a:cubicBezTo>
                  <a:cubicBezTo>
                    <a:pt x="26027" y="84401"/>
                    <a:pt x="18277" y="99047"/>
                    <a:pt x="14329" y="116020"/>
                  </a:cubicBezTo>
                  <a:cubicBezTo>
                    <a:pt x="14034" y="117081"/>
                    <a:pt x="13562" y="118083"/>
                    <a:pt x="12914" y="118967"/>
                  </a:cubicBezTo>
                  <a:cubicBezTo>
                    <a:pt x="11441" y="121207"/>
                    <a:pt x="9967" y="123417"/>
                    <a:pt x="8199" y="125568"/>
                  </a:cubicBezTo>
                  <a:cubicBezTo>
                    <a:pt x="1422" y="134644"/>
                    <a:pt x="-1319" y="146107"/>
                    <a:pt x="596" y="157275"/>
                  </a:cubicBezTo>
                  <a:cubicBezTo>
                    <a:pt x="1333" y="165261"/>
                    <a:pt x="3838" y="173011"/>
                    <a:pt x="7905" y="179936"/>
                  </a:cubicBezTo>
                  <a:cubicBezTo>
                    <a:pt x="8170" y="180437"/>
                    <a:pt x="8405" y="180997"/>
                    <a:pt x="8553" y="181557"/>
                  </a:cubicBezTo>
                  <a:cubicBezTo>
                    <a:pt x="11117" y="190780"/>
                    <a:pt x="19161" y="197440"/>
                    <a:pt x="28709" y="198265"/>
                  </a:cubicBezTo>
                  <a:cubicBezTo>
                    <a:pt x="30477" y="198531"/>
                    <a:pt x="31037" y="199149"/>
                    <a:pt x="31243" y="200829"/>
                  </a:cubicBezTo>
                  <a:cubicBezTo>
                    <a:pt x="32834" y="211585"/>
                    <a:pt x="36754" y="221869"/>
                    <a:pt x="42736" y="230975"/>
                  </a:cubicBezTo>
                  <a:cubicBezTo>
                    <a:pt x="51340" y="245326"/>
                    <a:pt x="64218" y="256671"/>
                    <a:pt x="79541" y="263390"/>
                  </a:cubicBezTo>
                  <a:cubicBezTo>
                    <a:pt x="85582" y="266277"/>
                    <a:pt x="91505" y="269489"/>
                    <a:pt x="97222" y="272996"/>
                  </a:cubicBezTo>
                  <a:cubicBezTo>
                    <a:pt x="103734" y="276856"/>
                    <a:pt x="111661" y="277416"/>
                    <a:pt x="118645" y="274558"/>
                  </a:cubicBezTo>
                  <a:cubicBezTo>
                    <a:pt x="119588" y="274234"/>
                    <a:pt x="120590" y="274086"/>
                    <a:pt x="121592" y="274116"/>
                  </a:cubicBezTo>
                  <a:cubicBezTo>
                    <a:pt x="125364" y="274116"/>
                    <a:pt x="129136" y="274116"/>
                    <a:pt x="132937" y="274116"/>
                  </a:cubicBezTo>
                  <a:lnTo>
                    <a:pt x="161226" y="276503"/>
                  </a:lnTo>
                  <a:close/>
                </a:path>
              </a:pathLst>
            </a:custGeom>
            <a:solidFill>
              <a:srgbClr val="673839"/>
            </a:solidFill>
            <a:ln w="2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0" name="Graphic 114">
              <a:extLst>
                <a:ext uri="{FF2B5EF4-FFF2-40B4-BE49-F238E27FC236}">
                  <a16:creationId xmlns:a16="http://schemas.microsoft.com/office/drawing/2014/main" id="{B185AB51-B1BA-C093-359D-D2B94D7D1799}"/>
                </a:ext>
              </a:extLst>
            </p:cNvPr>
            <p:cNvGrpSpPr/>
            <p:nvPr/>
          </p:nvGrpSpPr>
          <p:grpSpPr>
            <a:xfrm>
              <a:off x="9307736" y="2309157"/>
              <a:ext cx="383275" cy="273020"/>
              <a:chOff x="9307736" y="2309157"/>
              <a:chExt cx="383275" cy="273020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F622E8E6-5DCB-6648-4499-EDAF34FFC1C8}"/>
                  </a:ext>
                </a:extLst>
              </p:cNvPr>
              <p:cNvSpPr/>
              <p:nvPr/>
            </p:nvSpPr>
            <p:spPr>
              <a:xfrm>
                <a:off x="9337882" y="2499137"/>
                <a:ext cx="178709" cy="83040"/>
              </a:xfrm>
              <a:custGeom>
                <a:avLst/>
                <a:gdLst>
                  <a:gd name="connsiteX0" fmla="*/ 36511 w 178709"/>
                  <a:gd name="connsiteY0" fmla="*/ 30057 h 83040"/>
                  <a:gd name="connsiteX1" fmla="*/ 17740 w 178709"/>
                  <a:gd name="connsiteY1" fmla="*/ 4921 h 83040"/>
                  <a:gd name="connsiteX2" fmla="*/ 17887 w 178709"/>
                  <a:gd name="connsiteY2" fmla="*/ 4656 h 83040"/>
                  <a:gd name="connsiteX3" fmla="*/ 22808 w 178709"/>
                  <a:gd name="connsiteY3" fmla="*/ 2976 h 83040"/>
                  <a:gd name="connsiteX4" fmla="*/ 23044 w 178709"/>
                  <a:gd name="connsiteY4" fmla="*/ 3065 h 83040"/>
                  <a:gd name="connsiteX5" fmla="*/ 25843 w 178709"/>
                  <a:gd name="connsiteY5" fmla="*/ 6837 h 83040"/>
                  <a:gd name="connsiteX6" fmla="*/ 35892 w 178709"/>
                  <a:gd name="connsiteY6" fmla="*/ 19832 h 83040"/>
                  <a:gd name="connsiteX7" fmla="*/ 49094 w 178709"/>
                  <a:gd name="connsiteY7" fmla="*/ 29851 h 83040"/>
                  <a:gd name="connsiteX8" fmla="*/ 25342 w 178709"/>
                  <a:gd name="connsiteY8" fmla="*/ 2387 h 83040"/>
                  <a:gd name="connsiteX9" fmla="*/ 25460 w 178709"/>
                  <a:gd name="connsiteY9" fmla="*/ 2092 h 83040"/>
                  <a:gd name="connsiteX10" fmla="*/ 29144 w 178709"/>
                  <a:gd name="connsiteY10" fmla="*/ 324 h 83040"/>
                  <a:gd name="connsiteX11" fmla="*/ 29438 w 178709"/>
                  <a:gd name="connsiteY11" fmla="*/ 413 h 83040"/>
                  <a:gd name="connsiteX12" fmla="*/ 44114 w 178709"/>
                  <a:gd name="connsiteY12" fmla="*/ 17710 h 83040"/>
                  <a:gd name="connsiteX13" fmla="*/ 62354 w 178709"/>
                  <a:gd name="connsiteY13" fmla="*/ 28584 h 83040"/>
                  <a:gd name="connsiteX14" fmla="*/ 32120 w 178709"/>
                  <a:gd name="connsiteY14" fmla="*/ 324 h 83040"/>
                  <a:gd name="connsiteX15" fmla="*/ 32150 w 178709"/>
                  <a:gd name="connsiteY15" fmla="*/ 88 h 83040"/>
                  <a:gd name="connsiteX16" fmla="*/ 32356 w 178709"/>
                  <a:gd name="connsiteY16" fmla="*/ 0 h 83040"/>
                  <a:gd name="connsiteX17" fmla="*/ 37483 w 178709"/>
                  <a:gd name="connsiteY17" fmla="*/ 1414 h 83040"/>
                  <a:gd name="connsiteX18" fmla="*/ 40076 w 178709"/>
                  <a:gd name="connsiteY18" fmla="*/ 2976 h 83040"/>
                  <a:gd name="connsiteX19" fmla="*/ 47826 w 178709"/>
                  <a:gd name="connsiteY19" fmla="*/ 10756 h 83040"/>
                  <a:gd name="connsiteX20" fmla="*/ 72521 w 178709"/>
                  <a:gd name="connsiteY20" fmla="*/ 22455 h 83040"/>
                  <a:gd name="connsiteX21" fmla="*/ 70959 w 178709"/>
                  <a:gd name="connsiteY21" fmla="*/ 21865 h 83040"/>
                  <a:gd name="connsiteX22" fmla="*/ 44850 w 178709"/>
                  <a:gd name="connsiteY22" fmla="*/ 7102 h 83040"/>
                  <a:gd name="connsiteX23" fmla="*/ 41461 w 178709"/>
                  <a:gd name="connsiteY23" fmla="*/ 3153 h 83040"/>
                  <a:gd name="connsiteX24" fmla="*/ 41432 w 178709"/>
                  <a:gd name="connsiteY24" fmla="*/ 2917 h 83040"/>
                  <a:gd name="connsiteX25" fmla="*/ 41609 w 178709"/>
                  <a:gd name="connsiteY25" fmla="*/ 2799 h 83040"/>
                  <a:gd name="connsiteX26" fmla="*/ 44998 w 178709"/>
                  <a:gd name="connsiteY26" fmla="*/ 2623 h 83040"/>
                  <a:gd name="connsiteX27" fmla="*/ 51068 w 178709"/>
                  <a:gd name="connsiteY27" fmla="*/ 2387 h 83040"/>
                  <a:gd name="connsiteX28" fmla="*/ 52807 w 178709"/>
                  <a:gd name="connsiteY28" fmla="*/ 2947 h 83040"/>
                  <a:gd name="connsiteX29" fmla="*/ 55547 w 178709"/>
                  <a:gd name="connsiteY29" fmla="*/ 5098 h 83040"/>
                  <a:gd name="connsiteX30" fmla="*/ 60203 w 178709"/>
                  <a:gd name="connsiteY30" fmla="*/ 8870 h 83040"/>
                  <a:gd name="connsiteX31" fmla="*/ 82805 w 178709"/>
                  <a:gd name="connsiteY31" fmla="*/ 20245 h 83040"/>
                  <a:gd name="connsiteX32" fmla="*/ 83188 w 178709"/>
                  <a:gd name="connsiteY32" fmla="*/ 20333 h 83040"/>
                  <a:gd name="connsiteX33" fmla="*/ 77736 w 178709"/>
                  <a:gd name="connsiteY33" fmla="*/ 18152 h 83040"/>
                  <a:gd name="connsiteX34" fmla="*/ 77029 w 178709"/>
                  <a:gd name="connsiteY34" fmla="*/ 17887 h 83040"/>
                  <a:gd name="connsiteX35" fmla="*/ 71460 w 178709"/>
                  <a:gd name="connsiteY35" fmla="*/ 15500 h 83040"/>
                  <a:gd name="connsiteX36" fmla="*/ 70222 w 178709"/>
                  <a:gd name="connsiteY36" fmla="*/ 14940 h 83040"/>
                  <a:gd name="connsiteX37" fmla="*/ 70104 w 178709"/>
                  <a:gd name="connsiteY37" fmla="*/ 14646 h 83040"/>
                  <a:gd name="connsiteX38" fmla="*/ 70399 w 178709"/>
                  <a:gd name="connsiteY38" fmla="*/ 14528 h 83040"/>
                  <a:gd name="connsiteX39" fmla="*/ 100839 w 178709"/>
                  <a:gd name="connsiteY39" fmla="*/ 18565 h 83040"/>
                  <a:gd name="connsiteX40" fmla="*/ 119051 w 178709"/>
                  <a:gd name="connsiteY40" fmla="*/ 15500 h 83040"/>
                  <a:gd name="connsiteX41" fmla="*/ 124414 w 178709"/>
                  <a:gd name="connsiteY41" fmla="*/ 14469 h 83040"/>
                  <a:gd name="connsiteX42" fmla="*/ 127596 w 178709"/>
                  <a:gd name="connsiteY42" fmla="*/ 15618 h 83040"/>
                  <a:gd name="connsiteX43" fmla="*/ 132370 w 178709"/>
                  <a:gd name="connsiteY43" fmla="*/ 20657 h 83040"/>
                  <a:gd name="connsiteX44" fmla="*/ 140827 w 178709"/>
                  <a:gd name="connsiteY44" fmla="*/ 25755 h 83040"/>
                  <a:gd name="connsiteX45" fmla="*/ 146102 w 178709"/>
                  <a:gd name="connsiteY45" fmla="*/ 28849 h 83040"/>
                  <a:gd name="connsiteX46" fmla="*/ 148460 w 178709"/>
                  <a:gd name="connsiteY46" fmla="*/ 31649 h 83040"/>
                  <a:gd name="connsiteX47" fmla="*/ 142036 w 178709"/>
                  <a:gd name="connsiteY47" fmla="*/ 42375 h 83040"/>
                  <a:gd name="connsiteX48" fmla="*/ 141800 w 178709"/>
                  <a:gd name="connsiteY48" fmla="*/ 42345 h 83040"/>
                  <a:gd name="connsiteX49" fmla="*/ 141741 w 178709"/>
                  <a:gd name="connsiteY49" fmla="*/ 42110 h 83040"/>
                  <a:gd name="connsiteX50" fmla="*/ 141034 w 178709"/>
                  <a:gd name="connsiteY50" fmla="*/ 32798 h 83040"/>
                  <a:gd name="connsiteX51" fmla="*/ 140474 w 178709"/>
                  <a:gd name="connsiteY51" fmla="*/ 41962 h 83040"/>
                  <a:gd name="connsiteX52" fmla="*/ 136083 w 178709"/>
                  <a:gd name="connsiteY52" fmla="*/ 44880 h 83040"/>
                  <a:gd name="connsiteX53" fmla="*/ 135729 w 178709"/>
                  <a:gd name="connsiteY53" fmla="*/ 44880 h 83040"/>
                  <a:gd name="connsiteX54" fmla="*/ 135553 w 178709"/>
                  <a:gd name="connsiteY54" fmla="*/ 44791 h 83040"/>
                  <a:gd name="connsiteX55" fmla="*/ 135523 w 178709"/>
                  <a:gd name="connsiteY55" fmla="*/ 44585 h 83040"/>
                  <a:gd name="connsiteX56" fmla="*/ 134669 w 178709"/>
                  <a:gd name="connsiteY56" fmla="*/ 31943 h 83040"/>
                  <a:gd name="connsiteX57" fmla="*/ 134551 w 178709"/>
                  <a:gd name="connsiteY57" fmla="*/ 42758 h 83040"/>
                  <a:gd name="connsiteX58" fmla="*/ 129394 w 178709"/>
                  <a:gd name="connsiteY58" fmla="*/ 46353 h 83040"/>
                  <a:gd name="connsiteX59" fmla="*/ 129246 w 178709"/>
                  <a:gd name="connsiteY59" fmla="*/ 46294 h 83040"/>
                  <a:gd name="connsiteX60" fmla="*/ 129188 w 178709"/>
                  <a:gd name="connsiteY60" fmla="*/ 46117 h 83040"/>
                  <a:gd name="connsiteX61" fmla="*/ 129188 w 178709"/>
                  <a:gd name="connsiteY61" fmla="*/ 37483 h 83040"/>
                  <a:gd name="connsiteX62" fmla="*/ 125563 w 178709"/>
                  <a:gd name="connsiteY62" fmla="*/ 31089 h 83040"/>
                  <a:gd name="connsiteX63" fmla="*/ 125858 w 178709"/>
                  <a:gd name="connsiteY63" fmla="*/ 31501 h 83040"/>
                  <a:gd name="connsiteX64" fmla="*/ 127744 w 178709"/>
                  <a:gd name="connsiteY64" fmla="*/ 44998 h 83040"/>
                  <a:gd name="connsiteX65" fmla="*/ 124325 w 178709"/>
                  <a:gd name="connsiteY65" fmla="*/ 46884 h 83040"/>
                  <a:gd name="connsiteX66" fmla="*/ 124178 w 178709"/>
                  <a:gd name="connsiteY66" fmla="*/ 46677 h 83040"/>
                  <a:gd name="connsiteX67" fmla="*/ 122734 w 178709"/>
                  <a:gd name="connsiteY67" fmla="*/ 38721 h 83040"/>
                  <a:gd name="connsiteX68" fmla="*/ 123176 w 178709"/>
                  <a:gd name="connsiteY68" fmla="*/ 44673 h 83040"/>
                  <a:gd name="connsiteX69" fmla="*/ 122292 w 178709"/>
                  <a:gd name="connsiteY69" fmla="*/ 46884 h 83040"/>
                  <a:gd name="connsiteX70" fmla="*/ 121496 w 178709"/>
                  <a:gd name="connsiteY70" fmla="*/ 47090 h 83040"/>
                  <a:gd name="connsiteX71" fmla="*/ 119552 w 178709"/>
                  <a:gd name="connsiteY71" fmla="*/ 46471 h 83040"/>
                  <a:gd name="connsiteX72" fmla="*/ 115279 w 178709"/>
                  <a:gd name="connsiteY72" fmla="*/ 44497 h 83040"/>
                  <a:gd name="connsiteX73" fmla="*/ 83011 w 178709"/>
                  <a:gd name="connsiteY73" fmla="*/ 43259 h 83040"/>
                  <a:gd name="connsiteX74" fmla="*/ 34271 w 178709"/>
                  <a:gd name="connsiteY74" fmla="*/ 34979 h 83040"/>
                  <a:gd name="connsiteX75" fmla="*/ 14380 w 178709"/>
                  <a:gd name="connsiteY75" fmla="*/ 11286 h 83040"/>
                  <a:gd name="connsiteX76" fmla="*/ 13467 w 178709"/>
                  <a:gd name="connsiteY76" fmla="*/ 7603 h 83040"/>
                  <a:gd name="connsiteX77" fmla="*/ 13113 w 178709"/>
                  <a:gd name="connsiteY77" fmla="*/ 6011 h 83040"/>
                  <a:gd name="connsiteX78" fmla="*/ 13143 w 178709"/>
                  <a:gd name="connsiteY78" fmla="*/ 5835 h 83040"/>
                  <a:gd name="connsiteX79" fmla="*/ 13290 w 178709"/>
                  <a:gd name="connsiteY79" fmla="*/ 5746 h 83040"/>
                  <a:gd name="connsiteX80" fmla="*/ 15913 w 178709"/>
                  <a:gd name="connsiteY80" fmla="*/ 5304 h 83040"/>
                  <a:gd name="connsiteX81" fmla="*/ 16148 w 178709"/>
                  <a:gd name="connsiteY81" fmla="*/ 5452 h 83040"/>
                  <a:gd name="connsiteX82" fmla="*/ 36511 w 178709"/>
                  <a:gd name="connsiteY82" fmla="*/ 30057 h 83040"/>
                  <a:gd name="connsiteX83" fmla="*/ 93885 w 178709"/>
                  <a:gd name="connsiteY83" fmla="*/ 80182 h 83040"/>
                  <a:gd name="connsiteX84" fmla="*/ 92677 w 178709"/>
                  <a:gd name="connsiteY84" fmla="*/ 80241 h 83040"/>
                  <a:gd name="connsiteX85" fmla="*/ 91203 w 178709"/>
                  <a:gd name="connsiteY85" fmla="*/ 80182 h 83040"/>
                  <a:gd name="connsiteX86" fmla="*/ 90702 w 178709"/>
                  <a:gd name="connsiteY86" fmla="*/ 80153 h 83040"/>
                  <a:gd name="connsiteX87" fmla="*/ 87638 w 178709"/>
                  <a:gd name="connsiteY87" fmla="*/ 79711 h 83040"/>
                  <a:gd name="connsiteX88" fmla="*/ 86960 w 178709"/>
                  <a:gd name="connsiteY88" fmla="*/ 79564 h 83040"/>
                  <a:gd name="connsiteX89" fmla="*/ 83866 w 178709"/>
                  <a:gd name="connsiteY89" fmla="*/ 78680 h 83040"/>
                  <a:gd name="connsiteX90" fmla="*/ 83866 w 178709"/>
                  <a:gd name="connsiteY90" fmla="*/ 78680 h 83040"/>
                  <a:gd name="connsiteX91" fmla="*/ 52158 w 178709"/>
                  <a:gd name="connsiteY91" fmla="*/ 61647 h 83040"/>
                  <a:gd name="connsiteX92" fmla="*/ 50361 w 178709"/>
                  <a:gd name="connsiteY92" fmla="*/ 60586 h 83040"/>
                  <a:gd name="connsiteX93" fmla="*/ 84426 w 178709"/>
                  <a:gd name="connsiteY93" fmla="*/ 80713 h 83040"/>
                  <a:gd name="connsiteX94" fmla="*/ 82216 w 178709"/>
                  <a:gd name="connsiteY94" fmla="*/ 81420 h 83040"/>
                  <a:gd name="connsiteX95" fmla="*/ 81508 w 178709"/>
                  <a:gd name="connsiteY95" fmla="*/ 81567 h 83040"/>
                  <a:gd name="connsiteX96" fmla="*/ 79947 w 178709"/>
                  <a:gd name="connsiteY96" fmla="*/ 81862 h 83040"/>
                  <a:gd name="connsiteX97" fmla="*/ 79121 w 178709"/>
                  <a:gd name="connsiteY97" fmla="*/ 81980 h 83040"/>
                  <a:gd name="connsiteX98" fmla="*/ 77589 w 178709"/>
                  <a:gd name="connsiteY98" fmla="*/ 82098 h 83040"/>
                  <a:gd name="connsiteX99" fmla="*/ 76823 w 178709"/>
                  <a:gd name="connsiteY99" fmla="*/ 82127 h 83040"/>
                  <a:gd name="connsiteX100" fmla="*/ 76469 w 178709"/>
                  <a:gd name="connsiteY100" fmla="*/ 82157 h 83040"/>
                  <a:gd name="connsiteX101" fmla="*/ 75792 w 178709"/>
                  <a:gd name="connsiteY101" fmla="*/ 82127 h 83040"/>
                  <a:gd name="connsiteX102" fmla="*/ 74024 w 178709"/>
                  <a:gd name="connsiteY102" fmla="*/ 82009 h 83040"/>
                  <a:gd name="connsiteX103" fmla="*/ 72992 w 178709"/>
                  <a:gd name="connsiteY103" fmla="*/ 81862 h 83040"/>
                  <a:gd name="connsiteX104" fmla="*/ 71283 w 178709"/>
                  <a:gd name="connsiteY104" fmla="*/ 81538 h 83040"/>
                  <a:gd name="connsiteX105" fmla="*/ 70311 w 178709"/>
                  <a:gd name="connsiteY105" fmla="*/ 81302 h 83040"/>
                  <a:gd name="connsiteX106" fmla="*/ 68542 w 178709"/>
                  <a:gd name="connsiteY106" fmla="*/ 80713 h 83040"/>
                  <a:gd name="connsiteX107" fmla="*/ 67717 w 178709"/>
                  <a:gd name="connsiteY107" fmla="*/ 80418 h 83040"/>
                  <a:gd name="connsiteX108" fmla="*/ 65242 w 178709"/>
                  <a:gd name="connsiteY108" fmla="*/ 79210 h 83040"/>
                  <a:gd name="connsiteX109" fmla="*/ 49329 w 178709"/>
                  <a:gd name="connsiteY109" fmla="*/ 70370 h 83040"/>
                  <a:gd name="connsiteX110" fmla="*/ 39222 w 178709"/>
                  <a:gd name="connsiteY110" fmla="*/ 65360 h 83040"/>
                  <a:gd name="connsiteX111" fmla="*/ 12111 w 178709"/>
                  <a:gd name="connsiteY111" fmla="*/ 39369 h 83040"/>
                  <a:gd name="connsiteX112" fmla="*/ 9931 w 178709"/>
                  <a:gd name="connsiteY112" fmla="*/ 35804 h 83040"/>
                  <a:gd name="connsiteX113" fmla="*/ 6100 w 178709"/>
                  <a:gd name="connsiteY113" fmla="*/ 28348 h 83040"/>
                  <a:gd name="connsiteX114" fmla="*/ 766 w 178709"/>
                  <a:gd name="connsiteY114" fmla="*/ 12318 h 83040"/>
                  <a:gd name="connsiteX115" fmla="*/ 0 w 178709"/>
                  <a:gd name="connsiteY115" fmla="*/ 7455 h 83040"/>
                  <a:gd name="connsiteX116" fmla="*/ 3654 w 178709"/>
                  <a:gd name="connsiteY116" fmla="*/ 17622 h 83040"/>
                  <a:gd name="connsiteX117" fmla="*/ 8516 w 178709"/>
                  <a:gd name="connsiteY117" fmla="*/ 27317 h 83040"/>
                  <a:gd name="connsiteX118" fmla="*/ 14646 w 178709"/>
                  <a:gd name="connsiteY118" fmla="*/ 36540 h 83040"/>
                  <a:gd name="connsiteX119" fmla="*/ 22160 w 178709"/>
                  <a:gd name="connsiteY119" fmla="*/ 44349 h 83040"/>
                  <a:gd name="connsiteX120" fmla="*/ 18653 w 178709"/>
                  <a:gd name="connsiteY120" fmla="*/ 40224 h 83040"/>
                  <a:gd name="connsiteX121" fmla="*/ 2475 w 178709"/>
                  <a:gd name="connsiteY121" fmla="*/ 7367 h 83040"/>
                  <a:gd name="connsiteX122" fmla="*/ 3271 w 178709"/>
                  <a:gd name="connsiteY122" fmla="*/ 7161 h 83040"/>
                  <a:gd name="connsiteX123" fmla="*/ 3477 w 178709"/>
                  <a:gd name="connsiteY123" fmla="*/ 7131 h 83040"/>
                  <a:gd name="connsiteX124" fmla="*/ 4008 w 178709"/>
                  <a:gd name="connsiteY124" fmla="*/ 7072 h 83040"/>
                  <a:gd name="connsiteX125" fmla="*/ 4126 w 178709"/>
                  <a:gd name="connsiteY125" fmla="*/ 7043 h 83040"/>
                  <a:gd name="connsiteX126" fmla="*/ 4184 w 178709"/>
                  <a:gd name="connsiteY126" fmla="*/ 7043 h 83040"/>
                  <a:gd name="connsiteX127" fmla="*/ 4744 w 178709"/>
                  <a:gd name="connsiteY127" fmla="*/ 7131 h 83040"/>
                  <a:gd name="connsiteX128" fmla="*/ 4803 w 178709"/>
                  <a:gd name="connsiteY128" fmla="*/ 7161 h 83040"/>
                  <a:gd name="connsiteX129" fmla="*/ 5216 w 178709"/>
                  <a:gd name="connsiteY129" fmla="*/ 7396 h 83040"/>
                  <a:gd name="connsiteX130" fmla="*/ 5334 w 178709"/>
                  <a:gd name="connsiteY130" fmla="*/ 7514 h 83040"/>
                  <a:gd name="connsiteX131" fmla="*/ 5599 w 178709"/>
                  <a:gd name="connsiteY131" fmla="*/ 7897 h 83040"/>
                  <a:gd name="connsiteX132" fmla="*/ 5687 w 178709"/>
                  <a:gd name="connsiteY132" fmla="*/ 8074 h 83040"/>
                  <a:gd name="connsiteX133" fmla="*/ 5953 w 178709"/>
                  <a:gd name="connsiteY133" fmla="*/ 8840 h 83040"/>
                  <a:gd name="connsiteX134" fmla="*/ 15147 w 178709"/>
                  <a:gd name="connsiteY134" fmla="*/ 27081 h 83040"/>
                  <a:gd name="connsiteX135" fmla="*/ 17121 w 178709"/>
                  <a:gd name="connsiteY135" fmla="*/ 29262 h 83040"/>
                  <a:gd name="connsiteX136" fmla="*/ 26168 w 178709"/>
                  <a:gd name="connsiteY136" fmla="*/ 37041 h 83040"/>
                  <a:gd name="connsiteX137" fmla="*/ 14115 w 178709"/>
                  <a:gd name="connsiteY137" fmla="*/ 23545 h 83040"/>
                  <a:gd name="connsiteX138" fmla="*/ 7573 w 178709"/>
                  <a:gd name="connsiteY138" fmla="*/ 6896 h 83040"/>
                  <a:gd name="connsiteX139" fmla="*/ 11021 w 178709"/>
                  <a:gd name="connsiteY139" fmla="*/ 6483 h 83040"/>
                  <a:gd name="connsiteX140" fmla="*/ 11050 w 178709"/>
                  <a:gd name="connsiteY140" fmla="*/ 6689 h 83040"/>
                  <a:gd name="connsiteX141" fmla="*/ 11434 w 178709"/>
                  <a:gd name="connsiteY141" fmla="*/ 7573 h 83040"/>
                  <a:gd name="connsiteX142" fmla="*/ 14204 w 178709"/>
                  <a:gd name="connsiteY142" fmla="*/ 16325 h 83040"/>
                  <a:gd name="connsiteX143" fmla="*/ 23221 w 178709"/>
                  <a:gd name="connsiteY143" fmla="*/ 28554 h 83040"/>
                  <a:gd name="connsiteX144" fmla="*/ 27582 w 178709"/>
                  <a:gd name="connsiteY144" fmla="*/ 32415 h 83040"/>
                  <a:gd name="connsiteX145" fmla="*/ 28672 w 178709"/>
                  <a:gd name="connsiteY145" fmla="*/ 33299 h 83040"/>
                  <a:gd name="connsiteX146" fmla="*/ 33181 w 178709"/>
                  <a:gd name="connsiteY146" fmla="*/ 36629 h 83040"/>
                  <a:gd name="connsiteX147" fmla="*/ 33328 w 178709"/>
                  <a:gd name="connsiteY147" fmla="*/ 36717 h 83040"/>
                  <a:gd name="connsiteX148" fmla="*/ 37866 w 178709"/>
                  <a:gd name="connsiteY148" fmla="*/ 39458 h 83040"/>
                  <a:gd name="connsiteX149" fmla="*/ 39045 w 178709"/>
                  <a:gd name="connsiteY149" fmla="*/ 40106 h 83040"/>
                  <a:gd name="connsiteX150" fmla="*/ 43848 w 178709"/>
                  <a:gd name="connsiteY150" fmla="*/ 42404 h 83040"/>
                  <a:gd name="connsiteX151" fmla="*/ 44143 w 178709"/>
                  <a:gd name="connsiteY151" fmla="*/ 42522 h 83040"/>
                  <a:gd name="connsiteX152" fmla="*/ 48858 w 178709"/>
                  <a:gd name="connsiteY152" fmla="*/ 44231 h 83040"/>
                  <a:gd name="connsiteX153" fmla="*/ 50096 w 178709"/>
                  <a:gd name="connsiteY153" fmla="*/ 44615 h 83040"/>
                  <a:gd name="connsiteX154" fmla="*/ 55223 w 178709"/>
                  <a:gd name="connsiteY154" fmla="*/ 45882 h 83040"/>
                  <a:gd name="connsiteX155" fmla="*/ 55665 w 178709"/>
                  <a:gd name="connsiteY155" fmla="*/ 45970 h 83040"/>
                  <a:gd name="connsiteX156" fmla="*/ 60586 w 178709"/>
                  <a:gd name="connsiteY156" fmla="*/ 46677 h 83040"/>
                  <a:gd name="connsiteX157" fmla="*/ 61883 w 178709"/>
                  <a:gd name="connsiteY157" fmla="*/ 46795 h 83040"/>
                  <a:gd name="connsiteX158" fmla="*/ 67305 w 178709"/>
                  <a:gd name="connsiteY158" fmla="*/ 47060 h 83040"/>
                  <a:gd name="connsiteX159" fmla="*/ 69603 w 178709"/>
                  <a:gd name="connsiteY159" fmla="*/ 47001 h 83040"/>
                  <a:gd name="connsiteX160" fmla="*/ 71371 w 178709"/>
                  <a:gd name="connsiteY160" fmla="*/ 46942 h 83040"/>
                  <a:gd name="connsiteX161" fmla="*/ 73876 w 178709"/>
                  <a:gd name="connsiteY161" fmla="*/ 46736 h 83040"/>
                  <a:gd name="connsiteX162" fmla="*/ 75556 w 178709"/>
                  <a:gd name="connsiteY162" fmla="*/ 46589 h 83040"/>
                  <a:gd name="connsiteX163" fmla="*/ 78444 w 178709"/>
                  <a:gd name="connsiteY163" fmla="*/ 46176 h 83040"/>
                  <a:gd name="connsiteX164" fmla="*/ 79829 w 178709"/>
                  <a:gd name="connsiteY164" fmla="*/ 45970 h 83040"/>
                  <a:gd name="connsiteX165" fmla="*/ 84160 w 178709"/>
                  <a:gd name="connsiteY165" fmla="*/ 45115 h 83040"/>
                  <a:gd name="connsiteX166" fmla="*/ 84160 w 178709"/>
                  <a:gd name="connsiteY166" fmla="*/ 45115 h 83040"/>
                  <a:gd name="connsiteX167" fmla="*/ 87815 w 178709"/>
                  <a:gd name="connsiteY167" fmla="*/ 44320 h 83040"/>
                  <a:gd name="connsiteX168" fmla="*/ 88964 w 178709"/>
                  <a:gd name="connsiteY168" fmla="*/ 44143 h 83040"/>
                  <a:gd name="connsiteX169" fmla="*/ 91527 w 178709"/>
                  <a:gd name="connsiteY169" fmla="*/ 43789 h 83040"/>
                  <a:gd name="connsiteX170" fmla="*/ 92883 w 178709"/>
                  <a:gd name="connsiteY170" fmla="*/ 43672 h 83040"/>
                  <a:gd name="connsiteX171" fmla="*/ 95329 w 178709"/>
                  <a:gd name="connsiteY171" fmla="*/ 43524 h 83040"/>
                  <a:gd name="connsiteX172" fmla="*/ 96655 w 178709"/>
                  <a:gd name="connsiteY172" fmla="*/ 43495 h 83040"/>
                  <a:gd name="connsiteX173" fmla="*/ 97303 w 178709"/>
                  <a:gd name="connsiteY173" fmla="*/ 43465 h 83040"/>
                  <a:gd name="connsiteX174" fmla="*/ 98394 w 178709"/>
                  <a:gd name="connsiteY174" fmla="*/ 43524 h 83040"/>
                  <a:gd name="connsiteX175" fmla="*/ 101222 w 178709"/>
                  <a:gd name="connsiteY175" fmla="*/ 43642 h 83040"/>
                  <a:gd name="connsiteX176" fmla="*/ 102932 w 178709"/>
                  <a:gd name="connsiteY176" fmla="*/ 43789 h 83040"/>
                  <a:gd name="connsiteX177" fmla="*/ 105702 w 178709"/>
                  <a:gd name="connsiteY177" fmla="*/ 44173 h 83040"/>
                  <a:gd name="connsiteX178" fmla="*/ 107352 w 178709"/>
                  <a:gd name="connsiteY178" fmla="*/ 44467 h 83040"/>
                  <a:gd name="connsiteX179" fmla="*/ 110299 w 178709"/>
                  <a:gd name="connsiteY179" fmla="*/ 45145 h 83040"/>
                  <a:gd name="connsiteX180" fmla="*/ 111684 w 178709"/>
                  <a:gd name="connsiteY180" fmla="*/ 45499 h 83040"/>
                  <a:gd name="connsiteX181" fmla="*/ 115897 w 178709"/>
                  <a:gd name="connsiteY181" fmla="*/ 46884 h 83040"/>
                  <a:gd name="connsiteX182" fmla="*/ 115897 w 178709"/>
                  <a:gd name="connsiteY182" fmla="*/ 46884 h 83040"/>
                  <a:gd name="connsiteX183" fmla="*/ 121791 w 178709"/>
                  <a:gd name="connsiteY183" fmla="*/ 51923 h 83040"/>
                  <a:gd name="connsiteX184" fmla="*/ 124001 w 178709"/>
                  <a:gd name="connsiteY184" fmla="*/ 60763 h 83040"/>
                  <a:gd name="connsiteX185" fmla="*/ 122852 w 178709"/>
                  <a:gd name="connsiteY185" fmla="*/ 63710 h 83040"/>
                  <a:gd name="connsiteX186" fmla="*/ 120995 w 178709"/>
                  <a:gd name="connsiteY186" fmla="*/ 65684 h 83040"/>
                  <a:gd name="connsiteX187" fmla="*/ 120406 w 178709"/>
                  <a:gd name="connsiteY187" fmla="*/ 66185 h 83040"/>
                  <a:gd name="connsiteX188" fmla="*/ 118933 w 178709"/>
                  <a:gd name="connsiteY188" fmla="*/ 67334 h 83040"/>
                  <a:gd name="connsiteX189" fmla="*/ 118314 w 178709"/>
                  <a:gd name="connsiteY189" fmla="*/ 67747 h 83040"/>
                  <a:gd name="connsiteX190" fmla="*/ 116222 w 178709"/>
                  <a:gd name="connsiteY190" fmla="*/ 68896 h 83040"/>
                  <a:gd name="connsiteX191" fmla="*/ 116192 w 178709"/>
                  <a:gd name="connsiteY191" fmla="*/ 68926 h 83040"/>
                  <a:gd name="connsiteX192" fmla="*/ 113923 w 178709"/>
                  <a:gd name="connsiteY192" fmla="*/ 69751 h 83040"/>
                  <a:gd name="connsiteX193" fmla="*/ 113245 w 178709"/>
                  <a:gd name="connsiteY193" fmla="*/ 69928 h 83040"/>
                  <a:gd name="connsiteX194" fmla="*/ 111477 w 178709"/>
                  <a:gd name="connsiteY194" fmla="*/ 70281 h 83040"/>
                  <a:gd name="connsiteX195" fmla="*/ 110741 w 178709"/>
                  <a:gd name="connsiteY195" fmla="*/ 70399 h 83040"/>
                  <a:gd name="connsiteX196" fmla="*/ 108354 w 178709"/>
                  <a:gd name="connsiteY196" fmla="*/ 70546 h 83040"/>
                  <a:gd name="connsiteX197" fmla="*/ 108265 w 178709"/>
                  <a:gd name="connsiteY197" fmla="*/ 70546 h 83040"/>
                  <a:gd name="connsiteX198" fmla="*/ 108236 w 178709"/>
                  <a:gd name="connsiteY198" fmla="*/ 70546 h 83040"/>
                  <a:gd name="connsiteX199" fmla="*/ 106438 w 178709"/>
                  <a:gd name="connsiteY199" fmla="*/ 70458 h 83040"/>
                  <a:gd name="connsiteX200" fmla="*/ 105377 w 178709"/>
                  <a:gd name="connsiteY200" fmla="*/ 70399 h 83040"/>
                  <a:gd name="connsiteX201" fmla="*/ 102548 w 178709"/>
                  <a:gd name="connsiteY201" fmla="*/ 69957 h 83040"/>
                  <a:gd name="connsiteX202" fmla="*/ 102431 w 178709"/>
                  <a:gd name="connsiteY202" fmla="*/ 69928 h 83040"/>
                  <a:gd name="connsiteX203" fmla="*/ 74790 w 178709"/>
                  <a:gd name="connsiteY203" fmla="*/ 60498 h 83040"/>
                  <a:gd name="connsiteX204" fmla="*/ 74200 w 178709"/>
                  <a:gd name="connsiteY204" fmla="*/ 60292 h 83040"/>
                  <a:gd name="connsiteX205" fmla="*/ 74024 w 178709"/>
                  <a:gd name="connsiteY205" fmla="*/ 60233 h 83040"/>
                  <a:gd name="connsiteX206" fmla="*/ 73523 w 178709"/>
                  <a:gd name="connsiteY206" fmla="*/ 60144 h 83040"/>
                  <a:gd name="connsiteX207" fmla="*/ 73346 w 178709"/>
                  <a:gd name="connsiteY207" fmla="*/ 60115 h 83040"/>
                  <a:gd name="connsiteX208" fmla="*/ 72815 w 178709"/>
                  <a:gd name="connsiteY208" fmla="*/ 60085 h 83040"/>
                  <a:gd name="connsiteX209" fmla="*/ 72786 w 178709"/>
                  <a:gd name="connsiteY209" fmla="*/ 60085 h 83040"/>
                  <a:gd name="connsiteX210" fmla="*/ 72550 w 178709"/>
                  <a:gd name="connsiteY210" fmla="*/ 60144 h 83040"/>
                  <a:gd name="connsiteX211" fmla="*/ 72550 w 178709"/>
                  <a:gd name="connsiteY211" fmla="*/ 60144 h 83040"/>
                  <a:gd name="connsiteX212" fmla="*/ 111271 w 178709"/>
                  <a:gd name="connsiteY212" fmla="*/ 72108 h 83040"/>
                  <a:gd name="connsiteX213" fmla="*/ 110299 w 178709"/>
                  <a:gd name="connsiteY213" fmla="*/ 73375 h 83040"/>
                  <a:gd name="connsiteX214" fmla="*/ 107794 w 178709"/>
                  <a:gd name="connsiteY214" fmla="*/ 75409 h 83040"/>
                  <a:gd name="connsiteX215" fmla="*/ 107116 w 178709"/>
                  <a:gd name="connsiteY215" fmla="*/ 75880 h 83040"/>
                  <a:gd name="connsiteX216" fmla="*/ 104700 w 178709"/>
                  <a:gd name="connsiteY216" fmla="*/ 77353 h 83040"/>
                  <a:gd name="connsiteX217" fmla="*/ 104375 w 178709"/>
                  <a:gd name="connsiteY217" fmla="*/ 77530 h 83040"/>
                  <a:gd name="connsiteX218" fmla="*/ 101517 w 178709"/>
                  <a:gd name="connsiteY218" fmla="*/ 78768 h 83040"/>
                  <a:gd name="connsiteX219" fmla="*/ 100751 w 178709"/>
                  <a:gd name="connsiteY219" fmla="*/ 79033 h 83040"/>
                  <a:gd name="connsiteX220" fmla="*/ 98217 w 178709"/>
                  <a:gd name="connsiteY220" fmla="*/ 79740 h 83040"/>
                  <a:gd name="connsiteX221" fmla="*/ 97657 w 178709"/>
                  <a:gd name="connsiteY221" fmla="*/ 79858 h 83040"/>
                  <a:gd name="connsiteX222" fmla="*/ 94592 w 178709"/>
                  <a:gd name="connsiteY222" fmla="*/ 80271 h 83040"/>
                  <a:gd name="connsiteX223" fmla="*/ 93885 w 178709"/>
                  <a:gd name="connsiteY223" fmla="*/ 80182 h 83040"/>
                  <a:gd name="connsiteX224" fmla="*/ 65890 w 178709"/>
                  <a:gd name="connsiteY224" fmla="*/ 51982 h 83040"/>
                  <a:gd name="connsiteX225" fmla="*/ 65890 w 178709"/>
                  <a:gd name="connsiteY225" fmla="*/ 51982 h 83040"/>
                  <a:gd name="connsiteX226" fmla="*/ 68837 w 178709"/>
                  <a:gd name="connsiteY226" fmla="*/ 52689 h 83040"/>
                  <a:gd name="connsiteX227" fmla="*/ 69662 w 178709"/>
                  <a:gd name="connsiteY227" fmla="*/ 52836 h 83040"/>
                  <a:gd name="connsiteX228" fmla="*/ 72020 w 178709"/>
                  <a:gd name="connsiteY228" fmla="*/ 53160 h 83040"/>
                  <a:gd name="connsiteX229" fmla="*/ 72697 w 178709"/>
                  <a:gd name="connsiteY229" fmla="*/ 53219 h 83040"/>
                  <a:gd name="connsiteX230" fmla="*/ 75585 w 178709"/>
                  <a:gd name="connsiteY230" fmla="*/ 53337 h 83040"/>
                  <a:gd name="connsiteX231" fmla="*/ 79446 w 178709"/>
                  <a:gd name="connsiteY231" fmla="*/ 53101 h 83040"/>
                  <a:gd name="connsiteX232" fmla="*/ 80359 w 178709"/>
                  <a:gd name="connsiteY232" fmla="*/ 52954 h 83040"/>
                  <a:gd name="connsiteX233" fmla="*/ 83276 w 178709"/>
                  <a:gd name="connsiteY233" fmla="*/ 52394 h 83040"/>
                  <a:gd name="connsiteX234" fmla="*/ 84514 w 178709"/>
                  <a:gd name="connsiteY234" fmla="*/ 52070 h 83040"/>
                  <a:gd name="connsiteX235" fmla="*/ 87166 w 178709"/>
                  <a:gd name="connsiteY235" fmla="*/ 51186 h 83040"/>
                  <a:gd name="connsiteX236" fmla="*/ 88286 w 178709"/>
                  <a:gd name="connsiteY236" fmla="*/ 50773 h 83040"/>
                  <a:gd name="connsiteX237" fmla="*/ 91822 w 178709"/>
                  <a:gd name="connsiteY237" fmla="*/ 49064 h 83040"/>
                  <a:gd name="connsiteX238" fmla="*/ 91822 w 178709"/>
                  <a:gd name="connsiteY238" fmla="*/ 49064 h 83040"/>
                  <a:gd name="connsiteX239" fmla="*/ 91822 w 178709"/>
                  <a:gd name="connsiteY239" fmla="*/ 49064 h 83040"/>
                  <a:gd name="connsiteX240" fmla="*/ 87756 w 178709"/>
                  <a:gd name="connsiteY240" fmla="*/ 50390 h 83040"/>
                  <a:gd name="connsiteX241" fmla="*/ 86665 w 178709"/>
                  <a:gd name="connsiteY241" fmla="*/ 50685 h 83040"/>
                  <a:gd name="connsiteX242" fmla="*/ 83011 w 178709"/>
                  <a:gd name="connsiteY242" fmla="*/ 51540 h 83040"/>
                  <a:gd name="connsiteX243" fmla="*/ 82481 w 178709"/>
                  <a:gd name="connsiteY243" fmla="*/ 51657 h 83040"/>
                  <a:gd name="connsiteX244" fmla="*/ 78296 w 178709"/>
                  <a:gd name="connsiteY244" fmla="*/ 52217 h 83040"/>
                  <a:gd name="connsiteX245" fmla="*/ 77206 w 178709"/>
                  <a:gd name="connsiteY245" fmla="*/ 52306 h 83040"/>
                  <a:gd name="connsiteX246" fmla="*/ 73670 w 178709"/>
                  <a:gd name="connsiteY246" fmla="*/ 52453 h 83040"/>
                  <a:gd name="connsiteX247" fmla="*/ 73081 w 178709"/>
                  <a:gd name="connsiteY247" fmla="*/ 52482 h 83040"/>
                  <a:gd name="connsiteX248" fmla="*/ 72786 w 178709"/>
                  <a:gd name="connsiteY248" fmla="*/ 52482 h 83040"/>
                  <a:gd name="connsiteX249" fmla="*/ 70487 w 178709"/>
                  <a:gd name="connsiteY249" fmla="*/ 52394 h 83040"/>
                  <a:gd name="connsiteX250" fmla="*/ 69338 w 178709"/>
                  <a:gd name="connsiteY250" fmla="*/ 52335 h 83040"/>
                  <a:gd name="connsiteX251" fmla="*/ 65890 w 178709"/>
                  <a:gd name="connsiteY251" fmla="*/ 51982 h 83040"/>
                  <a:gd name="connsiteX252" fmla="*/ 79888 w 178709"/>
                  <a:gd name="connsiteY252" fmla="*/ 58406 h 83040"/>
                  <a:gd name="connsiteX253" fmla="*/ 79888 w 178709"/>
                  <a:gd name="connsiteY253" fmla="*/ 58406 h 83040"/>
                  <a:gd name="connsiteX254" fmla="*/ 82186 w 178709"/>
                  <a:gd name="connsiteY254" fmla="*/ 59083 h 83040"/>
                  <a:gd name="connsiteX255" fmla="*/ 82422 w 178709"/>
                  <a:gd name="connsiteY255" fmla="*/ 59142 h 83040"/>
                  <a:gd name="connsiteX256" fmla="*/ 84986 w 178709"/>
                  <a:gd name="connsiteY256" fmla="*/ 59349 h 83040"/>
                  <a:gd name="connsiteX257" fmla="*/ 85398 w 178709"/>
                  <a:gd name="connsiteY257" fmla="*/ 59349 h 83040"/>
                  <a:gd name="connsiteX258" fmla="*/ 87638 w 178709"/>
                  <a:gd name="connsiteY258" fmla="*/ 59231 h 83040"/>
                  <a:gd name="connsiteX259" fmla="*/ 88109 w 178709"/>
                  <a:gd name="connsiteY259" fmla="*/ 59172 h 83040"/>
                  <a:gd name="connsiteX260" fmla="*/ 90172 w 178709"/>
                  <a:gd name="connsiteY260" fmla="*/ 58848 h 83040"/>
                  <a:gd name="connsiteX261" fmla="*/ 90614 w 178709"/>
                  <a:gd name="connsiteY261" fmla="*/ 58759 h 83040"/>
                  <a:gd name="connsiteX262" fmla="*/ 92971 w 178709"/>
                  <a:gd name="connsiteY262" fmla="*/ 58140 h 83040"/>
                  <a:gd name="connsiteX263" fmla="*/ 93502 w 178709"/>
                  <a:gd name="connsiteY263" fmla="*/ 57964 h 83040"/>
                  <a:gd name="connsiteX264" fmla="*/ 95594 w 178709"/>
                  <a:gd name="connsiteY264" fmla="*/ 57227 h 83040"/>
                  <a:gd name="connsiteX265" fmla="*/ 95948 w 178709"/>
                  <a:gd name="connsiteY265" fmla="*/ 57079 h 83040"/>
                  <a:gd name="connsiteX266" fmla="*/ 98158 w 178709"/>
                  <a:gd name="connsiteY266" fmla="*/ 56078 h 83040"/>
                  <a:gd name="connsiteX267" fmla="*/ 98659 w 178709"/>
                  <a:gd name="connsiteY267" fmla="*/ 55812 h 83040"/>
                  <a:gd name="connsiteX268" fmla="*/ 100574 w 178709"/>
                  <a:gd name="connsiteY268" fmla="*/ 54722 h 83040"/>
                  <a:gd name="connsiteX269" fmla="*/ 100780 w 178709"/>
                  <a:gd name="connsiteY269" fmla="*/ 54604 h 83040"/>
                  <a:gd name="connsiteX270" fmla="*/ 102578 w 178709"/>
                  <a:gd name="connsiteY270" fmla="*/ 53278 h 83040"/>
                  <a:gd name="connsiteX271" fmla="*/ 102961 w 178709"/>
                  <a:gd name="connsiteY271" fmla="*/ 52954 h 83040"/>
                  <a:gd name="connsiteX272" fmla="*/ 104464 w 178709"/>
                  <a:gd name="connsiteY272" fmla="*/ 51481 h 83040"/>
                  <a:gd name="connsiteX273" fmla="*/ 104464 w 178709"/>
                  <a:gd name="connsiteY273" fmla="*/ 51481 h 83040"/>
                  <a:gd name="connsiteX274" fmla="*/ 101871 w 178709"/>
                  <a:gd name="connsiteY274" fmla="*/ 53190 h 83040"/>
                  <a:gd name="connsiteX275" fmla="*/ 100987 w 178709"/>
                  <a:gd name="connsiteY275" fmla="*/ 53691 h 83040"/>
                  <a:gd name="connsiteX276" fmla="*/ 99160 w 178709"/>
                  <a:gd name="connsiteY276" fmla="*/ 54663 h 83040"/>
                  <a:gd name="connsiteX277" fmla="*/ 98069 w 178709"/>
                  <a:gd name="connsiteY277" fmla="*/ 55164 h 83040"/>
                  <a:gd name="connsiteX278" fmla="*/ 96331 w 178709"/>
                  <a:gd name="connsiteY278" fmla="*/ 55901 h 83040"/>
                  <a:gd name="connsiteX279" fmla="*/ 95152 w 178709"/>
                  <a:gd name="connsiteY279" fmla="*/ 56343 h 83040"/>
                  <a:gd name="connsiteX280" fmla="*/ 93413 w 178709"/>
                  <a:gd name="connsiteY280" fmla="*/ 56903 h 83040"/>
                  <a:gd name="connsiteX281" fmla="*/ 92176 w 178709"/>
                  <a:gd name="connsiteY281" fmla="*/ 57256 h 83040"/>
                  <a:gd name="connsiteX282" fmla="*/ 90408 w 178709"/>
                  <a:gd name="connsiteY282" fmla="*/ 57669 h 83040"/>
                  <a:gd name="connsiteX283" fmla="*/ 89141 w 178709"/>
                  <a:gd name="connsiteY283" fmla="*/ 57905 h 83040"/>
                  <a:gd name="connsiteX284" fmla="*/ 87314 w 178709"/>
                  <a:gd name="connsiteY284" fmla="*/ 58170 h 83040"/>
                  <a:gd name="connsiteX285" fmla="*/ 86076 w 178709"/>
                  <a:gd name="connsiteY285" fmla="*/ 58317 h 83040"/>
                  <a:gd name="connsiteX286" fmla="*/ 84131 w 178709"/>
                  <a:gd name="connsiteY286" fmla="*/ 58435 h 83040"/>
                  <a:gd name="connsiteX287" fmla="*/ 82982 w 178709"/>
                  <a:gd name="connsiteY287" fmla="*/ 58494 h 83040"/>
                  <a:gd name="connsiteX288" fmla="*/ 82717 w 178709"/>
                  <a:gd name="connsiteY288" fmla="*/ 58494 h 83040"/>
                  <a:gd name="connsiteX289" fmla="*/ 79888 w 178709"/>
                  <a:gd name="connsiteY289" fmla="*/ 58406 h 83040"/>
                  <a:gd name="connsiteX290" fmla="*/ 91498 w 178709"/>
                  <a:gd name="connsiteY290" fmla="*/ 61264 h 83040"/>
                  <a:gd name="connsiteX291" fmla="*/ 86842 w 178709"/>
                  <a:gd name="connsiteY291" fmla="*/ 60999 h 83040"/>
                  <a:gd name="connsiteX292" fmla="*/ 90349 w 178709"/>
                  <a:gd name="connsiteY292" fmla="*/ 61853 h 83040"/>
                  <a:gd name="connsiteX293" fmla="*/ 90496 w 178709"/>
                  <a:gd name="connsiteY293" fmla="*/ 61883 h 83040"/>
                  <a:gd name="connsiteX294" fmla="*/ 94003 w 178709"/>
                  <a:gd name="connsiteY294" fmla="*/ 62148 h 83040"/>
                  <a:gd name="connsiteX295" fmla="*/ 94386 w 178709"/>
                  <a:gd name="connsiteY295" fmla="*/ 62148 h 83040"/>
                  <a:gd name="connsiteX296" fmla="*/ 96360 w 178709"/>
                  <a:gd name="connsiteY296" fmla="*/ 62030 h 83040"/>
                  <a:gd name="connsiteX297" fmla="*/ 96920 w 178709"/>
                  <a:gd name="connsiteY297" fmla="*/ 61971 h 83040"/>
                  <a:gd name="connsiteX298" fmla="*/ 99189 w 178709"/>
                  <a:gd name="connsiteY298" fmla="*/ 61618 h 83040"/>
                  <a:gd name="connsiteX299" fmla="*/ 99543 w 178709"/>
                  <a:gd name="connsiteY299" fmla="*/ 61529 h 83040"/>
                  <a:gd name="connsiteX300" fmla="*/ 101458 w 178709"/>
                  <a:gd name="connsiteY300" fmla="*/ 61028 h 83040"/>
                  <a:gd name="connsiteX301" fmla="*/ 101989 w 178709"/>
                  <a:gd name="connsiteY301" fmla="*/ 60851 h 83040"/>
                  <a:gd name="connsiteX302" fmla="*/ 104051 w 178709"/>
                  <a:gd name="connsiteY302" fmla="*/ 60056 h 83040"/>
                  <a:gd name="connsiteX303" fmla="*/ 104287 w 178709"/>
                  <a:gd name="connsiteY303" fmla="*/ 59938 h 83040"/>
                  <a:gd name="connsiteX304" fmla="*/ 105996 w 178709"/>
                  <a:gd name="connsiteY304" fmla="*/ 59024 h 83040"/>
                  <a:gd name="connsiteX305" fmla="*/ 106468 w 178709"/>
                  <a:gd name="connsiteY305" fmla="*/ 58730 h 83040"/>
                  <a:gd name="connsiteX306" fmla="*/ 108177 w 178709"/>
                  <a:gd name="connsiteY306" fmla="*/ 57492 h 83040"/>
                  <a:gd name="connsiteX307" fmla="*/ 108295 w 178709"/>
                  <a:gd name="connsiteY307" fmla="*/ 57404 h 83040"/>
                  <a:gd name="connsiteX308" fmla="*/ 109650 w 178709"/>
                  <a:gd name="connsiteY308" fmla="*/ 56048 h 83040"/>
                  <a:gd name="connsiteX309" fmla="*/ 110004 w 178709"/>
                  <a:gd name="connsiteY309" fmla="*/ 55665 h 83040"/>
                  <a:gd name="connsiteX310" fmla="*/ 111183 w 178709"/>
                  <a:gd name="connsiteY310" fmla="*/ 54044 h 83040"/>
                  <a:gd name="connsiteX311" fmla="*/ 111183 w 178709"/>
                  <a:gd name="connsiteY311" fmla="*/ 54044 h 83040"/>
                  <a:gd name="connsiteX312" fmla="*/ 108855 w 178709"/>
                  <a:gd name="connsiteY312" fmla="*/ 56078 h 83040"/>
                  <a:gd name="connsiteX313" fmla="*/ 108088 w 178709"/>
                  <a:gd name="connsiteY313" fmla="*/ 56637 h 83040"/>
                  <a:gd name="connsiteX314" fmla="*/ 106379 w 178709"/>
                  <a:gd name="connsiteY314" fmla="*/ 57757 h 83040"/>
                  <a:gd name="connsiteX315" fmla="*/ 105466 w 178709"/>
                  <a:gd name="connsiteY315" fmla="*/ 58258 h 83040"/>
                  <a:gd name="connsiteX316" fmla="*/ 103698 w 178709"/>
                  <a:gd name="connsiteY316" fmla="*/ 59113 h 83040"/>
                  <a:gd name="connsiteX317" fmla="*/ 102814 w 178709"/>
                  <a:gd name="connsiteY317" fmla="*/ 59496 h 83040"/>
                  <a:gd name="connsiteX318" fmla="*/ 100604 w 178709"/>
                  <a:gd name="connsiteY318" fmla="*/ 60233 h 83040"/>
                  <a:gd name="connsiteX319" fmla="*/ 100073 w 178709"/>
                  <a:gd name="connsiteY319" fmla="*/ 60380 h 83040"/>
                  <a:gd name="connsiteX320" fmla="*/ 97215 w 178709"/>
                  <a:gd name="connsiteY320" fmla="*/ 60940 h 83040"/>
                  <a:gd name="connsiteX321" fmla="*/ 96390 w 178709"/>
                  <a:gd name="connsiteY321" fmla="*/ 61028 h 83040"/>
                  <a:gd name="connsiteX322" fmla="*/ 94209 w 178709"/>
                  <a:gd name="connsiteY322" fmla="*/ 61234 h 83040"/>
                  <a:gd name="connsiteX323" fmla="*/ 93119 w 178709"/>
                  <a:gd name="connsiteY323" fmla="*/ 61264 h 83040"/>
                  <a:gd name="connsiteX324" fmla="*/ 92117 w 178709"/>
                  <a:gd name="connsiteY324" fmla="*/ 61293 h 83040"/>
                  <a:gd name="connsiteX325" fmla="*/ 91498 w 178709"/>
                  <a:gd name="connsiteY325" fmla="*/ 61264 h 83040"/>
                  <a:gd name="connsiteX326" fmla="*/ 97303 w 178709"/>
                  <a:gd name="connsiteY326" fmla="*/ 65802 h 83040"/>
                  <a:gd name="connsiteX327" fmla="*/ 97303 w 178709"/>
                  <a:gd name="connsiteY327" fmla="*/ 65802 h 83040"/>
                  <a:gd name="connsiteX328" fmla="*/ 99336 w 178709"/>
                  <a:gd name="connsiteY328" fmla="*/ 66156 h 83040"/>
                  <a:gd name="connsiteX329" fmla="*/ 99955 w 178709"/>
                  <a:gd name="connsiteY329" fmla="*/ 66215 h 83040"/>
                  <a:gd name="connsiteX330" fmla="*/ 101488 w 178709"/>
                  <a:gd name="connsiteY330" fmla="*/ 66303 h 83040"/>
                  <a:gd name="connsiteX331" fmla="*/ 102077 w 178709"/>
                  <a:gd name="connsiteY331" fmla="*/ 66303 h 83040"/>
                  <a:gd name="connsiteX332" fmla="*/ 104641 w 178709"/>
                  <a:gd name="connsiteY332" fmla="*/ 66126 h 83040"/>
                  <a:gd name="connsiteX333" fmla="*/ 105112 w 178709"/>
                  <a:gd name="connsiteY333" fmla="*/ 66067 h 83040"/>
                  <a:gd name="connsiteX334" fmla="*/ 107676 w 178709"/>
                  <a:gd name="connsiteY334" fmla="*/ 65537 h 83040"/>
                  <a:gd name="connsiteX335" fmla="*/ 107735 w 178709"/>
                  <a:gd name="connsiteY335" fmla="*/ 65507 h 83040"/>
                  <a:gd name="connsiteX336" fmla="*/ 110240 w 178709"/>
                  <a:gd name="connsiteY336" fmla="*/ 64653 h 83040"/>
                  <a:gd name="connsiteX337" fmla="*/ 110711 w 178709"/>
                  <a:gd name="connsiteY337" fmla="*/ 64476 h 83040"/>
                  <a:gd name="connsiteX338" fmla="*/ 113010 w 178709"/>
                  <a:gd name="connsiteY338" fmla="*/ 63356 h 83040"/>
                  <a:gd name="connsiteX339" fmla="*/ 113422 w 178709"/>
                  <a:gd name="connsiteY339" fmla="*/ 63120 h 83040"/>
                  <a:gd name="connsiteX340" fmla="*/ 115573 w 178709"/>
                  <a:gd name="connsiteY340" fmla="*/ 61676 h 83040"/>
                  <a:gd name="connsiteX341" fmla="*/ 115603 w 178709"/>
                  <a:gd name="connsiteY341" fmla="*/ 61647 h 83040"/>
                  <a:gd name="connsiteX342" fmla="*/ 117489 w 178709"/>
                  <a:gd name="connsiteY342" fmla="*/ 59967 h 83040"/>
                  <a:gd name="connsiteX343" fmla="*/ 117813 w 178709"/>
                  <a:gd name="connsiteY343" fmla="*/ 59643 h 83040"/>
                  <a:gd name="connsiteX344" fmla="*/ 119316 w 178709"/>
                  <a:gd name="connsiteY344" fmla="*/ 57787 h 83040"/>
                  <a:gd name="connsiteX345" fmla="*/ 119552 w 178709"/>
                  <a:gd name="connsiteY345" fmla="*/ 57404 h 83040"/>
                  <a:gd name="connsiteX346" fmla="*/ 120730 w 178709"/>
                  <a:gd name="connsiteY346" fmla="*/ 55252 h 83040"/>
                  <a:gd name="connsiteX347" fmla="*/ 120730 w 178709"/>
                  <a:gd name="connsiteY347" fmla="*/ 55252 h 83040"/>
                  <a:gd name="connsiteX348" fmla="*/ 118609 w 178709"/>
                  <a:gd name="connsiteY348" fmla="*/ 57728 h 83040"/>
                  <a:gd name="connsiteX349" fmla="*/ 117813 w 178709"/>
                  <a:gd name="connsiteY349" fmla="*/ 58464 h 83040"/>
                  <a:gd name="connsiteX350" fmla="*/ 116222 w 178709"/>
                  <a:gd name="connsiteY350" fmla="*/ 59908 h 83040"/>
                  <a:gd name="connsiteX351" fmla="*/ 115190 w 178709"/>
                  <a:gd name="connsiteY351" fmla="*/ 60675 h 83040"/>
                  <a:gd name="connsiteX352" fmla="*/ 113599 w 178709"/>
                  <a:gd name="connsiteY352" fmla="*/ 61794 h 83040"/>
                  <a:gd name="connsiteX353" fmla="*/ 112420 w 178709"/>
                  <a:gd name="connsiteY353" fmla="*/ 62472 h 83040"/>
                  <a:gd name="connsiteX354" fmla="*/ 110800 w 178709"/>
                  <a:gd name="connsiteY354" fmla="*/ 63327 h 83040"/>
                  <a:gd name="connsiteX355" fmla="*/ 109532 w 178709"/>
                  <a:gd name="connsiteY355" fmla="*/ 63857 h 83040"/>
                  <a:gd name="connsiteX356" fmla="*/ 107823 w 178709"/>
                  <a:gd name="connsiteY356" fmla="*/ 64505 h 83040"/>
                  <a:gd name="connsiteX357" fmla="*/ 106468 w 178709"/>
                  <a:gd name="connsiteY357" fmla="*/ 64918 h 83040"/>
                  <a:gd name="connsiteX358" fmla="*/ 104729 w 178709"/>
                  <a:gd name="connsiteY358" fmla="*/ 65331 h 83040"/>
                  <a:gd name="connsiteX359" fmla="*/ 103344 w 178709"/>
                  <a:gd name="connsiteY359" fmla="*/ 65566 h 83040"/>
                  <a:gd name="connsiteX360" fmla="*/ 101547 w 178709"/>
                  <a:gd name="connsiteY360" fmla="*/ 65773 h 83040"/>
                  <a:gd name="connsiteX361" fmla="*/ 100132 w 178709"/>
                  <a:gd name="connsiteY361" fmla="*/ 65861 h 83040"/>
                  <a:gd name="connsiteX362" fmla="*/ 99425 w 178709"/>
                  <a:gd name="connsiteY362" fmla="*/ 65890 h 83040"/>
                  <a:gd name="connsiteX363" fmla="*/ 97303 w 178709"/>
                  <a:gd name="connsiteY363" fmla="*/ 65802 h 83040"/>
                  <a:gd name="connsiteX364" fmla="*/ 97509 w 178709"/>
                  <a:gd name="connsiteY364" fmla="*/ 75821 h 83040"/>
                  <a:gd name="connsiteX365" fmla="*/ 61058 w 178709"/>
                  <a:gd name="connsiteY365" fmla="*/ 61087 h 83040"/>
                  <a:gd name="connsiteX366" fmla="*/ 97509 w 178709"/>
                  <a:gd name="connsiteY366" fmla="*/ 75821 h 83040"/>
                  <a:gd name="connsiteX367" fmla="*/ 132842 w 178709"/>
                  <a:gd name="connsiteY367" fmla="*/ 60498 h 83040"/>
                  <a:gd name="connsiteX368" fmla="*/ 133048 w 178709"/>
                  <a:gd name="connsiteY368" fmla="*/ 60557 h 83040"/>
                  <a:gd name="connsiteX369" fmla="*/ 141417 w 178709"/>
                  <a:gd name="connsiteY369" fmla="*/ 48386 h 83040"/>
                  <a:gd name="connsiteX370" fmla="*/ 140621 w 178709"/>
                  <a:gd name="connsiteY370" fmla="*/ 45882 h 83040"/>
                  <a:gd name="connsiteX371" fmla="*/ 140385 w 178709"/>
                  <a:gd name="connsiteY371" fmla="*/ 45764 h 83040"/>
                  <a:gd name="connsiteX372" fmla="*/ 123677 w 178709"/>
                  <a:gd name="connsiteY372" fmla="*/ 49005 h 83040"/>
                  <a:gd name="connsiteX373" fmla="*/ 123530 w 178709"/>
                  <a:gd name="connsiteY373" fmla="*/ 49094 h 83040"/>
                  <a:gd name="connsiteX374" fmla="*/ 123500 w 178709"/>
                  <a:gd name="connsiteY374" fmla="*/ 49270 h 83040"/>
                  <a:gd name="connsiteX375" fmla="*/ 126830 w 178709"/>
                  <a:gd name="connsiteY375" fmla="*/ 61618 h 83040"/>
                  <a:gd name="connsiteX376" fmla="*/ 127036 w 178709"/>
                  <a:gd name="connsiteY376" fmla="*/ 61794 h 83040"/>
                  <a:gd name="connsiteX377" fmla="*/ 127920 w 178709"/>
                  <a:gd name="connsiteY377" fmla="*/ 61824 h 83040"/>
                  <a:gd name="connsiteX378" fmla="*/ 133460 w 178709"/>
                  <a:gd name="connsiteY378" fmla="*/ 56372 h 83040"/>
                  <a:gd name="connsiteX379" fmla="*/ 132783 w 178709"/>
                  <a:gd name="connsiteY379" fmla="*/ 60321 h 83040"/>
                  <a:gd name="connsiteX380" fmla="*/ 132842 w 178709"/>
                  <a:gd name="connsiteY380" fmla="*/ 60498 h 83040"/>
                  <a:gd name="connsiteX381" fmla="*/ 174362 w 178709"/>
                  <a:gd name="connsiteY381" fmla="*/ 39163 h 83040"/>
                  <a:gd name="connsiteX382" fmla="*/ 170060 w 178709"/>
                  <a:gd name="connsiteY382" fmla="*/ 38868 h 83040"/>
                  <a:gd name="connsiteX383" fmla="*/ 165787 w 178709"/>
                  <a:gd name="connsiteY383" fmla="*/ 38338 h 83040"/>
                  <a:gd name="connsiteX384" fmla="*/ 158538 w 178709"/>
                  <a:gd name="connsiteY384" fmla="*/ 36039 h 83040"/>
                  <a:gd name="connsiteX385" fmla="*/ 152320 w 178709"/>
                  <a:gd name="connsiteY385" fmla="*/ 31796 h 83040"/>
                  <a:gd name="connsiteX386" fmla="*/ 151789 w 178709"/>
                  <a:gd name="connsiteY386" fmla="*/ 31383 h 83040"/>
                  <a:gd name="connsiteX387" fmla="*/ 151230 w 178709"/>
                  <a:gd name="connsiteY387" fmla="*/ 31000 h 83040"/>
                  <a:gd name="connsiteX388" fmla="*/ 150817 w 178709"/>
                  <a:gd name="connsiteY388" fmla="*/ 30882 h 83040"/>
                  <a:gd name="connsiteX389" fmla="*/ 150699 w 178709"/>
                  <a:gd name="connsiteY389" fmla="*/ 30882 h 83040"/>
                  <a:gd name="connsiteX390" fmla="*/ 150493 w 178709"/>
                  <a:gd name="connsiteY390" fmla="*/ 30882 h 83040"/>
                  <a:gd name="connsiteX391" fmla="*/ 150463 w 178709"/>
                  <a:gd name="connsiteY391" fmla="*/ 30882 h 83040"/>
                  <a:gd name="connsiteX392" fmla="*/ 150257 w 178709"/>
                  <a:gd name="connsiteY392" fmla="*/ 31000 h 83040"/>
                  <a:gd name="connsiteX393" fmla="*/ 150169 w 178709"/>
                  <a:gd name="connsiteY393" fmla="*/ 31118 h 83040"/>
                  <a:gd name="connsiteX394" fmla="*/ 150110 w 178709"/>
                  <a:gd name="connsiteY394" fmla="*/ 31177 h 83040"/>
                  <a:gd name="connsiteX395" fmla="*/ 150021 w 178709"/>
                  <a:gd name="connsiteY395" fmla="*/ 31531 h 83040"/>
                  <a:gd name="connsiteX396" fmla="*/ 148990 w 178709"/>
                  <a:gd name="connsiteY396" fmla="*/ 38721 h 83040"/>
                  <a:gd name="connsiteX397" fmla="*/ 143391 w 178709"/>
                  <a:gd name="connsiteY397" fmla="*/ 43760 h 83040"/>
                  <a:gd name="connsiteX398" fmla="*/ 142242 w 178709"/>
                  <a:gd name="connsiteY398" fmla="*/ 44880 h 83040"/>
                  <a:gd name="connsiteX399" fmla="*/ 142212 w 178709"/>
                  <a:gd name="connsiteY399" fmla="*/ 46442 h 83040"/>
                  <a:gd name="connsiteX400" fmla="*/ 140945 w 178709"/>
                  <a:gd name="connsiteY400" fmla="*/ 57433 h 83040"/>
                  <a:gd name="connsiteX401" fmla="*/ 130926 w 178709"/>
                  <a:gd name="connsiteY401" fmla="*/ 63150 h 83040"/>
                  <a:gd name="connsiteX402" fmla="*/ 125710 w 178709"/>
                  <a:gd name="connsiteY402" fmla="*/ 64977 h 83040"/>
                  <a:gd name="connsiteX403" fmla="*/ 121113 w 178709"/>
                  <a:gd name="connsiteY403" fmla="*/ 67865 h 83040"/>
                  <a:gd name="connsiteX404" fmla="*/ 115544 w 178709"/>
                  <a:gd name="connsiteY404" fmla="*/ 72020 h 83040"/>
                  <a:gd name="connsiteX405" fmla="*/ 114129 w 178709"/>
                  <a:gd name="connsiteY405" fmla="*/ 73110 h 83040"/>
                  <a:gd name="connsiteX406" fmla="*/ 107057 w 178709"/>
                  <a:gd name="connsiteY406" fmla="*/ 78120 h 83040"/>
                  <a:gd name="connsiteX407" fmla="*/ 104670 w 178709"/>
                  <a:gd name="connsiteY407" fmla="*/ 79829 h 83040"/>
                  <a:gd name="connsiteX408" fmla="*/ 104582 w 178709"/>
                  <a:gd name="connsiteY408" fmla="*/ 80065 h 83040"/>
                  <a:gd name="connsiteX409" fmla="*/ 104759 w 178709"/>
                  <a:gd name="connsiteY409" fmla="*/ 80241 h 83040"/>
                  <a:gd name="connsiteX410" fmla="*/ 127508 w 178709"/>
                  <a:gd name="connsiteY410" fmla="*/ 83041 h 83040"/>
                  <a:gd name="connsiteX411" fmla="*/ 131191 w 178709"/>
                  <a:gd name="connsiteY411" fmla="*/ 82599 h 83040"/>
                  <a:gd name="connsiteX412" fmla="*/ 150729 w 178709"/>
                  <a:gd name="connsiteY412" fmla="*/ 67364 h 83040"/>
                  <a:gd name="connsiteX413" fmla="*/ 150758 w 178709"/>
                  <a:gd name="connsiteY413" fmla="*/ 67128 h 83040"/>
                  <a:gd name="connsiteX414" fmla="*/ 150552 w 178709"/>
                  <a:gd name="connsiteY414" fmla="*/ 67010 h 83040"/>
                  <a:gd name="connsiteX415" fmla="*/ 140209 w 178709"/>
                  <a:gd name="connsiteY415" fmla="*/ 67010 h 83040"/>
                  <a:gd name="connsiteX416" fmla="*/ 143185 w 178709"/>
                  <a:gd name="connsiteY416" fmla="*/ 66657 h 83040"/>
                  <a:gd name="connsiteX417" fmla="*/ 146073 w 178709"/>
                  <a:gd name="connsiteY417" fmla="*/ 66303 h 83040"/>
                  <a:gd name="connsiteX418" fmla="*/ 153823 w 178709"/>
                  <a:gd name="connsiteY418" fmla="*/ 65036 h 83040"/>
                  <a:gd name="connsiteX419" fmla="*/ 168969 w 178709"/>
                  <a:gd name="connsiteY419" fmla="*/ 58170 h 83040"/>
                  <a:gd name="connsiteX420" fmla="*/ 178428 w 178709"/>
                  <a:gd name="connsiteY420" fmla="*/ 44998 h 83040"/>
                  <a:gd name="connsiteX421" fmla="*/ 177957 w 178709"/>
                  <a:gd name="connsiteY421" fmla="*/ 41167 h 83040"/>
                  <a:gd name="connsiteX422" fmla="*/ 174362 w 178709"/>
                  <a:gd name="connsiteY422" fmla="*/ 39163 h 8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</a:cxnLst>
                <a:rect l="l" t="t" r="r" b="b"/>
                <a:pathLst>
                  <a:path w="178709" h="83040">
                    <a:moveTo>
                      <a:pt x="36511" y="30057"/>
                    </a:moveTo>
                    <a:cubicBezTo>
                      <a:pt x="26551" y="22484"/>
                      <a:pt x="20539" y="14469"/>
                      <a:pt x="17740" y="4921"/>
                    </a:cubicBezTo>
                    <a:cubicBezTo>
                      <a:pt x="17710" y="4803"/>
                      <a:pt x="17769" y="4685"/>
                      <a:pt x="17887" y="4656"/>
                    </a:cubicBezTo>
                    <a:lnTo>
                      <a:pt x="22808" y="2976"/>
                    </a:lnTo>
                    <a:cubicBezTo>
                      <a:pt x="22897" y="2947"/>
                      <a:pt x="22985" y="2976"/>
                      <a:pt x="23044" y="3065"/>
                    </a:cubicBezTo>
                    <a:cubicBezTo>
                      <a:pt x="23987" y="4332"/>
                      <a:pt x="24930" y="5599"/>
                      <a:pt x="25843" y="6837"/>
                    </a:cubicBezTo>
                    <a:cubicBezTo>
                      <a:pt x="29173" y="11375"/>
                      <a:pt x="32326" y="15648"/>
                      <a:pt x="35892" y="19832"/>
                    </a:cubicBezTo>
                    <a:cubicBezTo>
                      <a:pt x="39634" y="23899"/>
                      <a:pt x="44143" y="27317"/>
                      <a:pt x="49094" y="29851"/>
                    </a:cubicBezTo>
                    <a:cubicBezTo>
                      <a:pt x="38691" y="23162"/>
                      <a:pt x="30529" y="13732"/>
                      <a:pt x="25342" y="2387"/>
                    </a:cubicBezTo>
                    <a:cubicBezTo>
                      <a:pt x="25284" y="2269"/>
                      <a:pt x="25342" y="2151"/>
                      <a:pt x="25460" y="2092"/>
                    </a:cubicBezTo>
                    <a:lnTo>
                      <a:pt x="29144" y="324"/>
                    </a:lnTo>
                    <a:cubicBezTo>
                      <a:pt x="29262" y="265"/>
                      <a:pt x="29380" y="324"/>
                      <a:pt x="29438" y="413"/>
                    </a:cubicBezTo>
                    <a:cubicBezTo>
                      <a:pt x="32916" y="7190"/>
                      <a:pt x="37984" y="13172"/>
                      <a:pt x="44114" y="17710"/>
                    </a:cubicBezTo>
                    <a:cubicBezTo>
                      <a:pt x="50331" y="22631"/>
                      <a:pt x="58789" y="27612"/>
                      <a:pt x="62354" y="28584"/>
                    </a:cubicBezTo>
                    <a:cubicBezTo>
                      <a:pt x="50361" y="22042"/>
                      <a:pt x="38515" y="14027"/>
                      <a:pt x="32120" y="324"/>
                    </a:cubicBezTo>
                    <a:cubicBezTo>
                      <a:pt x="32091" y="236"/>
                      <a:pt x="32091" y="147"/>
                      <a:pt x="32150" y="88"/>
                    </a:cubicBezTo>
                    <a:cubicBezTo>
                      <a:pt x="32208" y="29"/>
                      <a:pt x="32267" y="0"/>
                      <a:pt x="32356" y="0"/>
                    </a:cubicBezTo>
                    <a:cubicBezTo>
                      <a:pt x="34094" y="324"/>
                      <a:pt x="35833" y="796"/>
                      <a:pt x="37483" y="1414"/>
                    </a:cubicBezTo>
                    <a:cubicBezTo>
                      <a:pt x="38456" y="1768"/>
                      <a:pt x="39310" y="2299"/>
                      <a:pt x="40076" y="2976"/>
                    </a:cubicBezTo>
                    <a:cubicBezTo>
                      <a:pt x="42493" y="5717"/>
                      <a:pt x="45086" y="8339"/>
                      <a:pt x="47826" y="10756"/>
                    </a:cubicBezTo>
                    <a:cubicBezTo>
                      <a:pt x="55046" y="16178"/>
                      <a:pt x="63739" y="19655"/>
                      <a:pt x="72521" y="22455"/>
                    </a:cubicBezTo>
                    <a:cubicBezTo>
                      <a:pt x="72020" y="22278"/>
                      <a:pt x="71489" y="22072"/>
                      <a:pt x="70959" y="21865"/>
                    </a:cubicBezTo>
                    <a:cubicBezTo>
                      <a:pt x="61293" y="18771"/>
                      <a:pt x="52482" y="13791"/>
                      <a:pt x="44850" y="7102"/>
                    </a:cubicBezTo>
                    <a:cubicBezTo>
                      <a:pt x="43642" y="5864"/>
                      <a:pt x="42493" y="4538"/>
                      <a:pt x="41461" y="3153"/>
                    </a:cubicBezTo>
                    <a:cubicBezTo>
                      <a:pt x="41402" y="3094"/>
                      <a:pt x="41402" y="3006"/>
                      <a:pt x="41432" y="2917"/>
                    </a:cubicBezTo>
                    <a:cubicBezTo>
                      <a:pt x="41461" y="2829"/>
                      <a:pt x="41550" y="2799"/>
                      <a:pt x="41609" y="2799"/>
                    </a:cubicBezTo>
                    <a:cubicBezTo>
                      <a:pt x="42758" y="2741"/>
                      <a:pt x="43907" y="2682"/>
                      <a:pt x="44998" y="2623"/>
                    </a:cubicBezTo>
                    <a:cubicBezTo>
                      <a:pt x="47119" y="2505"/>
                      <a:pt x="49123" y="2387"/>
                      <a:pt x="51068" y="2387"/>
                    </a:cubicBezTo>
                    <a:cubicBezTo>
                      <a:pt x="51687" y="2416"/>
                      <a:pt x="52306" y="2623"/>
                      <a:pt x="52807" y="2947"/>
                    </a:cubicBezTo>
                    <a:cubicBezTo>
                      <a:pt x="53720" y="3683"/>
                      <a:pt x="54663" y="4391"/>
                      <a:pt x="55547" y="5098"/>
                    </a:cubicBezTo>
                    <a:cubicBezTo>
                      <a:pt x="57109" y="6306"/>
                      <a:pt x="58730" y="7544"/>
                      <a:pt x="60203" y="8870"/>
                    </a:cubicBezTo>
                    <a:cubicBezTo>
                      <a:pt x="66686" y="14351"/>
                      <a:pt x="74524" y="18300"/>
                      <a:pt x="82805" y="20245"/>
                    </a:cubicBezTo>
                    <a:cubicBezTo>
                      <a:pt x="82923" y="20274"/>
                      <a:pt x="83070" y="20303"/>
                      <a:pt x="83188" y="20333"/>
                    </a:cubicBezTo>
                    <a:cubicBezTo>
                      <a:pt x="81361" y="19478"/>
                      <a:pt x="79534" y="18801"/>
                      <a:pt x="77736" y="18152"/>
                    </a:cubicBezTo>
                    <a:lnTo>
                      <a:pt x="77029" y="17887"/>
                    </a:lnTo>
                    <a:cubicBezTo>
                      <a:pt x="75114" y="17180"/>
                      <a:pt x="73257" y="16325"/>
                      <a:pt x="71460" y="15500"/>
                    </a:cubicBezTo>
                    <a:lnTo>
                      <a:pt x="70222" y="14940"/>
                    </a:lnTo>
                    <a:cubicBezTo>
                      <a:pt x="70104" y="14881"/>
                      <a:pt x="70075" y="14763"/>
                      <a:pt x="70104" y="14646"/>
                    </a:cubicBezTo>
                    <a:cubicBezTo>
                      <a:pt x="70163" y="14528"/>
                      <a:pt x="70281" y="14469"/>
                      <a:pt x="70399" y="14528"/>
                    </a:cubicBezTo>
                    <a:cubicBezTo>
                      <a:pt x="80064" y="18152"/>
                      <a:pt x="90584" y="19537"/>
                      <a:pt x="100839" y="18565"/>
                    </a:cubicBezTo>
                    <a:cubicBezTo>
                      <a:pt x="106939" y="17858"/>
                      <a:pt x="113098" y="16649"/>
                      <a:pt x="119051" y="15500"/>
                    </a:cubicBezTo>
                    <a:cubicBezTo>
                      <a:pt x="120848" y="15147"/>
                      <a:pt x="122616" y="14793"/>
                      <a:pt x="124414" y="14469"/>
                    </a:cubicBezTo>
                    <a:cubicBezTo>
                      <a:pt x="125592" y="14056"/>
                      <a:pt x="126918" y="14557"/>
                      <a:pt x="127596" y="15618"/>
                    </a:cubicBezTo>
                    <a:cubicBezTo>
                      <a:pt x="128893" y="17563"/>
                      <a:pt x="130514" y="19243"/>
                      <a:pt x="132370" y="20657"/>
                    </a:cubicBezTo>
                    <a:cubicBezTo>
                      <a:pt x="135081" y="22484"/>
                      <a:pt x="137998" y="24134"/>
                      <a:pt x="140827" y="25755"/>
                    </a:cubicBezTo>
                    <a:cubicBezTo>
                      <a:pt x="142566" y="26757"/>
                      <a:pt x="144364" y="27788"/>
                      <a:pt x="146102" y="28849"/>
                    </a:cubicBezTo>
                    <a:cubicBezTo>
                      <a:pt x="147281" y="29291"/>
                      <a:pt x="148224" y="30352"/>
                      <a:pt x="148460" y="31649"/>
                    </a:cubicBezTo>
                    <a:cubicBezTo>
                      <a:pt x="149344" y="36481"/>
                      <a:pt x="147428" y="39693"/>
                      <a:pt x="142036" y="42375"/>
                    </a:cubicBezTo>
                    <a:cubicBezTo>
                      <a:pt x="141947" y="42404"/>
                      <a:pt x="141859" y="42404"/>
                      <a:pt x="141800" y="42345"/>
                    </a:cubicBezTo>
                    <a:cubicBezTo>
                      <a:pt x="141741" y="42287"/>
                      <a:pt x="141711" y="42198"/>
                      <a:pt x="141741" y="42110"/>
                    </a:cubicBezTo>
                    <a:cubicBezTo>
                      <a:pt x="142625" y="38986"/>
                      <a:pt x="142330" y="35686"/>
                      <a:pt x="141034" y="32798"/>
                    </a:cubicBezTo>
                    <a:cubicBezTo>
                      <a:pt x="141859" y="35804"/>
                      <a:pt x="141682" y="39045"/>
                      <a:pt x="140474" y="41962"/>
                    </a:cubicBezTo>
                    <a:cubicBezTo>
                      <a:pt x="139737" y="43730"/>
                      <a:pt x="137998" y="44880"/>
                      <a:pt x="136083" y="44880"/>
                    </a:cubicBezTo>
                    <a:cubicBezTo>
                      <a:pt x="135965" y="44880"/>
                      <a:pt x="135847" y="44880"/>
                      <a:pt x="135729" y="44880"/>
                    </a:cubicBezTo>
                    <a:cubicBezTo>
                      <a:pt x="135670" y="44880"/>
                      <a:pt x="135612" y="44850"/>
                      <a:pt x="135553" y="44791"/>
                    </a:cubicBezTo>
                    <a:cubicBezTo>
                      <a:pt x="135523" y="44732"/>
                      <a:pt x="135494" y="44673"/>
                      <a:pt x="135523" y="44585"/>
                    </a:cubicBezTo>
                    <a:cubicBezTo>
                      <a:pt x="137055" y="40430"/>
                      <a:pt x="136731" y="35833"/>
                      <a:pt x="134669" y="31943"/>
                    </a:cubicBezTo>
                    <a:cubicBezTo>
                      <a:pt x="135906" y="36864"/>
                      <a:pt x="135847" y="39723"/>
                      <a:pt x="134551" y="42758"/>
                    </a:cubicBezTo>
                    <a:cubicBezTo>
                      <a:pt x="133195" y="45970"/>
                      <a:pt x="132665" y="46353"/>
                      <a:pt x="129394" y="46353"/>
                    </a:cubicBezTo>
                    <a:cubicBezTo>
                      <a:pt x="129335" y="46353"/>
                      <a:pt x="129276" y="46324"/>
                      <a:pt x="129246" y="46294"/>
                    </a:cubicBezTo>
                    <a:cubicBezTo>
                      <a:pt x="129217" y="46265"/>
                      <a:pt x="129188" y="46176"/>
                      <a:pt x="129188" y="46117"/>
                    </a:cubicBezTo>
                    <a:cubicBezTo>
                      <a:pt x="129364" y="43259"/>
                      <a:pt x="129364" y="40342"/>
                      <a:pt x="129188" y="37483"/>
                    </a:cubicBezTo>
                    <a:cubicBezTo>
                      <a:pt x="128922" y="34949"/>
                      <a:pt x="127596" y="32621"/>
                      <a:pt x="125563" y="31089"/>
                    </a:cubicBezTo>
                    <a:cubicBezTo>
                      <a:pt x="125651" y="31236"/>
                      <a:pt x="125740" y="31383"/>
                      <a:pt x="125858" y="31501"/>
                    </a:cubicBezTo>
                    <a:cubicBezTo>
                      <a:pt x="128922" y="35303"/>
                      <a:pt x="129630" y="40489"/>
                      <a:pt x="127744" y="44998"/>
                    </a:cubicBezTo>
                    <a:cubicBezTo>
                      <a:pt x="127302" y="46206"/>
                      <a:pt x="126476" y="47532"/>
                      <a:pt x="124325" y="46884"/>
                    </a:cubicBezTo>
                    <a:cubicBezTo>
                      <a:pt x="124237" y="46854"/>
                      <a:pt x="124178" y="46766"/>
                      <a:pt x="124178" y="46677"/>
                    </a:cubicBezTo>
                    <a:cubicBezTo>
                      <a:pt x="124090" y="41992"/>
                      <a:pt x="123736" y="40283"/>
                      <a:pt x="122734" y="38721"/>
                    </a:cubicBezTo>
                    <a:cubicBezTo>
                      <a:pt x="122999" y="40695"/>
                      <a:pt x="123147" y="42699"/>
                      <a:pt x="123176" y="44673"/>
                    </a:cubicBezTo>
                    <a:cubicBezTo>
                      <a:pt x="123147" y="45823"/>
                      <a:pt x="122852" y="46530"/>
                      <a:pt x="122292" y="46884"/>
                    </a:cubicBezTo>
                    <a:cubicBezTo>
                      <a:pt x="122056" y="47001"/>
                      <a:pt x="121791" y="47090"/>
                      <a:pt x="121496" y="47090"/>
                    </a:cubicBezTo>
                    <a:cubicBezTo>
                      <a:pt x="120966" y="47090"/>
                      <a:pt x="120318" y="46884"/>
                      <a:pt x="119552" y="46471"/>
                    </a:cubicBezTo>
                    <a:cubicBezTo>
                      <a:pt x="118167" y="45734"/>
                      <a:pt x="116723" y="45086"/>
                      <a:pt x="115279" y="44497"/>
                    </a:cubicBezTo>
                    <a:cubicBezTo>
                      <a:pt x="104847" y="40813"/>
                      <a:pt x="93679" y="40401"/>
                      <a:pt x="83011" y="43259"/>
                    </a:cubicBezTo>
                    <a:cubicBezTo>
                      <a:pt x="66332" y="47502"/>
                      <a:pt x="48593" y="44497"/>
                      <a:pt x="34271" y="34979"/>
                    </a:cubicBezTo>
                    <a:cubicBezTo>
                      <a:pt x="25195" y="29586"/>
                      <a:pt x="18123" y="21187"/>
                      <a:pt x="14380" y="11286"/>
                    </a:cubicBezTo>
                    <a:cubicBezTo>
                      <a:pt x="13968" y="10078"/>
                      <a:pt x="13732" y="8870"/>
                      <a:pt x="13467" y="7603"/>
                    </a:cubicBezTo>
                    <a:cubicBezTo>
                      <a:pt x="13349" y="7072"/>
                      <a:pt x="13261" y="6542"/>
                      <a:pt x="13113" y="6011"/>
                    </a:cubicBezTo>
                    <a:cubicBezTo>
                      <a:pt x="13113" y="5953"/>
                      <a:pt x="13113" y="5894"/>
                      <a:pt x="13143" y="5835"/>
                    </a:cubicBezTo>
                    <a:cubicBezTo>
                      <a:pt x="13172" y="5776"/>
                      <a:pt x="13231" y="5746"/>
                      <a:pt x="13290" y="5746"/>
                    </a:cubicBezTo>
                    <a:lnTo>
                      <a:pt x="15913" y="5304"/>
                    </a:lnTo>
                    <a:cubicBezTo>
                      <a:pt x="16031" y="5275"/>
                      <a:pt x="16119" y="5334"/>
                      <a:pt x="16148" y="5452"/>
                    </a:cubicBezTo>
                    <a:cubicBezTo>
                      <a:pt x="19979" y="15765"/>
                      <a:pt x="27140" y="24400"/>
                      <a:pt x="36511" y="30057"/>
                    </a:cubicBezTo>
                    <a:close/>
                    <a:moveTo>
                      <a:pt x="93885" y="80182"/>
                    </a:moveTo>
                    <a:cubicBezTo>
                      <a:pt x="93472" y="80212"/>
                      <a:pt x="93060" y="80241"/>
                      <a:pt x="92677" y="80241"/>
                    </a:cubicBezTo>
                    <a:cubicBezTo>
                      <a:pt x="92176" y="80241"/>
                      <a:pt x="91675" y="80212"/>
                      <a:pt x="91203" y="80182"/>
                    </a:cubicBezTo>
                    <a:cubicBezTo>
                      <a:pt x="91027" y="80182"/>
                      <a:pt x="90879" y="80182"/>
                      <a:pt x="90702" y="80153"/>
                    </a:cubicBezTo>
                    <a:cubicBezTo>
                      <a:pt x="89671" y="80065"/>
                      <a:pt x="88640" y="79917"/>
                      <a:pt x="87638" y="79711"/>
                    </a:cubicBezTo>
                    <a:cubicBezTo>
                      <a:pt x="87402" y="79652"/>
                      <a:pt x="87196" y="79622"/>
                      <a:pt x="86960" y="79564"/>
                    </a:cubicBezTo>
                    <a:cubicBezTo>
                      <a:pt x="85929" y="79328"/>
                      <a:pt x="84868" y="79063"/>
                      <a:pt x="83866" y="78680"/>
                    </a:cubicBezTo>
                    <a:cubicBezTo>
                      <a:pt x="83866" y="78680"/>
                      <a:pt x="83866" y="78680"/>
                      <a:pt x="83866" y="78680"/>
                    </a:cubicBezTo>
                    <a:cubicBezTo>
                      <a:pt x="72845" y="73906"/>
                      <a:pt x="62236" y="68189"/>
                      <a:pt x="52158" y="61647"/>
                    </a:cubicBezTo>
                    <a:cubicBezTo>
                      <a:pt x="51569" y="61264"/>
                      <a:pt x="50950" y="60940"/>
                      <a:pt x="50361" y="60586"/>
                    </a:cubicBezTo>
                    <a:cubicBezTo>
                      <a:pt x="60969" y="68484"/>
                      <a:pt x="72403" y="75232"/>
                      <a:pt x="84426" y="80713"/>
                    </a:cubicBezTo>
                    <a:cubicBezTo>
                      <a:pt x="83689" y="80978"/>
                      <a:pt x="82952" y="81214"/>
                      <a:pt x="82216" y="81420"/>
                    </a:cubicBezTo>
                    <a:cubicBezTo>
                      <a:pt x="81980" y="81479"/>
                      <a:pt x="81744" y="81538"/>
                      <a:pt x="81508" y="81567"/>
                    </a:cubicBezTo>
                    <a:cubicBezTo>
                      <a:pt x="80978" y="81685"/>
                      <a:pt x="80477" y="81803"/>
                      <a:pt x="79947" y="81862"/>
                    </a:cubicBezTo>
                    <a:cubicBezTo>
                      <a:pt x="79681" y="81892"/>
                      <a:pt x="79416" y="81950"/>
                      <a:pt x="79121" y="81980"/>
                    </a:cubicBezTo>
                    <a:cubicBezTo>
                      <a:pt x="78621" y="82039"/>
                      <a:pt x="78120" y="82068"/>
                      <a:pt x="77589" y="82098"/>
                    </a:cubicBezTo>
                    <a:cubicBezTo>
                      <a:pt x="77324" y="82098"/>
                      <a:pt x="77059" y="82127"/>
                      <a:pt x="76823" y="82127"/>
                    </a:cubicBezTo>
                    <a:cubicBezTo>
                      <a:pt x="76705" y="82127"/>
                      <a:pt x="76587" y="82157"/>
                      <a:pt x="76469" y="82157"/>
                    </a:cubicBezTo>
                    <a:cubicBezTo>
                      <a:pt x="76234" y="82157"/>
                      <a:pt x="76027" y="82127"/>
                      <a:pt x="75792" y="82127"/>
                    </a:cubicBezTo>
                    <a:cubicBezTo>
                      <a:pt x="75202" y="82098"/>
                      <a:pt x="74613" y="82068"/>
                      <a:pt x="74024" y="82009"/>
                    </a:cubicBezTo>
                    <a:cubicBezTo>
                      <a:pt x="73670" y="81980"/>
                      <a:pt x="73346" y="81921"/>
                      <a:pt x="72992" y="81862"/>
                    </a:cubicBezTo>
                    <a:cubicBezTo>
                      <a:pt x="72432" y="81774"/>
                      <a:pt x="71843" y="81656"/>
                      <a:pt x="71283" y="81538"/>
                    </a:cubicBezTo>
                    <a:cubicBezTo>
                      <a:pt x="70959" y="81449"/>
                      <a:pt x="70635" y="81391"/>
                      <a:pt x="70311" y="81302"/>
                    </a:cubicBezTo>
                    <a:cubicBezTo>
                      <a:pt x="69721" y="81125"/>
                      <a:pt x="69132" y="80919"/>
                      <a:pt x="68542" y="80713"/>
                    </a:cubicBezTo>
                    <a:cubicBezTo>
                      <a:pt x="68277" y="80595"/>
                      <a:pt x="67983" y="80507"/>
                      <a:pt x="67717" y="80418"/>
                    </a:cubicBezTo>
                    <a:cubicBezTo>
                      <a:pt x="66863" y="80065"/>
                      <a:pt x="66038" y="79652"/>
                      <a:pt x="65242" y="79210"/>
                    </a:cubicBezTo>
                    <a:cubicBezTo>
                      <a:pt x="60026" y="76263"/>
                      <a:pt x="54693" y="73316"/>
                      <a:pt x="49329" y="70370"/>
                    </a:cubicBezTo>
                    <a:cubicBezTo>
                      <a:pt x="46029" y="68601"/>
                      <a:pt x="42434" y="67275"/>
                      <a:pt x="39222" y="65360"/>
                    </a:cubicBezTo>
                    <a:cubicBezTo>
                      <a:pt x="28201" y="58818"/>
                      <a:pt x="18977" y="49889"/>
                      <a:pt x="12111" y="39369"/>
                    </a:cubicBezTo>
                    <a:cubicBezTo>
                      <a:pt x="11345" y="38191"/>
                      <a:pt x="10608" y="37012"/>
                      <a:pt x="9931" y="35804"/>
                    </a:cubicBezTo>
                    <a:cubicBezTo>
                      <a:pt x="8516" y="33387"/>
                      <a:pt x="7249" y="30912"/>
                      <a:pt x="6100" y="28348"/>
                    </a:cubicBezTo>
                    <a:cubicBezTo>
                      <a:pt x="3801" y="23250"/>
                      <a:pt x="2004" y="17858"/>
                      <a:pt x="766" y="12318"/>
                    </a:cubicBezTo>
                    <a:cubicBezTo>
                      <a:pt x="354" y="10726"/>
                      <a:pt x="265" y="9076"/>
                      <a:pt x="0" y="7455"/>
                    </a:cubicBezTo>
                    <a:cubicBezTo>
                      <a:pt x="1356" y="10844"/>
                      <a:pt x="2269" y="14321"/>
                      <a:pt x="3654" y="17622"/>
                    </a:cubicBezTo>
                    <a:cubicBezTo>
                      <a:pt x="5039" y="20952"/>
                      <a:pt x="6660" y="24193"/>
                      <a:pt x="8516" y="27317"/>
                    </a:cubicBezTo>
                    <a:cubicBezTo>
                      <a:pt x="10373" y="30499"/>
                      <a:pt x="12406" y="33594"/>
                      <a:pt x="14646" y="36540"/>
                    </a:cubicBezTo>
                    <a:cubicBezTo>
                      <a:pt x="16915" y="39369"/>
                      <a:pt x="19419" y="41992"/>
                      <a:pt x="22160" y="44349"/>
                    </a:cubicBezTo>
                    <a:cubicBezTo>
                      <a:pt x="20952" y="42994"/>
                      <a:pt x="19802" y="41609"/>
                      <a:pt x="18653" y="40224"/>
                    </a:cubicBezTo>
                    <a:cubicBezTo>
                      <a:pt x="10756" y="30470"/>
                      <a:pt x="4803" y="19773"/>
                      <a:pt x="2475" y="7367"/>
                    </a:cubicBezTo>
                    <a:cubicBezTo>
                      <a:pt x="2770" y="7279"/>
                      <a:pt x="3035" y="7220"/>
                      <a:pt x="3271" y="7161"/>
                    </a:cubicBezTo>
                    <a:cubicBezTo>
                      <a:pt x="3359" y="7131"/>
                      <a:pt x="3418" y="7131"/>
                      <a:pt x="3477" y="7131"/>
                    </a:cubicBezTo>
                    <a:cubicBezTo>
                      <a:pt x="3654" y="7102"/>
                      <a:pt x="3860" y="7072"/>
                      <a:pt x="4008" y="7072"/>
                    </a:cubicBezTo>
                    <a:cubicBezTo>
                      <a:pt x="4037" y="7072"/>
                      <a:pt x="4096" y="7043"/>
                      <a:pt x="4126" y="7043"/>
                    </a:cubicBezTo>
                    <a:cubicBezTo>
                      <a:pt x="4155" y="7043"/>
                      <a:pt x="4155" y="7043"/>
                      <a:pt x="4184" y="7043"/>
                    </a:cubicBezTo>
                    <a:cubicBezTo>
                      <a:pt x="4391" y="7043"/>
                      <a:pt x="4568" y="7072"/>
                      <a:pt x="4744" y="7131"/>
                    </a:cubicBezTo>
                    <a:cubicBezTo>
                      <a:pt x="4774" y="7131"/>
                      <a:pt x="4774" y="7161"/>
                      <a:pt x="4803" y="7161"/>
                    </a:cubicBezTo>
                    <a:cubicBezTo>
                      <a:pt x="4951" y="7220"/>
                      <a:pt x="5098" y="7308"/>
                      <a:pt x="5216" y="7396"/>
                    </a:cubicBezTo>
                    <a:cubicBezTo>
                      <a:pt x="5245" y="7426"/>
                      <a:pt x="5304" y="7485"/>
                      <a:pt x="5334" y="7514"/>
                    </a:cubicBezTo>
                    <a:cubicBezTo>
                      <a:pt x="5422" y="7632"/>
                      <a:pt x="5511" y="7750"/>
                      <a:pt x="5599" y="7897"/>
                    </a:cubicBezTo>
                    <a:cubicBezTo>
                      <a:pt x="5628" y="7956"/>
                      <a:pt x="5658" y="8015"/>
                      <a:pt x="5687" y="8074"/>
                    </a:cubicBezTo>
                    <a:cubicBezTo>
                      <a:pt x="5776" y="8310"/>
                      <a:pt x="5864" y="8546"/>
                      <a:pt x="5953" y="8840"/>
                    </a:cubicBezTo>
                    <a:cubicBezTo>
                      <a:pt x="7544" y="15559"/>
                      <a:pt x="10697" y="21806"/>
                      <a:pt x="15147" y="27081"/>
                    </a:cubicBezTo>
                    <a:cubicBezTo>
                      <a:pt x="15795" y="27847"/>
                      <a:pt x="16443" y="28554"/>
                      <a:pt x="17121" y="29262"/>
                    </a:cubicBezTo>
                    <a:cubicBezTo>
                      <a:pt x="19891" y="32120"/>
                      <a:pt x="22926" y="34743"/>
                      <a:pt x="26168" y="37041"/>
                    </a:cubicBezTo>
                    <a:cubicBezTo>
                      <a:pt x="21541" y="32886"/>
                      <a:pt x="17357" y="28496"/>
                      <a:pt x="14115" y="23545"/>
                    </a:cubicBezTo>
                    <a:cubicBezTo>
                      <a:pt x="10874" y="18624"/>
                      <a:pt x="8546" y="13143"/>
                      <a:pt x="7573" y="6896"/>
                    </a:cubicBezTo>
                    <a:lnTo>
                      <a:pt x="11021" y="6483"/>
                    </a:lnTo>
                    <a:lnTo>
                      <a:pt x="11050" y="6689"/>
                    </a:lnTo>
                    <a:cubicBezTo>
                      <a:pt x="11227" y="6954"/>
                      <a:pt x="11345" y="7249"/>
                      <a:pt x="11434" y="7573"/>
                    </a:cubicBezTo>
                    <a:cubicBezTo>
                      <a:pt x="11993" y="10608"/>
                      <a:pt x="12936" y="13555"/>
                      <a:pt x="14204" y="16325"/>
                    </a:cubicBezTo>
                    <a:cubicBezTo>
                      <a:pt x="16325" y="20952"/>
                      <a:pt x="19390" y="25107"/>
                      <a:pt x="23221" y="28554"/>
                    </a:cubicBezTo>
                    <a:cubicBezTo>
                      <a:pt x="24635" y="29910"/>
                      <a:pt x="26109" y="31177"/>
                      <a:pt x="27582" y="32415"/>
                    </a:cubicBezTo>
                    <a:cubicBezTo>
                      <a:pt x="27936" y="32709"/>
                      <a:pt x="28319" y="33004"/>
                      <a:pt x="28672" y="33299"/>
                    </a:cubicBezTo>
                    <a:cubicBezTo>
                      <a:pt x="30146" y="34478"/>
                      <a:pt x="31649" y="35597"/>
                      <a:pt x="33181" y="36629"/>
                    </a:cubicBezTo>
                    <a:cubicBezTo>
                      <a:pt x="33240" y="36658"/>
                      <a:pt x="33269" y="36688"/>
                      <a:pt x="33328" y="36717"/>
                    </a:cubicBezTo>
                    <a:cubicBezTo>
                      <a:pt x="34831" y="37719"/>
                      <a:pt x="36334" y="38603"/>
                      <a:pt x="37866" y="39458"/>
                    </a:cubicBezTo>
                    <a:cubicBezTo>
                      <a:pt x="38249" y="39664"/>
                      <a:pt x="38632" y="39900"/>
                      <a:pt x="39045" y="40106"/>
                    </a:cubicBezTo>
                    <a:cubicBezTo>
                      <a:pt x="40636" y="40931"/>
                      <a:pt x="42228" y="41727"/>
                      <a:pt x="43848" y="42404"/>
                    </a:cubicBezTo>
                    <a:cubicBezTo>
                      <a:pt x="43937" y="42434"/>
                      <a:pt x="44055" y="42493"/>
                      <a:pt x="44143" y="42522"/>
                    </a:cubicBezTo>
                    <a:cubicBezTo>
                      <a:pt x="45705" y="43171"/>
                      <a:pt x="47267" y="43730"/>
                      <a:pt x="48858" y="44231"/>
                    </a:cubicBezTo>
                    <a:cubicBezTo>
                      <a:pt x="49270" y="44349"/>
                      <a:pt x="49683" y="44497"/>
                      <a:pt x="50096" y="44615"/>
                    </a:cubicBezTo>
                    <a:cubicBezTo>
                      <a:pt x="51775" y="45115"/>
                      <a:pt x="53484" y="45558"/>
                      <a:pt x="55223" y="45882"/>
                    </a:cubicBezTo>
                    <a:cubicBezTo>
                      <a:pt x="55370" y="45911"/>
                      <a:pt x="55518" y="45941"/>
                      <a:pt x="55665" y="45970"/>
                    </a:cubicBezTo>
                    <a:cubicBezTo>
                      <a:pt x="57286" y="46265"/>
                      <a:pt x="58936" y="46500"/>
                      <a:pt x="60586" y="46677"/>
                    </a:cubicBezTo>
                    <a:cubicBezTo>
                      <a:pt x="61028" y="46736"/>
                      <a:pt x="61470" y="46766"/>
                      <a:pt x="61883" y="46795"/>
                    </a:cubicBezTo>
                    <a:cubicBezTo>
                      <a:pt x="63680" y="46942"/>
                      <a:pt x="65478" y="47060"/>
                      <a:pt x="67305" y="47060"/>
                    </a:cubicBezTo>
                    <a:cubicBezTo>
                      <a:pt x="68071" y="47060"/>
                      <a:pt x="68837" y="47031"/>
                      <a:pt x="69603" y="47001"/>
                    </a:cubicBezTo>
                    <a:cubicBezTo>
                      <a:pt x="70193" y="46972"/>
                      <a:pt x="70782" y="46972"/>
                      <a:pt x="71371" y="46942"/>
                    </a:cubicBezTo>
                    <a:cubicBezTo>
                      <a:pt x="72196" y="46884"/>
                      <a:pt x="73051" y="46795"/>
                      <a:pt x="73876" y="46736"/>
                    </a:cubicBezTo>
                    <a:cubicBezTo>
                      <a:pt x="74436" y="46677"/>
                      <a:pt x="74996" y="46648"/>
                      <a:pt x="75556" y="46589"/>
                    </a:cubicBezTo>
                    <a:cubicBezTo>
                      <a:pt x="76499" y="46471"/>
                      <a:pt x="77471" y="46324"/>
                      <a:pt x="78444" y="46176"/>
                    </a:cubicBezTo>
                    <a:cubicBezTo>
                      <a:pt x="78915" y="46117"/>
                      <a:pt x="79357" y="46058"/>
                      <a:pt x="79829" y="45970"/>
                    </a:cubicBezTo>
                    <a:cubicBezTo>
                      <a:pt x="81273" y="45734"/>
                      <a:pt x="82717" y="45440"/>
                      <a:pt x="84160" y="45115"/>
                    </a:cubicBezTo>
                    <a:cubicBezTo>
                      <a:pt x="84160" y="45115"/>
                      <a:pt x="84160" y="45115"/>
                      <a:pt x="84160" y="45115"/>
                    </a:cubicBezTo>
                    <a:cubicBezTo>
                      <a:pt x="85369" y="44791"/>
                      <a:pt x="86577" y="44556"/>
                      <a:pt x="87815" y="44320"/>
                    </a:cubicBezTo>
                    <a:cubicBezTo>
                      <a:pt x="88198" y="44261"/>
                      <a:pt x="88581" y="44202"/>
                      <a:pt x="88964" y="44143"/>
                    </a:cubicBezTo>
                    <a:cubicBezTo>
                      <a:pt x="89818" y="43996"/>
                      <a:pt x="90673" y="43878"/>
                      <a:pt x="91527" y="43789"/>
                    </a:cubicBezTo>
                    <a:cubicBezTo>
                      <a:pt x="91969" y="43730"/>
                      <a:pt x="92412" y="43701"/>
                      <a:pt x="92883" y="43672"/>
                    </a:cubicBezTo>
                    <a:cubicBezTo>
                      <a:pt x="93708" y="43613"/>
                      <a:pt x="94504" y="43554"/>
                      <a:pt x="95329" y="43524"/>
                    </a:cubicBezTo>
                    <a:cubicBezTo>
                      <a:pt x="95771" y="43495"/>
                      <a:pt x="96213" y="43495"/>
                      <a:pt x="96655" y="43495"/>
                    </a:cubicBezTo>
                    <a:cubicBezTo>
                      <a:pt x="96861" y="43495"/>
                      <a:pt x="97097" y="43465"/>
                      <a:pt x="97303" y="43465"/>
                    </a:cubicBezTo>
                    <a:cubicBezTo>
                      <a:pt x="97657" y="43465"/>
                      <a:pt x="98040" y="43495"/>
                      <a:pt x="98394" y="43524"/>
                    </a:cubicBezTo>
                    <a:cubicBezTo>
                      <a:pt x="99336" y="43554"/>
                      <a:pt x="100279" y="43583"/>
                      <a:pt x="101222" y="43642"/>
                    </a:cubicBezTo>
                    <a:cubicBezTo>
                      <a:pt x="101782" y="43672"/>
                      <a:pt x="102342" y="43730"/>
                      <a:pt x="102932" y="43789"/>
                    </a:cubicBezTo>
                    <a:cubicBezTo>
                      <a:pt x="103875" y="43878"/>
                      <a:pt x="104788" y="44025"/>
                      <a:pt x="105702" y="44173"/>
                    </a:cubicBezTo>
                    <a:cubicBezTo>
                      <a:pt x="106261" y="44261"/>
                      <a:pt x="106792" y="44349"/>
                      <a:pt x="107352" y="44467"/>
                    </a:cubicBezTo>
                    <a:cubicBezTo>
                      <a:pt x="108354" y="44673"/>
                      <a:pt x="109326" y="44909"/>
                      <a:pt x="110299" y="45145"/>
                    </a:cubicBezTo>
                    <a:cubicBezTo>
                      <a:pt x="110770" y="45263"/>
                      <a:pt x="111212" y="45351"/>
                      <a:pt x="111684" y="45499"/>
                    </a:cubicBezTo>
                    <a:cubicBezTo>
                      <a:pt x="113098" y="45911"/>
                      <a:pt x="114512" y="46353"/>
                      <a:pt x="115897" y="46884"/>
                    </a:cubicBezTo>
                    <a:cubicBezTo>
                      <a:pt x="115897" y="46884"/>
                      <a:pt x="115897" y="46884"/>
                      <a:pt x="115897" y="46884"/>
                    </a:cubicBezTo>
                    <a:cubicBezTo>
                      <a:pt x="118491" y="47650"/>
                      <a:pt x="120612" y="49477"/>
                      <a:pt x="121791" y="51923"/>
                    </a:cubicBezTo>
                    <a:cubicBezTo>
                      <a:pt x="122822" y="54781"/>
                      <a:pt x="123559" y="57757"/>
                      <a:pt x="124001" y="60763"/>
                    </a:cubicBezTo>
                    <a:cubicBezTo>
                      <a:pt x="124001" y="61853"/>
                      <a:pt x="123589" y="62885"/>
                      <a:pt x="122852" y="63710"/>
                    </a:cubicBezTo>
                    <a:cubicBezTo>
                      <a:pt x="122263" y="64446"/>
                      <a:pt x="121644" y="65065"/>
                      <a:pt x="120995" y="65684"/>
                    </a:cubicBezTo>
                    <a:cubicBezTo>
                      <a:pt x="120819" y="65861"/>
                      <a:pt x="120612" y="66038"/>
                      <a:pt x="120406" y="66185"/>
                    </a:cubicBezTo>
                    <a:cubicBezTo>
                      <a:pt x="119935" y="66598"/>
                      <a:pt x="119434" y="66981"/>
                      <a:pt x="118933" y="67334"/>
                    </a:cubicBezTo>
                    <a:cubicBezTo>
                      <a:pt x="118726" y="67482"/>
                      <a:pt x="118520" y="67629"/>
                      <a:pt x="118314" y="67747"/>
                    </a:cubicBezTo>
                    <a:cubicBezTo>
                      <a:pt x="117636" y="68189"/>
                      <a:pt x="116929" y="68572"/>
                      <a:pt x="116222" y="68896"/>
                    </a:cubicBezTo>
                    <a:cubicBezTo>
                      <a:pt x="116222" y="68896"/>
                      <a:pt x="116192" y="68896"/>
                      <a:pt x="116192" y="68926"/>
                    </a:cubicBezTo>
                    <a:cubicBezTo>
                      <a:pt x="115455" y="69250"/>
                      <a:pt x="114689" y="69515"/>
                      <a:pt x="113923" y="69751"/>
                    </a:cubicBezTo>
                    <a:cubicBezTo>
                      <a:pt x="113687" y="69810"/>
                      <a:pt x="113452" y="69869"/>
                      <a:pt x="113245" y="69928"/>
                    </a:cubicBezTo>
                    <a:cubicBezTo>
                      <a:pt x="112656" y="70075"/>
                      <a:pt x="112067" y="70193"/>
                      <a:pt x="111477" y="70281"/>
                    </a:cubicBezTo>
                    <a:cubicBezTo>
                      <a:pt x="111242" y="70311"/>
                      <a:pt x="111006" y="70370"/>
                      <a:pt x="110741" y="70399"/>
                    </a:cubicBezTo>
                    <a:cubicBezTo>
                      <a:pt x="109945" y="70487"/>
                      <a:pt x="109149" y="70546"/>
                      <a:pt x="108354" y="70546"/>
                    </a:cubicBezTo>
                    <a:cubicBezTo>
                      <a:pt x="108324" y="70546"/>
                      <a:pt x="108295" y="70546"/>
                      <a:pt x="108265" y="70546"/>
                    </a:cubicBezTo>
                    <a:cubicBezTo>
                      <a:pt x="108265" y="70546"/>
                      <a:pt x="108265" y="70546"/>
                      <a:pt x="108236" y="70546"/>
                    </a:cubicBezTo>
                    <a:cubicBezTo>
                      <a:pt x="107646" y="70546"/>
                      <a:pt x="107028" y="70487"/>
                      <a:pt x="106438" y="70458"/>
                    </a:cubicBezTo>
                    <a:cubicBezTo>
                      <a:pt x="106085" y="70428"/>
                      <a:pt x="105731" y="70428"/>
                      <a:pt x="105377" y="70399"/>
                    </a:cubicBezTo>
                    <a:cubicBezTo>
                      <a:pt x="104434" y="70311"/>
                      <a:pt x="103491" y="70134"/>
                      <a:pt x="102548" y="69957"/>
                    </a:cubicBezTo>
                    <a:cubicBezTo>
                      <a:pt x="102490" y="69957"/>
                      <a:pt x="102460" y="69957"/>
                      <a:pt x="102431" y="69928"/>
                    </a:cubicBezTo>
                    <a:cubicBezTo>
                      <a:pt x="92912" y="67776"/>
                      <a:pt x="83660" y="64594"/>
                      <a:pt x="74790" y="60498"/>
                    </a:cubicBezTo>
                    <a:cubicBezTo>
                      <a:pt x="74642" y="60409"/>
                      <a:pt x="74436" y="60350"/>
                      <a:pt x="74200" y="60292"/>
                    </a:cubicBezTo>
                    <a:cubicBezTo>
                      <a:pt x="74141" y="60262"/>
                      <a:pt x="74082" y="60262"/>
                      <a:pt x="74024" y="60233"/>
                    </a:cubicBezTo>
                    <a:cubicBezTo>
                      <a:pt x="73847" y="60203"/>
                      <a:pt x="73699" y="60174"/>
                      <a:pt x="73523" y="60144"/>
                    </a:cubicBezTo>
                    <a:cubicBezTo>
                      <a:pt x="73464" y="60144"/>
                      <a:pt x="73405" y="60115"/>
                      <a:pt x="73346" y="60115"/>
                    </a:cubicBezTo>
                    <a:cubicBezTo>
                      <a:pt x="73139" y="60085"/>
                      <a:pt x="72933" y="60085"/>
                      <a:pt x="72815" y="60085"/>
                    </a:cubicBezTo>
                    <a:cubicBezTo>
                      <a:pt x="72815" y="60085"/>
                      <a:pt x="72786" y="60085"/>
                      <a:pt x="72786" y="60085"/>
                    </a:cubicBezTo>
                    <a:cubicBezTo>
                      <a:pt x="72639" y="60085"/>
                      <a:pt x="72550" y="60115"/>
                      <a:pt x="72550" y="60144"/>
                    </a:cubicBezTo>
                    <a:lnTo>
                      <a:pt x="72550" y="60144"/>
                    </a:lnTo>
                    <a:cubicBezTo>
                      <a:pt x="85045" y="65448"/>
                      <a:pt x="96832" y="71725"/>
                      <a:pt x="111271" y="72108"/>
                    </a:cubicBezTo>
                    <a:cubicBezTo>
                      <a:pt x="110976" y="72550"/>
                      <a:pt x="110652" y="72963"/>
                      <a:pt x="110299" y="73375"/>
                    </a:cubicBezTo>
                    <a:cubicBezTo>
                      <a:pt x="109503" y="74112"/>
                      <a:pt x="108648" y="74760"/>
                      <a:pt x="107794" y="75409"/>
                    </a:cubicBezTo>
                    <a:cubicBezTo>
                      <a:pt x="107558" y="75585"/>
                      <a:pt x="107352" y="75733"/>
                      <a:pt x="107116" y="75880"/>
                    </a:cubicBezTo>
                    <a:cubicBezTo>
                      <a:pt x="106320" y="76410"/>
                      <a:pt x="105525" y="76911"/>
                      <a:pt x="104700" y="77353"/>
                    </a:cubicBezTo>
                    <a:cubicBezTo>
                      <a:pt x="104582" y="77412"/>
                      <a:pt x="104493" y="77471"/>
                      <a:pt x="104375" y="77530"/>
                    </a:cubicBezTo>
                    <a:cubicBezTo>
                      <a:pt x="103433" y="78002"/>
                      <a:pt x="102490" y="78414"/>
                      <a:pt x="101517" y="78768"/>
                    </a:cubicBezTo>
                    <a:cubicBezTo>
                      <a:pt x="101281" y="78856"/>
                      <a:pt x="101016" y="78945"/>
                      <a:pt x="100751" y="79033"/>
                    </a:cubicBezTo>
                    <a:cubicBezTo>
                      <a:pt x="99926" y="79298"/>
                      <a:pt x="99071" y="79534"/>
                      <a:pt x="98217" y="79740"/>
                    </a:cubicBezTo>
                    <a:cubicBezTo>
                      <a:pt x="98040" y="79770"/>
                      <a:pt x="97863" y="79829"/>
                      <a:pt x="97657" y="79858"/>
                    </a:cubicBezTo>
                    <a:cubicBezTo>
                      <a:pt x="96655" y="80065"/>
                      <a:pt x="95624" y="80182"/>
                      <a:pt x="94592" y="80271"/>
                    </a:cubicBezTo>
                    <a:cubicBezTo>
                      <a:pt x="94386" y="80153"/>
                      <a:pt x="94121" y="80153"/>
                      <a:pt x="93885" y="80182"/>
                    </a:cubicBezTo>
                    <a:close/>
                    <a:moveTo>
                      <a:pt x="65890" y="51982"/>
                    </a:moveTo>
                    <a:cubicBezTo>
                      <a:pt x="65890" y="51982"/>
                      <a:pt x="65890" y="51982"/>
                      <a:pt x="65890" y="51982"/>
                    </a:cubicBezTo>
                    <a:cubicBezTo>
                      <a:pt x="66863" y="52276"/>
                      <a:pt x="67835" y="52482"/>
                      <a:pt x="68837" y="52689"/>
                    </a:cubicBezTo>
                    <a:cubicBezTo>
                      <a:pt x="69102" y="52748"/>
                      <a:pt x="69397" y="52777"/>
                      <a:pt x="69662" y="52836"/>
                    </a:cubicBezTo>
                    <a:cubicBezTo>
                      <a:pt x="70458" y="52983"/>
                      <a:pt x="71224" y="53072"/>
                      <a:pt x="72020" y="53160"/>
                    </a:cubicBezTo>
                    <a:cubicBezTo>
                      <a:pt x="72255" y="53190"/>
                      <a:pt x="72462" y="53219"/>
                      <a:pt x="72697" y="53219"/>
                    </a:cubicBezTo>
                    <a:cubicBezTo>
                      <a:pt x="73670" y="53308"/>
                      <a:pt x="74613" y="53337"/>
                      <a:pt x="75585" y="53337"/>
                    </a:cubicBezTo>
                    <a:cubicBezTo>
                      <a:pt x="76882" y="53337"/>
                      <a:pt x="78178" y="53249"/>
                      <a:pt x="79446" y="53101"/>
                    </a:cubicBezTo>
                    <a:cubicBezTo>
                      <a:pt x="79740" y="53072"/>
                      <a:pt x="80064" y="52983"/>
                      <a:pt x="80359" y="52954"/>
                    </a:cubicBezTo>
                    <a:cubicBezTo>
                      <a:pt x="81332" y="52807"/>
                      <a:pt x="82333" y="52630"/>
                      <a:pt x="83276" y="52394"/>
                    </a:cubicBezTo>
                    <a:cubicBezTo>
                      <a:pt x="83689" y="52306"/>
                      <a:pt x="84102" y="52188"/>
                      <a:pt x="84514" y="52070"/>
                    </a:cubicBezTo>
                    <a:cubicBezTo>
                      <a:pt x="85398" y="51805"/>
                      <a:pt x="86282" y="51510"/>
                      <a:pt x="87166" y="51186"/>
                    </a:cubicBezTo>
                    <a:cubicBezTo>
                      <a:pt x="87549" y="51039"/>
                      <a:pt x="87932" y="50921"/>
                      <a:pt x="88286" y="50773"/>
                    </a:cubicBezTo>
                    <a:cubicBezTo>
                      <a:pt x="89494" y="50272"/>
                      <a:pt x="90673" y="49712"/>
                      <a:pt x="91822" y="49064"/>
                    </a:cubicBezTo>
                    <a:cubicBezTo>
                      <a:pt x="91822" y="49064"/>
                      <a:pt x="91822" y="49064"/>
                      <a:pt x="91822" y="49064"/>
                    </a:cubicBezTo>
                    <a:cubicBezTo>
                      <a:pt x="91822" y="49064"/>
                      <a:pt x="91822" y="49064"/>
                      <a:pt x="91822" y="49064"/>
                    </a:cubicBezTo>
                    <a:cubicBezTo>
                      <a:pt x="90496" y="49565"/>
                      <a:pt x="89141" y="50007"/>
                      <a:pt x="87756" y="50390"/>
                    </a:cubicBezTo>
                    <a:cubicBezTo>
                      <a:pt x="87402" y="50508"/>
                      <a:pt x="87019" y="50597"/>
                      <a:pt x="86665" y="50685"/>
                    </a:cubicBezTo>
                    <a:cubicBezTo>
                      <a:pt x="85457" y="51009"/>
                      <a:pt x="84249" y="51304"/>
                      <a:pt x="83011" y="51540"/>
                    </a:cubicBezTo>
                    <a:cubicBezTo>
                      <a:pt x="82834" y="51569"/>
                      <a:pt x="82658" y="51628"/>
                      <a:pt x="82481" y="51657"/>
                    </a:cubicBezTo>
                    <a:cubicBezTo>
                      <a:pt x="81096" y="51893"/>
                      <a:pt x="79711" y="52099"/>
                      <a:pt x="78296" y="52217"/>
                    </a:cubicBezTo>
                    <a:cubicBezTo>
                      <a:pt x="77943" y="52247"/>
                      <a:pt x="77589" y="52276"/>
                      <a:pt x="77206" y="52306"/>
                    </a:cubicBezTo>
                    <a:cubicBezTo>
                      <a:pt x="76027" y="52394"/>
                      <a:pt x="74849" y="52453"/>
                      <a:pt x="73670" y="52453"/>
                    </a:cubicBezTo>
                    <a:cubicBezTo>
                      <a:pt x="73464" y="52453"/>
                      <a:pt x="73257" y="52482"/>
                      <a:pt x="73081" y="52482"/>
                    </a:cubicBezTo>
                    <a:cubicBezTo>
                      <a:pt x="72992" y="52482"/>
                      <a:pt x="72904" y="52482"/>
                      <a:pt x="72786" y="52482"/>
                    </a:cubicBezTo>
                    <a:cubicBezTo>
                      <a:pt x="72020" y="52482"/>
                      <a:pt x="71254" y="52453"/>
                      <a:pt x="70487" y="52394"/>
                    </a:cubicBezTo>
                    <a:cubicBezTo>
                      <a:pt x="70104" y="52365"/>
                      <a:pt x="69721" y="52365"/>
                      <a:pt x="69338" y="52335"/>
                    </a:cubicBezTo>
                    <a:cubicBezTo>
                      <a:pt x="68189" y="52247"/>
                      <a:pt x="67040" y="52158"/>
                      <a:pt x="65890" y="51982"/>
                    </a:cubicBezTo>
                    <a:close/>
                    <a:moveTo>
                      <a:pt x="79888" y="58406"/>
                    </a:moveTo>
                    <a:cubicBezTo>
                      <a:pt x="79888" y="58406"/>
                      <a:pt x="79888" y="58406"/>
                      <a:pt x="79888" y="58406"/>
                    </a:cubicBezTo>
                    <a:cubicBezTo>
                      <a:pt x="80565" y="58700"/>
                      <a:pt x="81361" y="58907"/>
                      <a:pt x="82186" y="59083"/>
                    </a:cubicBezTo>
                    <a:cubicBezTo>
                      <a:pt x="82275" y="59083"/>
                      <a:pt x="82333" y="59113"/>
                      <a:pt x="82422" y="59142"/>
                    </a:cubicBezTo>
                    <a:cubicBezTo>
                      <a:pt x="83218" y="59290"/>
                      <a:pt x="84072" y="59349"/>
                      <a:pt x="84986" y="59349"/>
                    </a:cubicBezTo>
                    <a:cubicBezTo>
                      <a:pt x="85133" y="59349"/>
                      <a:pt x="85251" y="59349"/>
                      <a:pt x="85398" y="59349"/>
                    </a:cubicBezTo>
                    <a:cubicBezTo>
                      <a:pt x="86135" y="59349"/>
                      <a:pt x="86872" y="59290"/>
                      <a:pt x="87638" y="59231"/>
                    </a:cubicBezTo>
                    <a:cubicBezTo>
                      <a:pt x="87785" y="59201"/>
                      <a:pt x="87932" y="59201"/>
                      <a:pt x="88109" y="59172"/>
                    </a:cubicBezTo>
                    <a:cubicBezTo>
                      <a:pt x="88787" y="59083"/>
                      <a:pt x="89494" y="58965"/>
                      <a:pt x="90172" y="58848"/>
                    </a:cubicBezTo>
                    <a:cubicBezTo>
                      <a:pt x="90319" y="58818"/>
                      <a:pt x="90467" y="58789"/>
                      <a:pt x="90614" y="58759"/>
                    </a:cubicBezTo>
                    <a:cubicBezTo>
                      <a:pt x="91410" y="58582"/>
                      <a:pt x="92205" y="58376"/>
                      <a:pt x="92971" y="58140"/>
                    </a:cubicBezTo>
                    <a:cubicBezTo>
                      <a:pt x="93148" y="58081"/>
                      <a:pt x="93325" y="58022"/>
                      <a:pt x="93502" y="57964"/>
                    </a:cubicBezTo>
                    <a:cubicBezTo>
                      <a:pt x="94209" y="57757"/>
                      <a:pt x="94887" y="57492"/>
                      <a:pt x="95594" y="57227"/>
                    </a:cubicBezTo>
                    <a:cubicBezTo>
                      <a:pt x="95712" y="57168"/>
                      <a:pt x="95830" y="57138"/>
                      <a:pt x="95948" y="57079"/>
                    </a:cubicBezTo>
                    <a:cubicBezTo>
                      <a:pt x="96714" y="56785"/>
                      <a:pt x="97451" y="56431"/>
                      <a:pt x="98158" y="56078"/>
                    </a:cubicBezTo>
                    <a:cubicBezTo>
                      <a:pt x="98335" y="55989"/>
                      <a:pt x="98482" y="55901"/>
                      <a:pt x="98659" y="55812"/>
                    </a:cubicBezTo>
                    <a:cubicBezTo>
                      <a:pt x="99307" y="55459"/>
                      <a:pt x="99955" y="55105"/>
                      <a:pt x="100574" y="54722"/>
                    </a:cubicBezTo>
                    <a:cubicBezTo>
                      <a:pt x="100633" y="54693"/>
                      <a:pt x="100721" y="54634"/>
                      <a:pt x="100780" y="54604"/>
                    </a:cubicBezTo>
                    <a:cubicBezTo>
                      <a:pt x="101429" y="54192"/>
                      <a:pt x="102018" y="53750"/>
                      <a:pt x="102578" y="53278"/>
                    </a:cubicBezTo>
                    <a:cubicBezTo>
                      <a:pt x="102725" y="53160"/>
                      <a:pt x="102843" y="53042"/>
                      <a:pt x="102961" y="52954"/>
                    </a:cubicBezTo>
                    <a:cubicBezTo>
                      <a:pt x="103491" y="52482"/>
                      <a:pt x="104022" y="51982"/>
                      <a:pt x="104464" y="51481"/>
                    </a:cubicBezTo>
                    <a:cubicBezTo>
                      <a:pt x="104464" y="51481"/>
                      <a:pt x="104464" y="51481"/>
                      <a:pt x="104464" y="51481"/>
                    </a:cubicBezTo>
                    <a:cubicBezTo>
                      <a:pt x="103609" y="52099"/>
                      <a:pt x="102755" y="52659"/>
                      <a:pt x="101871" y="53190"/>
                    </a:cubicBezTo>
                    <a:cubicBezTo>
                      <a:pt x="101576" y="53367"/>
                      <a:pt x="101281" y="53514"/>
                      <a:pt x="100987" y="53691"/>
                    </a:cubicBezTo>
                    <a:cubicBezTo>
                      <a:pt x="100368" y="54044"/>
                      <a:pt x="99778" y="54368"/>
                      <a:pt x="99160" y="54663"/>
                    </a:cubicBezTo>
                    <a:cubicBezTo>
                      <a:pt x="98806" y="54840"/>
                      <a:pt x="98423" y="54987"/>
                      <a:pt x="98069" y="55164"/>
                    </a:cubicBezTo>
                    <a:cubicBezTo>
                      <a:pt x="97480" y="55429"/>
                      <a:pt x="96920" y="55665"/>
                      <a:pt x="96331" y="55901"/>
                    </a:cubicBezTo>
                    <a:cubicBezTo>
                      <a:pt x="95948" y="56048"/>
                      <a:pt x="95535" y="56195"/>
                      <a:pt x="95152" y="56343"/>
                    </a:cubicBezTo>
                    <a:cubicBezTo>
                      <a:pt x="94592" y="56549"/>
                      <a:pt x="94003" y="56726"/>
                      <a:pt x="93413" y="56903"/>
                    </a:cubicBezTo>
                    <a:cubicBezTo>
                      <a:pt x="93001" y="57021"/>
                      <a:pt x="92588" y="57138"/>
                      <a:pt x="92176" y="57256"/>
                    </a:cubicBezTo>
                    <a:cubicBezTo>
                      <a:pt x="91586" y="57404"/>
                      <a:pt x="90997" y="57551"/>
                      <a:pt x="90408" y="57669"/>
                    </a:cubicBezTo>
                    <a:cubicBezTo>
                      <a:pt x="89995" y="57757"/>
                      <a:pt x="89553" y="57846"/>
                      <a:pt x="89141" y="57905"/>
                    </a:cubicBezTo>
                    <a:cubicBezTo>
                      <a:pt x="88551" y="58022"/>
                      <a:pt x="87932" y="58081"/>
                      <a:pt x="87314" y="58170"/>
                    </a:cubicBezTo>
                    <a:cubicBezTo>
                      <a:pt x="86901" y="58229"/>
                      <a:pt x="86488" y="58288"/>
                      <a:pt x="86076" y="58317"/>
                    </a:cubicBezTo>
                    <a:cubicBezTo>
                      <a:pt x="85428" y="58376"/>
                      <a:pt x="84779" y="58406"/>
                      <a:pt x="84131" y="58435"/>
                    </a:cubicBezTo>
                    <a:cubicBezTo>
                      <a:pt x="83748" y="58464"/>
                      <a:pt x="83365" y="58464"/>
                      <a:pt x="82982" y="58494"/>
                    </a:cubicBezTo>
                    <a:cubicBezTo>
                      <a:pt x="82893" y="58494"/>
                      <a:pt x="82805" y="58494"/>
                      <a:pt x="82717" y="58494"/>
                    </a:cubicBezTo>
                    <a:cubicBezTo>
                      <a:pt x="81744" y="58523"/>
                      <a:pt x="80831" y="58464"/>
                      <a:pt x="79888" y="58406"/>
                    </a:cubicBezTo>
                    <a:close/>
                    <a:moveTo>
                      <a:pt x="91498" y="61264"/>
                    </a:moveTo>
                    <a:cubicBezTo>
                      <a:pt x="89995" y="61234"/>
                      <a:pt x="88433" y="61176"/>
                      <a:pt x="86842" y="60999"/>
                    </a:cubicBezTo>
                    <a:cubicBezTo>
                      <a:pt x="87991" y="61382"/>
                      <a:pt x="89170" y="61647"/>
                      <a:pt x="90349" y="61853"/>
                    </a:cubicBezTo>
                    <a:cubicBezTo>
                      <a:pt x="90408" y="61853"/>
                      <a:pt x="90467" y="61853"/>
                      <a:pt x="90496" y="61883"/>
                    </a:cubicBezTo>
                    <a:cubicBezTo>
                      <a:pt x="91645" y="62060"/>
                      <a:pt x="92824" y="62148"/>
                      <a:pt x="94003" y="62148"/>
                    </a:cubicBezTo>
                    <a:cubicBezTo>
                      <a:pt x="94121" y="62148"/>
                      <a:pt x="94268" y="62148"/>
                      <a:pt x="94386" y="62148"/>
                    </a:cubicBezTo>
                    <a:cubicBezTo>
                      <a:pt x="95034" y="62148"/>
                      <a:pt x="95712" y="62119"/>
                      <a:pt x="96360" y="62030"/>
                    </a:cubicBezTo>
                    <a:cubicBezTo>
                      <a:pt x="96537" y="62001"/>
                      <a:pt x="96743" y="62001"/>
                      <a:pt x="96920" y="61971"/>
                    </a:cubicBezTo>
                    <a:cubicBezTo>
                      <a:pt x="97686" y="61883"/>
                      <a:pt x="98452" y="61765"/>
                      <a:pt x="99189" y="61618"/>
                    </a:cubicBezTo>
                    <a:cubicBezTo>
                      <a:pt x="99307" y="61588"/>
                      <a:pt x="99425" y="61559"/>
                      <a:pt x="99543" y="61529"/>
                    </a:cubicBezTo>
                    <a:cubicBezTo>
                      <a:pt x="100191" y="61382"/>
                      <a:pt x="100839" y="61205"/>
                      <a:pt x="101458" y="61028"/>
                    </a:cubicBezTo>
                    <a:cubicBezTo>
                      <a:pt x="101635" y="60969"/>
                      <a:pt x="101812" y="60910"/>
                      <a:pt x="101989" y="60851"/>
                    </a:cubicBezTo>
                    <a:cubicBezTo>
                      <a:pt x="102696" y="60616"/>
                      <a:pt x="103403" y="60350"/>
                      <a:pt x="104051" y="60056"/>
                    </a:cubicBezTo>
                    <a:cubicBezTo>
                      <a:pt x="104140" y="60026"/>
                      <a:pt x="104199" y="59967"/>
                      <a:pt x="104287" y="59938"/>
                    </a:cubicBezTo>
                    <a:cubicBezTo>
                      <a:pt x="104876" y="59643"/>
                      <a:pt x="105466" y="59349"/>
                      <a:pt x="105996" y="59024"/>
                    </a:cubicBezTo>
                    <a:cubicBezTo>
                      <a:pt x="106144" y="58936"/>
                      <a:pt x="106320" y="58848"/>
                      <a:pt x="106468" y="58730"/>
                    </a:cubicBezTo>
                    <a:cubicBezTo>
                      <a:pt x="107057" y="58347"/>
                      <a:pt x="107646" y="57934"/>
                      <a:pt x="108177" y="57492"/>
                    </a:cubicBezTo>
                    <a:cubicBezTo>
                      <a:pt x="108206" y="57463"/>
                      <a:pt x="108236" y="57433"/>
                      <a:pt x="108295" y="57404"/>
                    </a:cubicBezTo>
                    <a:cubicBezTo>
                      <a:pt x="108796" y="56991"/>
                      <a:pt x="109238" y="56520"/>
                      <a:pt x="109650" y="56048"/>
                    </a:cubicBezTo>
                    <a:cubicBezTo>
                      <a:pt x="109768" y="55930"/>
                      <a:pt x="109886" y="55783"/>
                      <a:pt x="110004" y="55665"/>
                    </a:cubicBezTo>
                    <a:cubicBezTo>
                      <a:pt x="110446" y="55135"/>
                      <a:pt x="110829" y="54604"/>
                      <a:pt x="111183" y="54044"/>
                    </a:cubicBezTo>
                    <a:cubicBezTo>
                      <a:pt x="111183" y="54044"/>
                      <a:pt x="111183" y="54044"/>
                      <a:pt x="111183" y="54044"/>
                    </a:cubicBezTo>
                    <a:cubicBezTo>
                      <a:pt x="110416" y="54810"/>
                      <a:pt x="109650" y="55459"/>
                      <a:pt x="108855" y="56078"/>
                    </a:cubicBezTo>
                    <a:cubicBezTo>
                      <a:pt x="108589" y="56284"/>
                      <a:pt x="108354" y="56431"/>
                      <a:pt x="108088" y="56637"/>
                    </a:cubicBezTo>
                    <a:cubicBezTo>
                      <a:pt x="107529" y="57050"/>
                      <a:pt x="106969" y="57433"/>
                      <a:pt x="106379" y="57757"/>
                    </a:cubicBezTo>
                    <a:cubicBezTo>
                      <a:pt x="106085" y="57934"/>
                      <a:pt x="105760" y="58111"/>
                      <a:pt x="105466" y="58258"/>
                    </a:cubicBezTo>
                    <a:cubicBezTo>
                      <a:pt x="104876" y="58553"/>
                      <a:pt x="104287" y="58848"/>
                      <a:pt x="103698" y="59113"/>
                    </a:cubicBezTo>
                    <a:cubicBezTo>
                      <a:pt x="103403" y="59231"/>
                      <a:pt x="103108" y="59378"/>
                      <a:pt x="102814" y="59496"/>
                    </a:cubicBezTo>
                    <a:cubicBezTo>
                      <a:pt x="102077" y="59761"/>
                      <a:pt x="101340" y="60026"/>
                      <a:pt x="100604" y="60233"/>
                    </a:cubicBezTo>
                    <a:cubicBezTo>
                      <a:pt x="100427" y="60292"/>
                      <a:pt x="100250" y="60350"/>
                      <a:pt x="100073" y="60380"/>
                    </a:cubicBezTo>
                    <a:cubicBezTo>
                      <a:pt x="99130" y="60616"/>
                      <a:pt x="98187" y="60792"/>
                      <a:pt x="97215" y="60940"/>
                    </a:cubicBezTo>
                    <a:cubicBezTo>
                      <a:pt x="96950" y="60969"/>
                      <a:pt x="96655" y="60999"/>
                      <a:pt x="96390" y="61028"/>
                    </a:cubicBezTo>
                    <a:cubicBezTo>
                      <a:pt x="95682" y="61117"/>
                      <a:pt x="94946" y="61176"/>
                      <a:pt x="94209" y="61234"/>
                    </a:cubicBezTo>
                    <a:cubicBezTo>
                      <a:pt x="93855" y="61264"/>
                      <a:pt x="93472" y="61264"/>
                      <a:pt x="93119" y="61264"/>
                    </a:cubicBezTo>
                    <a:cubicBezTo>
                      <a:pt x="92795" y="61264"/>
                      <a:pt x="92470" y="61293"/>
                      <a:pt x="92117" y="61293"/>
                    </a:cubicBezTo>
                    <a:cubicBezTo>
                      <a:pt x="91911" y="61293"/>
                      <a:pt x="91704" y="61264"/>
                      <a:pt x="91498" y="61264"/>
                    </a:cubicBezTo>
                    <a:close/>
                    <a:moveTo>
                      <a:pt x="97303" y="65802"/>
                    </a:moveTo>
                    <a:cubicBezTo>
                      <a:pt x="97303" y="65802"/>
                      <a:pt x="97303" y="65802"/>
                      <a:pt x="97303" y="65802"/>
                    </a:cubicBezTo>
                    <a:cubicBezTo>
                      <a:pt x="97981" y="65979"/>
                      <a:pt x="98659" y="66067"/>
                      <a:pt x="99336" y="66156"/>
                    </a:cubicBezTo>
                    <a:cubicBezTo>
                      <a:pt x="99543" y="66185"/>
                      <a:pt x="99749" y="66185"/>
                      <a:pt x="99955" y="66215"/>
                    </a:cubicBezTo>
                    <a:cubicBezTo>
                      <a:pt x="100456" y="66274"/>
                      <a:pt x="100987" y="66303"/>
                      <a:pt x="101488" y="66303"/>
                    </a:cubicBezTo>
                    <a:cubicBezTo>
                      <a:pt x="101694" y="66303"/>
                      <a:pt x="101871" y="66303"/>
                      <a:pt x="102077" y="66303"/>
                    </a:cubicBezTo>
                    <a:cubicBezTo>
                      <a:pt x="102932" y="66303"/>
                      <a:pt x="103786" y="66244"/>
                      <a:pt x="104641" y="66126"/>
                    </a:cubicBezTo>
                    <a:cubicBezTo>
                      <a:pt x="104788" y="66097"/>
                      <a:pt x="104965" y="66067"/>
                      <a:pt x="105112" y="66067"/>
                    </a:cubicBezTo>
                    <a:cubicBezTo>
                      <a:pt x="105967" y="65949"/>
                      <a:pt x="106821" y="65773"/>
                      <a:pt x="107676" y="65537"/>
                    </a:cubicBezTo>
                    <a:cubicBezTo>
                      <a:pt x="107705" y="65537"/>
                      <a:pt x="107735" y="65537"/>
                      <a:pt x="107735" y="65507"/>
                    </a:cubicBezTo>
                    <a:cubicBezTo>
                      <a:pt x="108589" y="65272"/>
                      <a:pt x="109415" y="64977"/>
                      <a:pt x="110240" y="64653"/>
                    </a:cubicBezTo>
                    <a:cubicBezTo>
                      <a:pt x="110387" y="64594"/>
                      <a:pt x="110534" y="64535"/>
                      <a:pt x="110711" y="64476"/>
                    </a:cubicBezTo>
                    <a:cubicBezTo>
                      <a:pt x="111507" y="64152"/>
                      <a:pt x="112273" y="63769"/>
                      <a:pt x="113010" y="63356"/>
                    </a:cubicBezTo>
                    <a:cubicBezTo>
                      <a:pt x="113157" y="63268"/>
                      <a:pt x="113275" y="63209"/>
                      <a:pt x="113422" y="63120"/>
                    </a:cubicBezTo>
                    <a:cubicBezTo>
                      <a:pt x="114159" y="62678"/>
                      <a:pt x="114896" y="62207"/>
                      <a:pt x="115573" y="61676"/>
                    </a:cubicBezTo>
                    <a:cubicBezTo>
                      <a:pt x="115573" y="61676"/>
                      <a:pt x="115603" y="61676"/>
                      <a:pt x="115603" y="61647"/>
                    </a:cubicBezTo>
                    <a:cubicBezTo>
                      <a:pt x="116281" y="61117"/>
                      <a:pt x="116899" y="60557"/>
                      <a:pt x="117489" y="59967"/>
                    </a:cubicBezTo>
                    <a:cubicBezTo>
                      <a:pt x="117607" y="59849"/>
                      <a:pt x="117724" y="59732"/>
                      <a:pt x="117813" y="59643"/>
                    </a:cubicBezTo>
                    <a:cubicBezTo>
                      <a:pt x="118373" y="59054"/>
                      <a:pt x="118874" y="58435"/>
                      <a:pt x="119316" y="57787"/>
                    </a:cubicBezTo>
                    <a:cubicBezTo>
                      <a:pt x="119404" y="57669"/>
                      <a:pt x="119493" y="57522"/>
                      <a:pt x="119552" y="57404"/>
                    </a:cubicBezTo>
                    <a:cubicBezTo>
                      <a:pt x="119994" y="56726"/>
                      <a:pt x="120406" y="55989"/>
                      <a:pt x="120730" y="55252"/>
                    </a:cubicBezTo>
                    <a:cubicBezTo>
                      <a:pt x="120730" y="55252"/>
                      <a:pt x="120730" y="55252"/>
                      <a:pt x="120730" y="55252"/>
                    </a:cubicBezTo>
                    <a:cubicBezTo>
                      <a:pt x="120082" y="56137"/>
                      <a:pt x="119345" y="56962"/>
                      <a:pt x="118609" y="57728"/>
                    </a:cubicBezTo>
                    <a:cubicBezTo>
                      <a:pt x="118373" y="57993"/>
                      <a:pt x="118078" y="58199"/>
                      <a:pt x="117813" y="58464"/>
                    </a:cubicBezTo>
                    <a:cubicBezTo>
                      <a:pt x="117282" y="58965"/>
                      <a:pt x="116782" y="59466"/>
                      <a:pt x="116222" y="59908"/>
                    </a:cubicBezTo>
                    <a:cubicBezTo>
                      <a:pt x="115897" y="60174"/>
                      <a:pt x="115544" y="60409"/>
                      <a:pt x="115190" y="60675"/>
                    </a:cubicBezTo>
                    <a:cubicBezTo>
                      <a:pt x="114660" y="61058"/>
                      <a:pt x="114159" y="61441"/>
                      <a:pt x="113599" y="61794"/>
                    </a:cubicBezTo>
                    <a:cubicBezTo>
                      <a:pt x="113216" y="62030"/>
                      <a:pt x="112833" y="62236"/>
                      <a:pt x="112420" y="62472"/>
                    </a:cubicBezTo>
                    <a:cubicBezTo>
                      <a:pt x="111890" y="62767"/>
                      <a:pt x="111330" y="63061"/>
                      <a:pt x="110800" y="63327"/>
                    </a:cubicBezTo>
                    <a:cubicBezTo>
                      <a:pt x="110387" y="63533"/>
                      <a:pt x="109945" y="63680"/>
                      <a:pt x="109532" y="63857"/>
                    </a:cubicBezTo>
                    <a:cubicBezTo>
                      <a:pt x="108973" y="64093"/>
                      <a:pt x="108413" y="64299"/>
                      <a:pt x="107823" y="64505"/>
                    </a:cubicBezTo>
                    <a:cubicBezTo>
                      <a:pt x="107381" y="64653"/>
                      <a:pt x="106939" y="64771"/>
                      <a:pt x="106468" y="64918"/>
                    </a:cubicBezTo>
                    <a:cubicBezTo>
                      <a:pt x="105878" y="65065"/>
                      <a:pt x="105318" y="65213"/>
                      <a:pt x="104729" y="65331"/>
                    </a:cubicBezTo>
                    <a:cubicBezTo>
                      <a:pt x="104258" y="65419"/>
                      <a:pt x="103816" y="65507"/>
                      <a:pt x="103344" y="65566"/>
                    </a:cubicBezTo>
                    <a:cubicBezTo>
                      <a:pt x="102755" y="65655"/>
                      <a:pt x="102136" y="65714"/>
                      <a:pt x="101547" y="65773"/>
                    </a:cubicBezTo>
                    <a:cubicBezTo>
                      <a:pt x="101075" y="65802"/>
                      <a:pt x="100604" y="65831"/>
                      <a:pt x="100132" y="65861"/>
                    </a:cubicBezTo>
                    <a:cubicBezTo>
                      <a:pt x="99896" y="65861"/>
                      <a:pt x="99661" y="65890"/>
                      <a:pt x="99425" y="65890"/>
                    </a:cubicBezTo>
                    <a:cubicBezTo>
                      <a:pt x="98718" y="65890"/>
                      <a:pt x="98010" y="65861"/>
                      <a:pt x="97303" y="65802"/>
                    </a:cubicBezTo>
                    <a:close/>
                    <a:moveTo>
                      <a:pt x="97509" y="75821"/>
                    </a:moveTo>
                    <a:cubicBezTo>
                      <a:pt x="84779" y="72462"/>
                      <a:pt x="72550" y="67511"/>
                      <a:pt x="61058" y="61087"/>
                    </a:cubicBezTo>
                    <a:cubicBezTo>
                      <a:pt x="71990" y="68631"/>
                      <a:pt x="84426" y="73670"/>
                      <a:pt x="97509" y="75821"/>
                    </a:cubicBezTo>
                    <a:close/>
                    <a:moveTo>
                      <a:pt x="132842" y="60498"/>
                    </a:moveTo>
                    <a:cubicBezTo>
                      <a:pt x="132900" y="60557"/>
                      <a:pt x="132959" y="60557"/>
                      <a:pt x="133048" y="60557"/>
                    </a:cubicBezTo>
                    <a:cubicBezTo>
                      <a:pt x="138706" y="59496"/>
                      <a:pt x="142478" y="54044"/>
                      <a:pt x="141417" y="48386"/>
                    </a:cubicBezTo>
                    <a:cubicBezTo>
                      <a:pt x="141269" y="47532"/>
                      <a:pt x="141004" y="46677"/>
                      <a:pt x="140621" y="45882"/>
                    </a:cubicBezTo>
                    <a:cubicBezTo>
                      <a:pt x="140592" y="45793"/>
                      <a:pt x="140474" y="45734"/>
                      <a:pt x="140385" y="45764"/>
                    </a:cubicBezTo>
                    <a:lnTo>
                      <a:pt x="123677" y="49005"/>
                    </a:lnTo>
                    <a:cubicBezTo>
                      <a:pt x="123618" y="49005"/>
                      <a:pt x="123559" y="49064"/>
                      <a:pt x="123530" y="49094"/>
                    </a:cubicBezTo>
                    <a:cubicBezTo>
                      <a:pt x="123500" y="49153"/>
                      <a:pt x="123500" y="49212"/>
                      <a:pt x="123500" y="49270"/>
                    </a:cubicBezTo>
                    <a:cubicBezTo>
                      <a:pt x="124561" y="53160"/>
                      <a:pt x="125681" y="57315"/>
                      <a:pt x="126830" y="61618"/>
                    </a:cubicBezTo>
                    <a:cubicBezTo>
                      <a:pt x="126860" y="61706"/>
                      <a:pt x="126948" y="61765"/>
                      <a:pt x="127036" y="61794"/>
                    </a:cubicBezTo>
                    <a:cubicBezTo>
                      <a:pt x="127361" y="61794"/>
                      <a:pt x="127655" y="61824"/>
                      <a:pt x="127920" y="61824"/>
                    </a:cubicBezTo>
                    <a:cubicBezTo>
                      <a:pt x="130779" y="61824"/>
                      <a:pt x="131604" y="61058"/>
                      <a:pt x="133460" y="56372"/>
                    </a:cubicBezTo>
                    <a:cubicBezTo>
                      <a:pt x="133225" y="57639"/>
                      <a:pt x="132989" y="58965"/>
                      <a:pt x="132783" y="60321"/>
                    </a:cubicBezTo>
                    <a:cubicBezTo>
                      <a:pt x="132783" y="60380"/>
                      <a:pt x="132783" y="60468"/>
                      <a:pt x="132842" y="60498"/>
                    </a:cubicBezTo>
                    <a:close/>
                    <a:moveTo>
                      <a:pt x="174362" y="39163"/>
                    </a:moveTo>
                    <a:cubicBezTo>
                      <a:pt x="173183" y="39104"/>
                      <a:pt x="171621" y="38986"/>
                      <a:pt x="170060" y="38868"/>
                    </a:cubicBezTo>
                    <a:cubicBezTo>
                      <a:pt x="168468" y="38721"/>
                      <a:pt x="167083" y="38544"/>
                      <a:pt x="165787" y="38338"/>
                    </a:cubicBezTo>
                    <a:cubicBezTo>
                      <a:pt x="163252" y="37925"/>
                      <a:pt x="160807" y="37159"/>
                      <a:pt x="158538" y="36039"/>
                    </a:cubicBezTo>
                    <a:cubicBezTo>
                      <a:pt x="156357" y="34949"/>
                      <a:pt x="154265" y="33535"/>
                      <a:pt x="152320" y="31796"/>
                    </a:cubicBezTo>
                    <a:cubicBezTo>
                      <a:pt x="152143" y="31649"/>
                      <a:pt x="151966" y="31501"/>
                      <a:pt x="151789" y="31383"/>
                    </a:cubicBezTo>
                    <a:cubicBezTo>
                      <a:pt x="151613" y="31236"/>
                      <a:pt x="151406" y="31118"/>
                      <a:pt x="151230" y="31000"/>
                    </a:cubicBezTo>
                    <a:cubicBezTo>
                      <a:pt x="151082" y="30912"/>
                      <a:pt x="150935" y="30912"/>
                      <a:pt x="150817" y="30882"/>
                    </a:cubicBezTo>
                    <a:lnTo>
                      <a:pt x="150699" y="30882"/>
                    </a:lnTo>
                    <a:cubicBezTo>
                      <a:pt x="150640" y="30882"/>
                      <a:pt x="150552" y="30882"/>
                      <a:pt x="150493" y="30882"/>
                    </a:cubicBezTo>
                    <a:cubicBezTo>
                      <a:pt x="150493" y="30882"/>
                      <a:pt x="150463" y="30882"/>
                      <a:pt x="150463" y="30882"/>
                    </a:cubicBezTo>
                    <a:cubicBezTo>
                      <a:pt x="150375" y="30882"/>
                      <a:pt x="150316" y="30941"/>
                      <a:pt x="150257" y="31000"/>
                    </a:cubicBezTo>
                    <a:cubicBezTo>
                      <a:pt x="150228" y="31030"/>
                      <a:pt x="150198" y="31089"/>
                      <a:pt x="150169" y="31118"/>
                    </a:cubicBezTo>
                    <a:lnTo>
                      <a:pt x="150110" y="31177"/>
                    </a:lnTo>
                    <a:cubicBezTo>
                      <a:pt x="150080" y="31236"/>
                      <a:pt x="149992" y="31383"/>
                      <a:pt x="150021" y="31531"/>
                    </a:cubicBezTo>
                    <a:cubicBezTo>
                      <a:pt x="150581" y="34271"/>
                      <a:pt x="150257" y="36599"/>
                      <a:pt x="148990" y="38721"/>
                    </a:cubicBezTo>
                    <a:cubicBezTo>
                      <a:pt x="147870" y="40607"/>
                      <a:pt x="146043" y="42257"/>
                      <a:pt x="143391" y="43760"/>
                    </a:cubicBezTo>
                    <a:cubicBezTo>
                      <a:pt x="142802" y="44114"/>
                      <a:pt x="142419" y="44467"/>
                      <a:pt x="142242" y="44880"/>
                    </a:cubicBezTo>
                    <a:cubicBezTo>
                      <a:pt x="142065" y="45292"/>
                      <a:pt x="142065" y="45793"/>
                      <a:pt x="142212" y="46442"/>
                    </a:cubicBezTo>
                    <a:cubicBezTo>
                      <a:pt x="143273" y="50891"/>
                      <a:pt x="142831" y="54604"/>
                      <a:pt x="140945" y="57433"/>
                    </a:cubicBezTo>
                    <a:cubicBezTo>
                      <a:pt x="139030" y="60292"/>
                      <a:pt x="135641" y="62236"/>
                      <a:pt x="130926" y="63150"/>
                    </a:cubicBezTo>
                    <a:cubicBezTo>
                      <a:pt x="129099" y="63504"/>
                      <a:pt x="127449" y="64093"/>
                      <a:pt x="125710" y="64977"/>
                    </a:cubicBezTo>
                    <a:cubicBezTo>
                      <a:pt x="124178" y="65743"/>
                      <a:pt x="122764" y="66686"/>
                      <a:pt x="121113" y="67865"/>
                    </a:cubicBezTo>
                    <a:cubicBezTo>
                      <a:pt x="119227" y="69191"/>
                      <a:pt x="117341" y="70635"/>
                      <a:pt x="115544" y="72020"/>
                    </a:cubicBezTo>
                    <a:lnTo>
                      <a:pt x="114129" y="73110"/>
                    </a:lnTo>
                    <a:cubicBezTo>
                      <a:pt x="111566" y="75055"/>
                      <a:pt x="109415" y="76646"/>
                      <a:pt x="107057" y="78120"/>
                    </a:cubicBezTo>
                    <a:lnTo>
                      <a:pt x="104670" y="79829"/>
                    </a:lnTo>
                    <a:cubicBezTo>
                      <a:pt x="104611" y="79888"/>
                      <a:pt x="104552" y="79976"/>
                      <a:pt x="104582" y="80065"/>
                    </a:cubicBezTo>
                    <a:cubicBezTo>
                      <a:pt x="104611" y="80153"/>
                      <a:pt x="104670" y="80212"/>
                      <a:pt x="104759" y="80241"/>
                    </a:cubicBezTo>
                    <a:cubicBezTo>
                      <a:pt x="105495" y="80389"/>
                      <a:pt x="120052" y="83041"/>
                      <a:pt x="127508" y="83041"/>
                    </a:cubicBezTo>
                    <a:cubicBezTo>
                      <a:pt x="129158" y="83041"/>
                      <a:pt x="130455" y="82923"/>
                      <a:pt x="131191" y="82599"/>
                    </a:cubicBezTo>
                    <a:cubicBezTo>
                      <a:pt x="138824" y="79210"/>
                      <a:pt x="145601" y="73935"/>
                      <a:pt x="150729" y="67364"/>
                    </a:cubicBezTo>
                    <a:cubicBezTo>
                      <a:pt x="150788" y="67305"/>
                      <a:pt x="150788" y="67216"/>
                      <a:pt x="150758" y="67128"/>
                    </a:cubicBezTo>
                    <a:cubicBezTo>
                      <a:pt x="150729" y="67040"/>
                      <a:pt x="150640" y="67010"/>
                      <a:pt x="150552" y="67010"/>
                    </a:cubicBezTo>
                    <a:lnTo>
                      <a:pt x="140209" y="67010"/>
                    </a:lnTo>
                    <a:cubicBezTo>
                      <a:pt x="141210" y="66892"/>
                      <a:pt x="142212" y="66774"/>
                      <a:pt x="143185" y="66657"/>
                    </a:cubicBezTo>
                    <a:cubicBezTo>
                      <a:pt x="144157" y="66539"/>
                      <a:pt x="145100" y="66421"/>
                      <a:pt x="146073" y="66303"/>
                    </a:cubicBezTo>
                    <a:cubicBezTo>
                      <a:pt x="148371" y="66008"/>
                      <a:pt x="151082" y="65625"/>
                      <a:pt x="153823" y="65036"/>
                    </a:cubicBezTo>
                    <a:cubicBezTo>
                      <a:pt x="159805" y="63739"/>
                      <a:pt x="164903" y="61411"/>
                      <a:pt x="168969" y="58170"/>
                    </a:cubicBezTo>
                    <a:cubicBezTo>
                      <a:pt x="173154" y="54810"/>
                      <a:pt x="176336" y="50390"/>
                      <a:pt x="178428" y="44998"/>
                    </a:cubicBezTo>
                    <a:cubicBezTo>
                      <a:pt x="178929" y="43701"/>
                      <a:pt x="178753" y="42287"/>
                      <a:pt x="177957" y="41167"/>
                    </a:cubicBezTo>
                    <a:cubicBezTo>
                      <a:pt x="177191" y="39929"/>
                      <a:pt x="175865" y="39251"/>
                      <a:pt x="174362" y="39163"/>
                    </a:cubicBezTo>
                    <a:close/>
                  </a:path>
                </a:pathLst>
              </a:custGeom>
              <a:solidFill>
                <a:srgbClr val="CAA7A3"/>
              </a:solidFill>
              <a:ln w="2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D49791B6-0922-18F0-21E4-33C5143F4554}"/>
                  </a:ext>
                </a:extLst>
              </p:cNvPr>
              <p:cNvSpPr/>
              <p:nvPr/>
            </p:nvSpPr>
            <p:spPr>
              <a:xfrm>
                <a:off x="9307736" y="2309157"/>
                <a:ext cx="383275" cy="241283"/>
              </a:xfrm>
              <a:custGeom>
                <a:avLst/>
                <a:gdLst>
                  <a:gd name="connsiteX0" fmla="*/ 382936 w 383275"/>
                  <a:gd name="connsiteY0" fmla="*/ 145867 h 241283"/>
                  <a:gd name="connsiteX1" fmla="*/ 380579 w 383275"/>
                  <a:gd name="connsiteY1" fmla="*/ 138470 h 241283"/>
                  <a:gd name="connsiteX2" fmla="*/ 376866 w 383275"/>
                  <a:gd name="connsiteY2" fmla="*/ 131575 h 241283"/>
                  <a:gd name="connsiteX3" fmla="*/ 376217 w 383275"/>
                  <a:gd name="connsiteY3" fmla="*/ 130514 h 241283"/>
                  <a:gd name="connsiteX4" fmla="*/ 379076 w 383275"/>
                  <a:gd name="connsiteY4" fmla="*/ 131840 h 241283"/>
                  <a:gd name="connsiteX5" fmla="*/ 375834 w 383275"/>
                  <a:gd name="connsiteY5" fmla="*/ 112980 h 241283"/>
                  <a:gd name="connsiteX6" fmla="*/ 373064 w 383275"/>
                  <a:gd name="connsiteY6" fmla="*/ 105820 h 241283"/>
                  <a:gd name="connsiteX7" fmla="*/ 370530 w 383275"/>
                  <a:gd name="connsiteY7" fmla="*/ 104317 h 241283"/>
                  <a:gd name="connsiteX8" fmla="*/ 365786 w 383275"/>
                  <a:gd name="connsiteY8" fmla="*/ 103197 h 241283"/>
                  <a:gd name="connsiteX9" fmla="*/ 368526 w 383275"/>
                  <a:gd name="connsiteY9" fmla="*/ 100368 h 241283"/>
                  <a:gd name="connsiteX10" fmla="*/ 368821 w 383275"/>
                  <a:gd name="connsiteY10" fmla="*/ 97863 h 241283"/>
                  <a:gd name="connsiteX11" fmla="*/ 367907 w 383275"/>
                  <a:gd name="connsiteY11" fmla="*/ 93914 h 241283"/>
                  <a:gd name="connsiteX12" fmla="*/ 361955 w 383275"/>
                  <a:gd name="connsiteY12" fmla="*/ 83041 h 241283"/>
                  <a:gd name="connsiteX13" fmla="*/ 359568 w 383275"/>
                  <a:gd name="connsiteY13" fmla="*/ 81538 h 241283"/>
                  <a:gd name="connsiteX14" fmla="*/ 357181 w 383275"/>
                  <a:gd name="connsiteY14" fmla="*/ 80094 h 241283"/>
                  <a:gd name="connsiteX15" fmla="*/ 355914 w 383275"/>
                  <a:gd name="connsiteY15" fmla="*/ 77295 h 241283"/>
                  <a:gd name="connsiteX16" fmla="*/ 355708 w 383275"/>
                  <a:gd name="connsiteY16" fmla="*/ 76175 h 241283"/>
                  <a:gd name="connsiteX17" fmla="*/ 355236 w 383275"/>
                  <a:gd name="connsiteY17" fmla="*/ 74525 h 241283"/>
                  <a:gd name="connsiteX18" fmla="*/ 354617 w 383275"/>
                  <a:gd name="connsiteY18" fmla="*/ 72933 h 241283"/>
                  <a:gd name="connsiteX19" fmla="*/ 353026 w 383275"/>
                  <a:gd name="connsiteY19" fmla="*/ 69957 h 241283"/>
                  <a:gd name="connsiteX20" fmla="*/ 352083 w 383275"/>
                  <a:gd name="connsiteY20" fmla="*/ 68543 h 241283"/>
                  <a:gd name="connsiteX21" fmla="*/ 348842 w 383275"/>
                  <a:gd name="connsiteY21" fmla="*/ 64623 h 241283"/>
                  <a:gd name="connsiteX22" fmla="*/ 348842 w 383275"/>
                  <a:gd name="connsiteY22" fmla="*/ 64623 h 241283"/>
                  <a:gd name="connsiteX23" fmla="*/ 348842 w 383275"/>
                  <a:gd name="connsiteY23" fmla="*/ 64623 h 241283"/>
                  <a:gd name="connsiteX24" fmla="*/ 348989 w 383275"/>
                  <a:gd name="connsiteY24" fmla="*/ 64918 h 241283"/>
                  <a:gd name="connsiteX25" fmla="*/ 349991 w 383275"/>
                  <a:gd name="connsiteY25" fmla="*/ 66716 h 241283"/>
                  <a:gd name="connsiteX26" fmla="*/ 350934 w 383275"/>
                  <a:gd name="connsiteY26" fmla="*/ 68454 h 241283"/>
                  <a:gd name="connsiteX27" fmla="*/ 351906 w 383275"/>
                  <a:gd name="connsiteY27" fmla="*/ 70370 h 241283"/>
                  <a:gd name="connsiteX28" fmla="*/ 353380 w 383275"/>
                  <a:gd name="connsiteY28" fmla="*/ 75733 h 241283"/>
                  <a:gd name="connsiteX29" fmla="*/ 326593 w 383275"/>
                  <a:gd name="connsiteY29" fmla="*/ 49919 h 241283"/>
                  <a:gd name="connsiteX30" fmla="*/ 330984 w 383275"/>
                  <a:gd name="connsiteY30" fmla="*/ 51775 h 241283"/>
                  <a:gd name="connsiteX31" fmla="*/ 335227 w 383275"/>
                  <a:gd name="connsiteY31" fmla="*/ 53956 h 241283"/>
                  <a:gd name="connsiteX32" fmla="*/ 343184 w 383275"/>
                  <a:gd name="connsiteY32" fmla="*/ 59201 h 241283"/>
                  <a:gd name="connsiteX33" fmla="*/ 343184 w 383275"/>
                  <a:gd name="connsiteY33" fmla="*/ 59201 h 241283"/>
                  <a:gd name="connsiteX34" fmla="*/ 343184 w 383275"/>
                  <a:gd name="connsiteY34" fmla="*/ 59201 h 241283"/>
                  <a:gd name="connsiteX35" fmla="*/ 340620 w 383275"/>
                  <a:gd name="connsiteY35" fmla="*/ 54368 h 241283"/>
                  <a:gd name="connsiteX36" fmla="*/ 336907 w 383275"/>
                  <a:gd name="connsiteY36" fmla="*/ 50331 h 241283"/>
                  <a:gd name="connsiteX37" fmla="*/ 333990 w 383275"/>
                  <a:gd name="connsiteY37" fmla="*/ 48121 h 241283"/>
                  <a:gd name="connsiteX38" fmla="*/ 321584 w 383275"/>
                  <a:gd name="connsiteY38" fmla="*/ 42169 h 241283"/>
                  <a:gd name="connsiteX39" fmla="*/ 319285 w 383275"/>
                  <a:gd name="connsiteY39" fmla="*/ 39575 h 241283"/>
                  <a:gd name="connsiteX40" fmla="*/ 317458 w 383275"/>
                  <a:gd name="connsiteY40" fmla="*/ 36629 h 241283"/>
                  <a:gd name="connsiteX41" fmla="*/ 312007 w 383275"/>
                  <a:gd name="connsiteY41" fmla="*/ 30411 h 241283"/>
                  <a:gd name="connsiteX42" fmla="*/ 298039 w 383275"/>
                  <a:gd name="connsiteY42" fmla="*/ 23457 h 241283"/>
                  <a:gd name="connsiteX43" fmla="*/ 285191 w 383275"/>
                  <a:gd name="connsiteY43" fmla="*/ 21305 h 241283"/>
                  <a:gd name="connsiteX44" fmla="*/ 280800 w 383275"/>
                  <a:gd name="connsiteY44" fmla="*/ 20922 h 241283"/>
                  <a:gd name="connsiteX45" fmla="*/ 278354 w 383275"/>
                  <a:gd name="connsiteY45" fmla="*/ 20186 h 241283"/>
                  <a:gd name="connsiteX46" fmla="*/ 276203 w 383275"/>
                  <a:gd name="connsiteY46" fmla="*/ 18771 h 241283"/>
                  <a:gd name="connsiteX47" fmla="*/ 268748 w 383275"/>
                  <a:gd name="connsiteY47" fmla="*/ 13909 h 241283"/>
                  <a:gd name="connsiteX48" fmla="*/ 236421 w 383275"/>
                  <a:gd name="connsiteY48" fmla="*/ 6070 h 241283"/>
                  <a:gd name="connsiteX49" fmla="*/ 228524 w 383275"/>
                  <a:gd name="connsiteY49" fmla="*/ 5835 h 241283"/>
                  <a:gd name="connsiteX50" fmla="*/ 227699 w 383275"/>
                  <a:gd name="connsiteY50" fmla="*/ 5805 h 241283"/>
                  <a:gd name="connsiteX51" fmla="*/ 227110 w 383275"/>
                  <a:gd name="connsiteY51" fmla="*/ 5805 h 241283"/>
                  <a:gd name="connsiteX52" fmla="*/ 223485 w 383275"/>
                  <a:gd name="connsiteY52" fmla="*/ 5894 h 241283"/>
                  <a:gd name="connsiteX53" fmla="*/ 221687 w 383275"/>
                  <a:gd name="connsiteY53" fmla="*/ 5953 h 241283"/>
                  <a:gd name="connsiteX54" fmla="*/ 216295 w 383275"/>
                  <a:gd name="connsiteY54" fmla="*/ 6336 h 241283"/>
                  <a:gd name="connsiteX55" fmla="*/ 213702 w 383275"/>
                  <a:gd name="connsiteY55" fmla="*/ 6689 h 241283"/>
                  <a:gd name="connsiteX56" fmla="*/ 211462 w 383275"/>
                  <a:gd name="connsiteY56" fmla="*/ 7043 h 241283"/>
                  <a:gd name="connsiteX57" fmla="*/ 210431 w 383275"/>
                  <a:gd name="connsiteY57" fmla="*/ 7190 h 241283"/>
                  <a:gd name="connsiteX58" fmla="*/ 208780 w 383275"/>
                  <a:gd name="connsiteY58" fmla="*/ 7367 h 241283"/>
                  <a:gd name="connsiteX59" fmla="*/ 207749 w 383275"/>
                  <a:gd name="connsiteY59" fmla="*/ 7426 h 241283"/>
                  <a:gd name="connsiteX60" fmla="*/ 205568 w 383275"/>
                  <a:gd name="connsiteY60" fmla="*/ 7426 h 241283"/>
                  <a:gd name="connsiteX61" fmla="*/ 205038 w 383275"/>
                  <a:gd name="connsiteY61" fmla="*/ 7308 h 241283"/>
                  <a:gd name="connsiteX62" fmla="*/ 204773 w 383275"/>
                  <a:gd name="connsiteY62" fmla="*/ 7220 h 241283"/>
                  <a:gd name="connsiteX63" fmla="*/ 204183 w 383275"/>
                  <a:gd name="connsiteY63" fmla="*/ 7043 h 241283"/>
                  <a:gd name="connsiteX64" fmla="*/ 203624 w 383275"/>
                  <a:gd name="connsiteY64" fmla="*/ 6896 h 241283"/>
                  <a:gd name="connsiteX65" fmla="*/ 202946 w 383275"/>
                  <a:gd name="connsiteY65" fmla="*/ 6689 h 241283"/>
                  <a:gd name="connsiteX66" fmla="*/ 202180 w 383275"/>
                  <a:gd name="connsiteY66" fmla="*/ 6483 h 241283"/>
                  <a:gd name="connsiteX67" fmla="*/ 201767 w 383275"/>
                  <a:gd name="connsiteY67" fmla="*/ 6365 h 241283"/>
                  <a:gd name="connsiteX68" fmla="*/ 200677 w 383275"/>
                  <a:gd name="connsiteY68" fmla="*/ 6100 h 241283"/>
                  <a:gd name="connsiteX69" fmla="*/ 200618 w 383275"/>
                  <a:gd name="connsiteY69" fmla="*/ 6100 h 241283"/>
                  <a:gd name="connsiteX70" fmla="*/ 199763 w 383275"/>
                  <a:gd name="connsiteY70" fmla="*/ 5923 h 241283"/>
                  <a:gd name="connsiteX71" fmla="*/ 199528 w 383275"/>
                  <a:gd name="connsiteY71" fmla="*/ 5894 h 241283"/>
                  <a:gd name="connsiteX72" fmla="*/ 199174 w 383275"/>
                  <a:gd name="connsiteY72" fmla="*/ 5864 h 241283"/>
                  <a:gd name="connsiteX73" fmla="*/ 199056 w 383275"/>
                  <a:gd name="connsiteY73" fmla="*/ 5894 h 241283"/>
                  <a:gd name="connsiteX74" fmla="*/ 198938 w 383275"/>
                  <a:gd name="connsiteY74" fmla="*/ 5923 h 241283"/>
                  <a:gd name="connsiteX75" fmla="*/ 198673 w 383275"/>
                  <a:gd name="connsiteY75" fmla="*/ 6100 h 241283"/>
                  <a:gd name="connsiteX76" fmla="*/ 198673 w 383275"/>
                  <a:gd name="connsiteY76" fmla="*/ 6100 h 241283"/>
                  <a:gd name="connsiteX77" fmla="*/ 197141 w 383275"/>
                  <a:gd name="connsiteY77" fmla="*/ 5010 h 241283"/>
                  <a:gd name="connsiteX78" fmla="*/ 191041 w 383275"/>
                  <a:gd name="connsiteY78" fmla="*/ 3919 h 241283"/>
                  <a:gd name="connsiteX79" fmla="*/ 180314 w 383275"/>
                  <a:gd name="connsiteY79" fmla="*/ 1503 h 241283"/>
                  <a:gd name="connsiteX80" fmla="*/ 176719 w 383275"/>
                  <a:gd name="connsiteY80" fmla="*/ 796 h 241283"/>
                  <a:gd name="connsiteX81" fmla="*/ 176719 w 383275"/>
                  <a:gd name="connsiteY81" fmla="*/ 796 h 241283"/>
                  <a:gd name="connsiteX82" fmla="*/ 172446 w 383275"/>
                  <a:gd name="connsiteY82" fmla="*/ 236 h 241283"/>
                  <a:gd name="connsiteX83" fmla="*/ 171179 w 383275"/>
                  <a:gd name="connsiteY83" fmla="*/ 147 h 241283"/>
                  <a:gd name="connsiteX84" fmla="*/ 168056 w 383275"/>
                  <a:gd name="connsiteY84" fmla="*/ 29 h 241283"/>
                  <a:gd name="connsiteX85" fmla="*/ 167260 w 383275"/>
                  <a:gd name="connsiteY85" fmla="*/ 0 h 241283"/>
                  <a:gd name="connsiteX86" fmla="*/ 166759 w 383275"/>
                  <a:gd name="connsiteY86" fmla="*/ 29 h 241283"/>
                  <a:gd name="connsiteX87" fmla="*/ 162663 w 383275"/>
                  <a:gd name="connsiteY87" fmla="*/ 206 h 241283"/>
                  <a:gd name="connsiteX88" fmla="*/ 162457 w 383275"/>
                  <a:gd name="connsiteY88" fmla="*/ 206 h 241283"/>
                  <a:gd name="connsiteX89" fmla="*/ 158184 w 383275"/>
                  <a:gd name="connsiteY89" fmla="*/ 737 h 241283"/>
                  <a:gd name="connsiteX90" fmla="*/ 156946 w 383275"/>
                  <a:gd name="connsiteY90" fmla="*/ 943 h 241283"/>
                  <a:gd name="connsiteX91" fmla="*/ 153793 w 383275"/>
                  <a:gd name="connsiteY91" fmla="*/ 1591 h 241283"/>
                  <a:gd name="connsiteX92" fmla="*/ 152556 w 383275"/>
                  <a:gd name="connsiteY92" fmla="*/ 1886 h 241283"/>
                  <a:gd name="connsiteX93" fmla="*/ 148371 w 383275"/>
                  <a:gd name="connsiteY93" fmla="*/ 3065 h 241283"/>
                  <a:gd name="connsiteX94" fmla="*/ 145159 w 383275"/>
                  <a:gd name="connsiteY94" fmla="*/ 3978 h 241283"/>
                  <a:gd name="connsiteX95" fmla="*/ 138617 w 383275"/>
                  <a:gd name="connsiteY95" fmla="*/ 5304 h 241283"/>
                  <a:gd name="connsiteX96" fmla="*/ 135346 w 383275"/>
                  <a:gd name="connsiteY96" fmla="*/ 5864 h 241283"/>
                  <a:gd name="connsiteX97" fmla="*/ 128804 w 383275"/>
                  <a:gd name="connsiteY97" fmla="*/ 7102 h 241283"/>
                  <a:gd name="connsiteX98" fmla="*/ 122410 w 383275"/>
                  <a:gd name="connsiteY98" fmla="*/ 9017 h 241283"/>
                  <a:gd name="connsiteX99" fmla="*/ 116634 w 383275"/>
                  <a:gd name="connsiteY99" fmla="*/ 11522 h 241283"/>
                  <a:gd name="connsiteX100" fmla="*/ 113717 w 383275"/>
                  <a:gd name="connsiteY100" fmla="*/ 13025 h 241283"/>
                  <a:gd name="connsiteX101" fmla="*/ 108088 w 383275"/>
                  <a:gd name="connsiteY101" fmla="*/ 16532 h 241283"/>
                  <a:gd name="connsiteX102" fmla="*/ 101105 w 383275"/>
                  <a:gd name="connsiteY102" fmla="*/ 23014 h 241283"/>
                  <a:gd name="connsiteX103" fmla="*/ 97598 w 383275"/>
                  <a:gd name="connsiteY103" fmla="*/ 29763 h 241283"/>
                  <a:gd name="connsiteX104" fmla="*/ 97067 w 383275"/>
                  <a:gd name="connsiteY104" fmla="*/ 32768 h 241283"/>
                  <a:gd name="connsiteX105" fmla="*/ 97067 w 383275"/>
                  <a:gd name="connsiteY105" fmla="*/ 34271 h 241283"/>
                  <a:gd name="connsiteX106" fmla="*/ 103374 w 383275"/>
                  <a:gd name="connsiteY106" fmla="*/ 40371 h 241283"/>
                  <a:gd name="connsiteX107" fmla="*/ 99454 w 383275"/>
                  <a:gd name="connsiteY107" fmla="*/ 40401 h 241283"/>
                  <a:gd name="connsiteX108" fmla="*/ 98305 w 383275"/>
                  <a:gd name="connsiteY108" fmla="*/ 40342 h 241283"/>
                  <a:gd name="connsiteX109" fmla="*/ 94239 w 383275"/>
                  <a:gd name="connsiteY109" fmla="*/ 39900 h 241283"/>
                  <a:gd name="connsiteX110" fmla="*/ 95093 w 383275"/>
                  <a:gd name="connsiteY110" fmla="*/ 36982 h 241283"/>
                  <a:gd name="connsiteX111" fmla="*/ 97038 w 383275"/>
                  <a:gd name="connsiteY111" fmla="*/ 28083 h 241283"/>
                  <a:gd name="connsiteX112" fmla="*/ 97126 w 383275"/>
                  <a:gd name="connsiteY112" fmla="*/ 26875 h 241283"/>
                  <a:gd name="connsiteX113" fmla="*/ 97126 w 383275"/>
                  <a:gd name="connsiteY113" fmla="*/ 26727 h 241283"/>
                  <a:gd name="connsiteX114" fmla="*/ 96950 w 383275"/>
                  <a:gd name="connsiteY114" fmla="*/ 25902 h 241283"/>
                  <a:gd name="connsiteX115" fmla="*/ 96891 w 383275"/>
                  <a:gd name="connsiteY115" fmla="*/ 25784 h 241283"/>
                  <a:gd name="connsiteX116" fmla="*/ 96360 w 383275"/>
                  <a:gd name="connsiteY116" fmla="*/ 25284 h 241283"/>
                  <a:gd name="connsiteX117" fmla="*/ 96242 w 383275"/>
                  <a:gd name="connsiteY117" fmla="*/ 25225 h 241283"/>
                  <a:gd name="connsiteX118" fmla="*/ 95299 w 383275"/>
                  <a:gd name="connsiteY118" fmla="*/ 25048 h 241283"/>
                  <a:gd name="connsiteX119" fmla="*/ 95270 w 383275"/>
                  <a:gd name="connsiteY119" fmla="*/ 25048 h 241283"/>
                  <a:gd name="connsiteX120" fmla="*/ 94504 w 383275"/>
                  <a:gd name="connsiteY120" fmla="*/ 25107 h 241283"/>
                  <a:gd name="connsiteX121" fmla="*/ 75644 w 383275"/>
                  <a:gd name="connsiteY121" fmla="*/ 33947 h 241283"/>
                  <a:gd name="connsiteX122" fmla="*/ 65861 w 383275"/>
                  <a:gd name="connsiteY122" fmla="*/ 48828 h 241283"/>
                  <a:gd name="connsiteX123" fmla="*/ 66067 w 383275"/>
                  <a:gd name="connsiteY123" fmla="*/ 49919 h 241283"/>
                  <a:gd name="connsiteX124" fmla="*/ 66185 w 383275"/>
                  <a:gd name="connsiteY124" fmla="*/ 50272 h 241283"/>
                  <a:gd name="connsiteX125" fmla="*/ 66421 w 383275"/>
                  <a:gd name="connsiteY125" fmla="*/ 50950 h 241283"/>
                  <a:gd name="connsiteX126" fmla="*/ 66598 w 383275"/>
                  <a:gd name="connsiteY126" fmla="*/ 51333 h 241283"/>
                  <a:gd name="connsiteX127" fmla="*/ 66892 w 383275"/>
                  <a:gd name="connsiteY127" fmla="*/ 51893 h 241283"/>
                  <a:gd name="connsiteX128" fmla="*/ 67157 w 383275"/>
                  <a:gd name="connsiteY128" fmla="*/ 52247 h 241283"/>
                  <a:gd name="connsiteX129" fmla="*/ 67541 w 383275"/>
                  <a:gd name="connsiteY129" fmla="*/ 52718 h 241283"/>
                  <a:gd name="connsiteX130" fmla="*/ 67865 w 383275"/>
                  <a:gd name="connsiteY130" fmla="*/ 53013 h 241283"/>
                  <a:gd name="connsiteX131" fmla="*/ 68307 w 383275"/>
                  <a:gd name="connsiteY131" fmla="*/ 53367 h 241283"/>
                  <a:gd name="connsiteX132" fmla="*/ 68690 w 383275"/>
                  <a:gd name="connsiteY132" fmla="*/ 53602 h 241283"/>
                  <a:gd name="connsiteX133" fmla="*/ 69191 w 383275"/>
                  <a:gd name="connsiteY133" fmla="*/ 53838 h 241283"/>
                  <a:gd name="connsiteX134" fmla="*/ 69603 w 383275"/>
                  <a:gd name="connsiteY134" fmla="*/ 53985 h 241283"/>
                  <a:gd name="connsiteX135" fmla="*/ 70193 w 383275"/>
                  <a:gd name="connsiteY135" fmla="*/ 54103 h 241283"/>
                  <a:gd name="connsiteX136" fmla="*/ 70664 w 383275"/>
                  <a:gd name="connsiteY136" fmla="*/ 54162 h 241283"/>
                  <a:gd name="connsiteX137" fmla="*/ 70870 w 383275"/>
                  <a:gd name="connsiteY137" fmla="*/ 54192 h 241283"/>
                  <a:gd name="connsiteX138" fmla="*/ 71696 w 383275"/>
                  <a:gd name="connsiteY138" fmla="*/ 54133 h 241283"/>
                  <a:gd name="connsiteX139" fmla="*/ 72727 w 383275"/>
                  <a:gd name="connsiteY139" fmla="*/ 53867 h 241283"/>
                  <a:gd name="connsiteX140" fmla="*/ 74613 w 383275"/>
                  <a:gd name="connsiteY140" fmla="*/ 52924 h 241283"/>
                  <a:gd name="connsiteX141" fmla="*/ 79033 w 383275"/>
                  <a:gd name="connsiteY141" fmla="*/ 49919 h 241283"/>
                  <a:gd name="connsiteX142" fmla="*/ 69721 w 383275"/>
                  <a:gd name="connsiteY142" fmla="*/ 62767 h 241283"/>
                  <a:gd name="connsiteX143" fmla="*/ 67924 w 383275"/>
                  <a:gd name="connsiteY143" fmla="*/ 56755 h 241283"/>
                  <a:gd name="connsiteX144" fmla="*/ 64771 w 383275"/>
                  <a:gd name="connsiteY144" fmla="*/ 54958 h 241283"/>
                  <a:gd name="connsiteX145" fmla="*/ 64240 w 383275"/>
                  <a:gd name="connsiteY145" fmla="*/ 54928 h 241283"/>
                  <a:gd name="connsiteX146" fmla="*/ 63651 w 383275"/>
                  <a:gd name="connsiteY146" fmla="*/ 54987 h 241283"/>
                  <a:gd name="connsiteX147" fmla="*/ 62914 w 383275"/>
                  <a:gd name="connsiteY147" fmla="*/ 55046 h 241283"/>
                  <a:gd name="connsiteX148" fmla="*/ 62001 w 383275"/>
                  <a:gd name="connsiteY148" fmla="*/ 55252 h 241283"/>
                  <a:gd name="connsiteX149" fmla="*/ 61234 w 383275"/>
                  <a:gd name="connsiteY149" fmla="*/ 55459 h 241283"/>
                  <a:gd name="connsiteX150" fmla="*/ 60291 w 383275"/>
                  <a:gd name="connsiteY150" fmla="*/ 55783 h 241283"/>
                  <a:gd name="connsiteX151" fmla="*/ 59525 w 383275"/>
                  <a:gd name="connsiteY151" fmla="*/ 56078 h 241283"/>
                  <a:gd name="connsiteX152" fmla="*/ 58553 w 383275"/>
                  <a:gd name="connsiteY152" fmla="*/ 56520 h 241283"/>
                  <a:gd name="connsiteX153" fmla="*/ 57816 w 383275"/>
                  <a:gd name="connsiteY153" fmla="*/ 56844 h 241283"/>
                  <a:gd name="connsiteX154" fmla="*/ 56814 w 383275"/>
                  <a:gd name="connsiteY154" fmla="*/ 57374 h 241283"/>
                  <a:gd name="connsiteX155" fmla="*/ 56136 w 383275"/>
                  <a:gd name="connsiteY155" fmla="*/ 57728 h 241283"/>
                  <a:gd name="connsiteX156" fmla="*/ 55135 w 383275"/>
                  <a:gd name="connsiteY156" fmla="*/ 58317 h 241283"/>
                  <a:gd name="connsiteX157" fmla="*/ 54545 w 383275"/>
                  <a:gd name="connsiteY157" fmla="*/ 58671 h 241283"/>
                  <a:gd name="connsiteX158" fmla="*/ 53514 w 383275"/>
                  <a:gd name="connsiteY158" fmla="*/ 59319 h 241283"/>
                  <a:gd name="connsiteX159" fmla="*/ 53072 w 383275"/>
                  <a:gd name="connsiteY159" fmla="*/ 59584 h 241283"/>
                  <a:gd name="connsiteX160" fmla="*/ 52011 w 383275"/>
                  <a:gd name="connsiteY160" fmla="*/ 60291 h 241283"/>
                  <a:gd name="connsiteX161" fmla="*/ 51805 w 383275"/>
                  <a:gd name="connsiteY161" fmla="*/ 60439 h 241283"/>
                  <a:gd name="connsiteX162" fmla="*/ 47031 w 383275"/>
                  <a:gd name="connsiteY162" fmla="*/ 64181 h 241283"/>
                  <a:gd name="connsiteX163" fmla="*/ 46648 w 383275"/>
                  <a:gd name="connsiteY163" fmla="*/ 64800 h 241283"/>
                  <a:gd name="connsiteX164" fmla="*/ 46117 w 383275"/>
                  <a:gd name="connsiteY164" fmla="*/ 67570 h 241283"/>
                  <a:gd name="connsiteX165" fmla="*/ 45351 w 383275"/>
                  <a:gd name="connsiteY165" fmla="*/ 70929 h 241283"/>
                  <a:gd name="connsiteX166" fmla="*/ 45616 w 383275"/>
                  <a:gd name="connsiteY166" fmla="*/ 72639 h 241283"/>
                  <a:gd name="connsiteX167" fmla="*/ 47119 w 383275"/>
                  <a:gd name="connsiteY167" fmla="*/ 77560 h 241283"/>
                  <a:gd name="connsiteX168" fmla="*/ 45646 w 383275"/>
                  <a:gd name="connsiteY168" fmla="*/ 77000 h 241283"/>
                  <a:gd name="connsiteX169" fmla="*/ 44379 w 383275"/>
                  <a:gd name="connsiteY169" fmla="*/ 76440 h 241283"/>
                  <a:gd name="connsiteX170" fmla="*/ 43878 w 383275"/>
                  <a:gd name="connsiteY170" fmla="*/ 76263 h 241283"/>
                  <a:gd name="connsiteX171" fmla="*/ 42964 w 383275"/>
                  <a:gd name="connsiteY171" fmla="*/ 75968 h 241283"/>
                  <a:gd name="connsiteX172" fmla="*/ 42345 w 383275"/>
                  <a:gd name="connsiteY172" fmla="*/ 75880 h 241283"/>
                  <a:gd name="connsiteX173" fmla="*/ 41668 w 383275"/>
                  <a:gd name="connsiteY173" fmla="*/ 75792 h 241283"/>
                  <a:gd name="connsiteX174" fmla="*/ 41167 w 383275"/>
                  <a:gd name="connsiteY174" fmla="*/ 75821 h 241283"/>
                  <a:gd name="connsiteX175" fmla="*/ 34271 w 383275"/>
                  <a:gd name="connsiteY175" fmla="*/ 79328 h 241283"/>
                  <a:gd name="connsiteX176" fmla="*/ 34448 w 383275"/>
                  <a:gd name="connsiteY176" fmla="*/ 77795 h 241283"/>
                  <a:gd name="connsiteX177" fmla="*/ 20244 w 383275"/>
                  <a:gd name="connsiteY177" fmla="*/ 93119 h 241283"/>
                  <a:gd name="connsiteX178" fmla="*/ 15942 w 383275"/>
                  <a:gd name="connsiteY178" fmla="*/ 102932 h 241283"/>
                  <a:gd name="connsiteX179" fmla="*/ 13850 w 383275"/>
                  <a:gd name="connsiteY179" fmla="*/ 111772 h 241283"/>
                  <a:gd name="connsiteX180" fmla="*/ 16856 w 383275"/>
                  <a:gd name="connsiteY180" fmla="*/ 109591 h 241283"/>
                  <a:gd name="connsiteX181" fmla="*/ 7485 w 383275"/>
                  <a:gd name="connsiteY181" fmla="*/ 123618 h 241283"/>
                  <a:gd name="connsiteX182" fmla="*/ 3683 w 383275"/>
                  <a:gd name="connsiteY182" fmla="*/ 129806 h 241283"/>
                  <a:gd name="connsiteX183" fmla="*/ 88 w 383275"/>
                  <a:gd name="connsiteY183" fmla="*/ 141328 h 241283"/>
                  <a:gd name="connsiteX184" fmla="*/ 59 w 383275"/>
                  <a:gd name="connsiteY184" fmla="*/ 142036 h 241283"/>
                  <a:gd name="connsiteX185" fmla="*/ 59 w 383275"/>
                  <a:gd name="connsiteY185" fmla="*/ 142065 h 241283"/>
                  <a:gd name="connsiteX186" fmla="*/ 29 w 383275"/>
                  <a:gd name="connsiteY186" fmla="*/ 143185 h 241283"/>
                  <a:gd name="connsiteX187" fmla="*/ 29 w 383275"/>
                  <a:gd name="connsiteY187" fmla="*/ 143244 h 241283"/>
                  <a:gd name="connsiteX188" fmla="*/ 0 w 383275"/>
                  <a:gd name="connsiteY188" fmla="*/ 144688 h 241283"/>
                  <a:gd name="connsiteX189" fmla="*/ 0 w 383275"/>
                  <a:gd name="connsiteY189" fmla="*/ 144835 h 241283"/>
                  <a:gd name="connsiteX190" fmla="*/ 0 w 383275"/>
                  <a:gd name="connsiteY190" fmla="*/ 146485 h 241283"/>
                  <a:gd name="connsiteX191" fmla="*/ 0 w 383275"/>
                  <a:gd name="connsiteY191" fmla="*/ 146721 h 241283"/>
                  <a:gd name="connsiteX192" fmla="*/ 29 w 383275"/>
                  <a:gd name="connsiteY192" fmla="*/ 148578 h 241283"/>
                  <a:gd name="connsiteX193" fmla="*/ 29 w 383275"/>
                  <a:gd name="connsiteY193" fmla="*/ 148843 h 241283"/>
                  <a:gd name="connsiteX194" fmla="*/ 88 w 383275"/>
                  <a:gd name="connsiteY194" fmla="*/ 150847 h 241283"/>
                  <a:gd name="connsiteX195" fmla="*/ 88 w 383275"/>
                  <a:gd name="connsiteY195" fmla="*/ 151141 h 241283"/>
                  <a:gd name="connsiteX196" fmla="*/ 206 w 383275"/>
                  <a:gd name="connsiteY196" fmla="*/ 153263 h 241283"/>
                  <a:gd name="connsiteX197" fmla="*/ 236 w 383275"/>
                  <a:gd name="connsiteY197" fmla="*/ 153528 h 241283"/>
                  <a:gd name="connsiteX198" fmla="*/ 383 w 383275"/>
                  <a:gd name="connsiteY198" fmla="*/ 155709 h 241283"/>
                  <a:gd name="connsiteX199" fmla="*/ 413 w 383275"/>
                  <a:gd name="connsiteY199" fmla="*/ 155945 h 241283"/>
                  <a:gd name="connsiteX200" fmla="*/ 648 w 383275"/>
                  <a:gd name="connsiteY200" fmla="*/ 158155 h 241283"/>
                  <a:gd name="connsiteX201" fmla="*/ 678 w 383275"/>
                  <a:gd name="connsiteY201" fmla="*/ 158302 h 241283"/>
                  <a:gd name="connsiteX202" fmla="*/ 972 w 383275"/>
                  <a:gd name="connsiteY202" fmla="*/ 160483 h 241283"/>
                  <a:gd name="connsiteX203" fmla="*/ 972 w 383275"/>
                  <a:gd name="connsiteY203" fmla="*/ 160512 h 241283"/>
                  <a:gd name="connsiteX204" fmla="*/ 1356 w 383275"/>
                  <a:gd name="connsiteY204" fmla="*/ 162575 h 241283"/>
                  <a:gd name="connsiteX205" fmla="*/ 1356 w 383275"/>
                  <a:gd name="connsiteY205" fmla="*/ 162634 h 241283"/>
                  <a:gd name="connsiteX206" fmla="*/ 1798 w 383275"/>
                  <a:gd name="connsiteY206" fmla="*/ 164402 h 241283"/>
                  <a:gd name="connsiteX207" fmla="*/ 1827 w 383275"/>
                  <a:gd name="connsiteY207" fmla="*/ 164549 h 241283"/>
                  <a:gd name="connsiteX208" fmla="*/ 2357 w 383275"/>
                  <a:gd name="connsiteY208" fmla="*/ 165993 h 241283"/>
                  <a:gd name="connsiteX209" fmla="*/ 2416 w 383275"/>
                  <a:gd name="connsiteY209" fmla="*/ 166140 h 241283"/>
                  <a:gd name="connsiteX210" fmla="*/ 3035 w 383275"/>
                  <a:gd name="connsiteY210" fmla="*/ 167231 h 241283"/>
                  <a:gd name="connsiteX211" fmla="*/ 3124 w 383275"/>
                  <a:gd name="connsiteY211" fmla="*/ 167378 h 241283"/>
                  <a:gd name="connsiteX212" fmla="*/ 3831 w 383275"/>
                  <a:gd name="connsiteY212" fmla="*/ 168056 h 241283"/>
                  <a:gd name="connsiteX213" fmla="*/ 3949 w 383275"/>
                  <a:gd name="connsiteY213" fmla="*/ 168144 h 241283"/>
                  <a:gd name="connsiteX214" fmla="*/ 4744 w 383275"/>
                  <a:gd name="connsiteY214" fmla="*/ 168380 h 241283"/>
                  <a:gd name="connsiteX215" fmla="*/ 4803 w 383275"/>
                  <a:gd name="connsiteY215" fmla="*/ 168410 h 241283"/>
                  <a:gd name="connsiteX216" fmla="*/ 4892 w 383275"/>
                  <a:gd name="connsiteY216" fmla="*/ 168380 h 241283"/>
                  <a:gd name="connsiteX217" fmla="*/ 5628 w 383275"/>
                  <a:gd name="connsiteY217" fmla="*/ 168203 h 241283"/>
                  <a:gd name="connsiteX218" fmla="*/ 6247 w 383275"/>
                  <a:gd name="connsiteY218" fmla="*/ 174097 h 241283"/>
                  <a:gd name="connsiteX219" fmla="*/ 7279 w 383275"/>
                  <a:gd name="connsiteY219" fmla="*/ 173065 h 241283"/>
                  <a:gd name="connsiteX220" fmla="*/ 7632 w 383275"/>
                  <a:gd name="connsiteY220" fmla="*/ 172771 h 241283"/>
                  <a:gd name="connsiteX221" fmla="*/ 8457 w 383275"/>
                  <a:gd name="connsiteY221" fmla="*/ 172122 h 241283"/>
                  <a:gd name="connsiteX222" fmla="*/ 8899 w 383275"/>
                  <a:gd name="connsiteY222" fmla="*/ 171798 h 241283"/>
                  <a:gd name="connsiteX223" fmla="*/ 9754 w 383275"/>
                  <a:gd name="connsiteY223" fmla="*/ 171268 h 241283"/>
                  <a:gd name="connsiteX224" fmla="*/ 10225 w 383275"/>
                  <a:gd name="connsiteY224" fmla="*/ 171003 h 241283"/>
                  <a:gd name="connsiteX225" fmla="*/ 11257 w 383275"/>
                  <a:gd name="connsiteY225" fmla="*/ 170531 h 241283"/>
                  <a:gd name="connsiteX226" fmla="*/ 11610 w 383275"/>
                  <a:gd name="connsiteY226" fmla="*/ 170384 h 241283"/>
                  <a:gd name="connsiteX227" fmla="*/ 13054 w 383275"/>
                  <a:gd name="connsiteY227" fmla="*/ 169942 h 241283"/>
                  <a:gd name="connsiteX228" fmla="*/ 13408 w 383275"/>
                  <a:gd name="connsiteY228" fmla="*/ 169883 h 241283"/>
                  <a:gd name="connsiteX229" fmla="*/ 14557 w 383275"/>
                  <a:gd name="connsiteY229" fmla="*/ 169706 h 241283"/>
                  <a:gd name="connsiteX230" fmla="*/ 15058 w 383275"/>
                  <a:gd name="connsiteY230" fmla="*/ 169677 h 241283"/>
                  <a:gd name="connsiteX231" fmla="*/ 15883 w 383275"/>
                  <a:gd name="connsiteY231" fmla="*/ 169677 h 241283"/>
                  <a:gd name="connsiteX232" fmla="*/ 17946 w 383275"/>
                  <a:gd name="connsiteY232" fmla="*/ 169942 h 241283"/>
                  <a:gd name="connsiteX233" fmla="*/ 21688 w 383275"/>
                  <a:gd name="connsiteY233" fmla="*/ 172064 h 241283"/>
                  <a:gd name="connsiteX234" fmla="*/ 23928 w 383275"/>
                  <a:gd name="connsiteY234" fmla="*/ 173891 h 241283"/>
                  <a:gd name="connsiteX235" fmla="*/ 27906 w 383275"/>
                  <a:gd name="connsiteY235" fmla="*/ 175541 h 241283"/>
                  <a:gd name="connsiteX236" fmla="*/ 28525 w 383275"/>
                  <a:gd name="connsiteY236" fmla="*/ 175570 h 241283"/>
                  <a:gd name="connsiteX237" fmla="*/ 28938 w 383275"/>
                  <a:gd name="connsiteY237" fmla="*/ 175541 h 241283"/>
                  <a:gd name="connsiteX238" fmla="*/ 29527 w 383275"/>
                  <a:gd name="connsiteY238" fmla="*/ 175482 h 241283"/>
                  <a:gd name="connsiteX239" fmla="*/ 30205 w 383275"/>
                  <a:gd name="connsiteY239" fmla="*/ 175334 h 241283"/>
                  <a:gd name="connsiteX240" fmla="*/ 30765 w 383275"/>
                  <a:gd name="connsiteY240" fmla="*/ 175187 h 241283"/>
                  <a:gd name="connsiteX241" fmla="*/ 31383 w 383275"/>
                  <a:gd name="connsiteY241" fmla="*/ 174922 h 241283"/>
                  <a:gd name="connsiteX242" fmla="*/ 31855 w 383275"/>
                  <a:gd name="connsiteY242" fmla="*/ 174686 h 241283"/>
                  <a:gd name="connsiteX243" fmla="*/ 32415 w 383275"/>
                  <a:gd name="connsiteY243" fmla="*/ 174303 h 241283"/>
                  <a:gd name="connsiteX244" fmla="*/ 32827 w 383275"/>
                  <a:gd name="connsiteY244" fmla="*/ 173979 h 241283"/>
                  <a:gd name="connsiteX245" fmla="*/ 33299 w 383275"/>
                  <a:gd name="connsiteY245" fmla="*/ 173478 h 241283"/>
                  <a:gd name="connsiteX246" fmla="*/ 33623 w 383275"/>
                  <a:gd name="connsiteY246" fmla="*/ 173095 h 241283"/>
                  <a:gd name="connsiteX247" fmla="*/ 33977 w 383275"/>
                  <a:gd name="connsiteY247" fmla="*/ 172447 h 241283"/>
                  <a:gd name="connsiteX248" fmla="*/ 34212 w 383275"/>
                  <a:gd name="connsiteY248" fmla="*/ 172005 h 241283"/>
                  <a:gd name="connsiteX249" fmla="*/ 34448 w 383275"/>
                  <a:gd name="connsiteY249" fmla="*/ 171209 h 241283"/>
                  <a:gd name="connsiteX250" fmla="*/ 34566 w 383275"/>
                  <a:gd name="connsiteY250" fmla="*/ 170796 h 241283"/>
                  <a:gd name="connsiteX251" fmla="*/ 34684 w 383275"/>
                  <a:gd name="connsiteY251" fmla="*/ 169470 h 241283"/>
                  <a:gd name="connsiteX252" fmla="*/ 34684 w 383275"/>
                  <a:gd name="connsiteY252" fmla="*/ 169441 h 241283"/>
                  <a:gd name="connsiteX253" fmla="*/ 34861 w 383275"/>
                  <a:gd name="connsiteY253" fmla="*/ 165315 h 241283"/>
                  <a:gd name="connsiteX254" fmla="*/ 38957 w 383275"/>
                  <a:gd name="connsiteY254" fmla="*/ 160571 h 241283"/>
                  <a:gd name="connsiteX255" fmla="*/ 36246 w 383275"/>
                  <a:gd name="connsiteY255" fmla="*/ 165905 h 241283"/>
                  <a:gd name="connsiteX256" fmla="*/ 36275 w 383275"/>
                  <a:gd name="connsiteY256" fmla="*/ 173036 h 241283"/>
                  <a:gd name="connsiteX257" fmla="*/ 35656 w 383275"/>
                  <a:gd name="connsiteY257" fmla="*/ 174097 h 241283"/>
                  <a:gd name="connsiteX258" fmla="*/ 35362 w 383275"/>
                  <a:gd name="connsiteY258" fmla="*/ 174421 h 241283"/>
                  <a:gd name="connsiteX259" fmla="*/ 34772 w 383275"/>
                  <a:gd name="connsiteY259" fmla="*/ 175010 h 241283"/>
                  <a:gd name="connsiteX260" fmla="*/ 34360 w 383275"/>
                  <a:gd name="connsiteY260" fmla="*/ 175334 h 241283"/>
                  <a:gd name="connsiteX261" fmla="*/ 33711 w 383275"/>
                  <a:gd name="connsiteY261" fmla="*/ 175806 h 241283"/>
                  <a:gd name="connsiteX262" fmla="*/ 33210 w 383275"/>
                  <a:gd name="connsiteY262" fmla="*/ 176071 h 241283"/>
                  <a:gd name="connsiteX263" fmla="*/ 32503 w 383275"/>
                  <a:gd name="connsiteY263" fmla="*/ 176425 h 241283"/>
                  <a:gd name="connsiteX264" fmla="*/ 31943 w 383275"/>
                  <a:gd name="connsiteY264" fmla="*/ 176661 h 241283"/>
                  <a:gd name="connsiteX265" fmla="*/ 31177 w 383275"/>
                  <a:gd name="connsiteY265" fmla="*/ 176926 h 241283"/>
                  <a:gd name="connsiteX266" fmla="*/ 30588 w 383275"/>
                  <a:gd name="connsiteY266" fmla="*/ 177103 h 241283"/>
                  <a:gd name="connsiteX267" fmla="*/ 29822 w 383275"/>
                  <a:gd name="connsiteY267" fmla="*/ 177279 h 241283"/>
                  <a:gd name="connsiteX268" fmla="*/ 29232 w 383275"/>
                  <a:gd name="connsiteY268" fmla="*/ 177368 h 241283"/>
                  <a:gd name="connsiteX269" fmla="*/ 28496 w 383275"/>
                  <a:gd name="connsiteY269" fmla="*/ 177456 h 241283"/>
                  <a:gd name="connsiteX270" fmla="*/ 27936 w 383275"/>
                  <a:gd name="connsiteY270" fmla="*/ 177486 h 241283"/>
                  <a:gd name="connsiteX271" fmla="*/ 26904 w 383275"/>
                  <a:gd name="connsiteY271" fmla="*/ 177456 h 241283"/>
                  <a:gd name="connsiteX272" fmla="*/ 25519 w 383275"/>
                  <a:gd name="connsiteY272" fmla="*/ 177132 h 241283"/>
                  <a:gd name="connsiteX273" fmla="*/ 23191 w 383275"/>
                  <a:gd name="connsiteY273" fmla="*/ 175718 h 241283"/>
                  <a:gd name="connsiteX274" fmla="*/ 22130 w 383275"/>
                  <a:gd name="connsiteY274" fmla="*/ 174775 h 241283"/>
                  <a:gd name="connsiteX275" fmla="*/ 20038 w 383275"/>
                  <a:gd name="connsiteY275" fmla="*/ 172918 h 241283"/>
                  <a:gd name="connsiteX276" fmla="*/ 17592 w 383275"/>
                  <a:gd name="connsiteY276" fmla="*/ 171622 h 241283"/>
                  <a:gd name="connsiteX277" fmla="*/ 15942 w 383275"/>
                  <a:gd name="connsiteY277" fmla="*/ 171415 h 241283"/>
                  <a:gd name="connsiteX278" fmla="*/ 15736 w 383275"/>
                  <a:gd name="connsiteY278" fmla="*/ 171386 h 241283"/>
                  <a:gd name="connsiteX279" fmla="*/ 15530 w 383275"/>
                  <a:gd name="connsiteY279" fmla="*/ 171415 h 241283"/>
                  <a:gd name="connsiteX280" fmla="*/ 13644 w 383275"/>
                  <a:gd name="connsiteY280" fmla="*/ 171651 h 241283"/>
                  <a:gd name="connsiteX281" fmla="*/ 13437 w 383275"/>
                  <a:gd name="connsiteY281" fmla="*/ 171710 h 241283"/>
                  <a:gd name="connsiteX282" fmla="*/ 11669 w 383275"/>
                  <a:gd name="connsiteY282" fmla="*/ 172299 h 241283"/>
                  <a:gd name="connsiteX283" fmla="*/ 11345 w 383275"/>
                  <a:gd name="connsiteY283" fmla="*/ 172447 h 241283"/>
                  <a:gd name="connsiteX284" fmla="*/ 9695 w 383275"/>
                  <a:gd name="connsiteY284" fmla="*/ 173419 h 241283"/>
                  <a:gd name="connsiteX285" fmla="*/ 9400 w 383275"/>
                  <a:gd name="connsiteY285" fmla="*/ 173655 h 241283"/>
                  <a:gd name="connsiteX286" fmla="*/ 8074 w 383275"/>
                  <a:gd name="connsiteY286" fmla="*/ 174951 h 241283"/>
                  <a:gd name="connsiteX287" fmla="*/ 7131 w 383275"/>
                  <a:gd name="connsiteY287" fmla="*/ 177810 h 241283"/>
                  <a:gd name="connsiteX288" fmla="*/ 9400 w 383275"/>
                  <a:gd name="connsiteY288" fmla="*/ 183821 h 241283"/>
                  <a:gd name="connsiteX289" fmla="*/ 11257 w 383275"/>
                  <a:gd name="connsiteY289" fmla="*/ 186238 h 241283"/>
                  <a:gd name="connsiteX290" fmla="*/ 23515 w 383275"/>
                  <a:gd name="connsiteY290" fmla="*/ 193487 h 241283"/>
                  <a:gd name="connsiteX291" fmla="*/ 25225 w 383275"/>
                  <a:gd name="connsiteY291" fmla="*/ 193929 h 241283"/>
                  <a:gd name="connsiteX292" fmla="*/ 25755 w 383275"/>
                  <a:gd name="connsiteY292" fmla="*/ 194047 h 241283"/>
                  <a:gd name="connsiteX293" fmla="*/ 27052 w 383275"/>
                  <a:gd name="connsiteY293" fmla="*/ 194312 h 241283"/>
                  <a:gd name="connsiteX294" fmla="*/ 27641 w 383275"/>
                  <a:gd name="connsiteY294" fmla="*/ 194400 h 241283"/>
                  <a:gd name="connsiteX295" fmla="*/ 29262 w 383275"/>
                  <a:gd name="connsiteY295" fmla="*/ 194518 h 241283"/>
                  <a:gd name="connsiteX296" fmla="*/ 29468 w 383275"/>
                  <a:gd name="connsiteY296" fmla="*/ 194518 h 241283"/>
                  <a:gd name="connsiteX297" fmla="*/ 29497 w 383275"/>
                  <a:gd name="connsiteY297" fmla="*/ 194518 h 241283"/>
                  <a:gd name="connsiteX298" fmla="*/ 31413 w 383275"/>
                  <a:gd name="connsiteY298" fmla="*/ 194341 h 241283"/>
                  <a:gd name="connsiteX299" fmla="*/ 32002 w 383275"/>
                  <a:gd name="connsiteY299" fmla="*/ 194165 h 241283"/>
                  <a:gd name="connsiteX300" fmla="*/ 32621 w 383275"/>
                  <a:gd name="connsiteY300" fmla="*/ 193929 h 241283"/>
                  <a:gd name="connsiteX301" fmla="*/ 32827 w 383275"/>
                  <a:gd name="connsiteY301" fmla="*/ 193870 h 241283"/>
                  <a:gd name="connsiteX302" fmla="*/ 33269 w 383275"/>
                  <a:gd name="connsiteY302" fmla="*/ 193723 h 241283"/>
                  <a:gd name="connsiteX303" fmla="*/ 33505 w 383275"/>
                  <a:gd name="connsiteY303" fmla="*/ 193693 h 241283"/>
                  <a:gd name="connsiteX304" fmla="*/ 33918 w 383275"/>
                  <a:gd name="connsiteY304" fmla="*/ 193634 h 241283"/>
                  <a:gd name="connsiteX305" fmla="*/ 36688 w 383275"/>
                  <a:gd name="connsiteY305" fmla="*/ 194813 h 241283"/>
                  <a:gd name="connsiteX306" fmla="*/ 37631 w 383275"/>
                  <a:gd name="connsiteY306" fmla="*/ 194872 h 241283"/>
                  <a:gd name="connsiteX307" fmla="*/ 38249 w 383275"/>
                  <a:gd name="connsiteY307" fmla="*/ 194813 h 241283"/>
                  <a:gd name="connsiteX308" fmla="*/ 39016 w 383275"/>
                  <a:gd name="connsiteY308" fmla="*/ 194754 h 241283"/>
                  <a:gd name="connsiteX309" fmla="*/ 40253 w 383275"/>
                  <a:gd name="connsiteY309" fmla="*/ 194518 h 241283"/>
                  <a:gd name="connsiteX310" fmla="*/ 40990 w 383275"/>
                  <a:gd name="connsiteY310" fmla="*/ 194341 h 241283"/>
                  <a:gd name="connsiteX311" fmla="*/ 42522 w 383275"/>
                  <a:gd name="connsiteY311" fmla="*/ 193929 h 241283"/>
                  <a:gd name="connsiteX312" fmla="*/ 44585 w 383275"/>
                  <a:gd name="connsiteY312" fmla="*/ 193369 h 241283"/>
                  <a:gd name="connsiteX313" fmla="*/ 48681 w 383275"/>
                  <a:gd name="connsiteY313" fmla="*/ 192338 h 241283"/>
                  <a:gd name="connsiteX314" fmla="*/ 52689 w 383275"/>
                  <a:gd name="connsiteY314" fmla="*/ 191070 h 241283"/>
                  <a:gd name="connsiteX315" fmla="*/ 56019 w 383275"/>
                  <a:gd name="connsiteY315" fmla="*/ 189538 h 241283"/>
                  <a:gd name="connsiteX316" fmla="*/ 59378 w 383275"/>
                  <a:gd name="connsiteY316" fmla="*/ 188065 h 241283"/>
                  <a:gd name="connsiteX317" fmla="*/ 60291 w 383275"/>
                  <a:gd name="connsiteY317" fmla="*/ 187829 h 241283"/>
                  <a:gd name="connsiteX318" fmla="*/ 60586 w 383275"/>
                  <a:gd name="connsiteY318" fmla="*/ 187799 h 241283"/>
                  <a:gd name="connsiteX319" fmla="*/ 61175 w 383275"/>
                  <a:gd name="connsiteY319" fmla="*/ 187741 h 241283"/>
                  <a:gd name="connsiteX320" fmla="*/ 61264 w 383275"/>
                  <a:gd name="connsiteY320" fmla="*/ 187741 h 241283"/>
                  <a:gd name="connsiteX321" fmla="*/ 62354 w 383275"/>
                  <a:gd name="connsiteY321" fmla="*/ 187858 h 241283"/>
                  <a:gd name="connsiteX322" fmla="*/ 62649 w 383275"/>
                  <a:gd name="connsiteY322" fmla="*/ 187917 h 241283"/>
                  <a:gd name="connsiteX323" fmla="*/ 63739 w 383275"/>
                  <a:gd name="connsiteY323" fmla="*/ 188212 h 241283"/>
                  <a:gd name="connsiteX324" fmla="*/ 63798 w 383275"/>
                  <a:gd name="connsiteY324" fmla="*/ 188241 h 241283"/>
                  <a:gd name="connsiteX325" fmla="*/ 64888 w 383275"/>
                  <a:gd name="connsiteY325" fmla="*/ 188654 h 241283"/>
                  <a:gd name="connsiteX326" fmla="*/ 65242 w 383275"/>
                  <a:gd name="connsiteY326" fmla="*/ 188801 h 241283"/>
                  <a:gd name="connsiteX327" fmla="*/ 66273 w 383275"/>
                  <a:gd name="connsiteY327" fmla="*/ 189243 h 241283"/>
                  <a:gd name="connsiteX328" fmla="*/ 73640 w 383275"/>
                  <a:gd name="connsiteY328" fmla="*/ 191218 h 241283"/>
                  <a:gd name="connsiteX329" fmla="*/ 76027 w 383275"/>
                  <a:gd name="connsiteY329" fmla="*/ 191336 h 241283"/>
                  <a:gd name="connsiteX330" fmla="*/ 76263 w 383275"/>
                  <a:gd name="connsiteY330" fmla="*/ 191336 h 241283"/>
                  <a:gd name="connsiteX331" fmla="*/ 77943 w 383275"/>
                  <a:gd name="connsiteY331" fmla="*/ 191247 h 241283"/>
                  <a:gd name="connsiteX332" fmla="*/ 77943 w 383275"/>
                  <a:gd name="connsiteY332" fmla="*/ 191247 h 241283"/>
                  <a:gd name="connsiteX333" fmla="*/ 79622 w 383275"/>
                  <a:gd name="connsiteY333" fmla="*/ 191011 h 241283"/>
                  <a:gd name="connsiteX334" fmla="*/ 80919 w 383275"/>
                  <a:gd name="connsiteY334" fmla="*/ 190864 h 241283"/>
                  <a:gd name="connsiteX335" fmla="*/ 81184 w 383275"/>
                  <a:gd name="connsiteY335" fmla="*/ 190835 h 241283"/>
                  <a:gd name="connsiteX336" fmla="*/ 82363 w 383275"/>
                  <a:gd name="connsiteY336" fmla="*/ 190982 h 241283"/>
                  <a:gd name="connsiteX337" fmla="*/ 87785 w 383275"/>
                  <a:gd name="connsiteY337" fmla="*/ 195019 h 241283"/>
                  <a:gd name="connsiteX338" fmla="*/ 94681 w 383275"/>
                  <a:gd name="connsiteY338" fmla="*/ 199528 h 241283"/>
                  <a:gd name="connsiteX339" fmla="*/ 98128 w 383275"/>
                  <a:gd name="connsiteY339" fmla="*/ 201325 h 241283"/>
                  <a:gd name="connsiteX340" fmla="*/ 105318 w 383275"/>
                  <a:gd name="connsiteY340" fmla="*/ 204213 h 241283"/>
                  <a:gd name="connsiteX341" fmla="*/ 109031 w 383275"/>
                  <a:gd name="connsiteY341" fmla="*/ 205303 h 241283"/>
                  <a:gd name="connsiteX342" fmla="*/ 113245 w 383275"/>
                  <a:gd name="connsiteY342" fmla="*/ 206217 h 241283"/>
                  <a:gd name="connsiteX343" fmla="*/ 114660 w 383275"/>
                  <a:gd name="connsiteY343" fmla="*/ 206423 h 241283"/>
                  <a:gd name="connsiteX344" fmla="*/ 117489 w 383275"/>
                  <a:gd name="connsiteY344" fmla="*/ 206806 h 241283"/>
                  <a:gd name="connsiteX345" fmla="*/ 119168 w 383275"/>
                  <a:gd name="connsiteY345" fmla="*/ 206954 h 241283"/>
                  <a:gd name="connsiteX346" fmla="*/ 121762 w 383275"/>
                  <a:gd name="connsiteY346" fmla="*/ 207130 h 241283"/>
                  <a:gd name="connsiteX347" fmla="*/ 123559 w 383275"/>
                  <a:gd name="connsiteY347" fmla="*/ 207189 h 241283"/>
                  <a:gd name="connsiteX348" fmla="*/ 125150 w 383275"/>
                  <a:gd name="connsiteY348" fmla="*/ 207219 h 241283"/>
                  <a:gd name="connsiteX349" fmla="*/ 125917 w 383275"/>
                  <a:gd name="connsiteY349" fmla="*/ 207189 h 241283"/>
                  <a:gd name="connsiteX350" fmla="*/ 128657 w 383275"/>
                  <a:gd name="connsiteY350" fmla="*/ 207101 h 241283"/>
                  <a:gd name="connsiteX351" fmla="*/ 130602 w 383275"/>
                  <a:gd name="connsiteY351" fmla="*/ 207013 h 241283"/>
                  <a:gd name="connsiteX352" fmla="*/ 133460 w 383275"/>
                  <a:gd name="connsiteY352" fmla="*/ 206747 h 241283"/>
                  <a:gd name="connsiteX353" fmla="*/ 135287 w 383275"/>
                  <a:gd name="connsiteY353" fmla="*/ 206571 h 241283"/>
                  <a:gd name="connsiteX354" fmla="*/ 138440 w 383275"/>
                  <a:gd name="connsiteY354" fmla="*/ 206129 h 241283"/>
                  <a:gd name="connsiteX355" fmla="*/ 139943 w 383275"/>
                  <a:gd name="connsiteY355" fmla="*/ 205922 h 241283"/>
                  <a:gd name="connsiteX356" fmla="*/ 144540 w 383275"/>
                  <a:gd name="connsiteY356" fmla="*/ 205068 h 241283"/>
                  <a:gd name="connsiteX357" fmla="*/ 152320 w 383275"/>
                  <a:gd name="connsiteY357" fmla="*/ 203329 h 241283"/>
                  <a:gd name="connsiteX358" fmla="*/ 153174 w 383275"/>
                  <a:gd name="connsiteY358" fmla="*/ 203064 h 241283"/>
                  <a:gd name="connsiteX359" fmla="*/ 153941 w 383275"/>
                  <a:gd name="connsiteY359" fmla="*/ 202799 h 241283"/>
                  <a:gd name="connsiteX360" fmla="*/ 154206 w 383275"/>
                  <a:gd name="connsiteY360" fmla="*/ 202710 h 241283"/>
                  <a:gd name="connsiteX361" fmla="*/ 155060 w 383275"/>
                  <a:gd name="connsiteY361" fmla="*/ 202474 h 241283"/>
                  <a:gd name="connsiteX362" fmla="*/ 155267 w 383275"/>
                  <a:gd name="connsiteY362" fmla="*/ 202445 h 241283"/>
                  <a:gd name="connsiteX363" fmla="*/ 155944 w 383275"/>
                  <a:gd name="connsiteY363" fmla="*/ 202357 h 241283"/>
                  <a:gd name="connsiteX364" fmla="*/ 156180 w 383275"/>
                  <a:gd name="connsiteY364" fmla="*/ 202357 h 241283"/>
                  <a:gd name="connsiteX365" fmla="*/ 156652 w 383275"/>
                  <a:gd name="connsiteY365" fmla="*/ 202416 h 241283"/>
                  <a:gd name="connsiteX366" fmla="*/ 156887 w 383275"/>
                  <a:gd name="connsiteY366" fmla="*/ 202474 h 241283"/>
                  <a:gd name="connsiteX367" fmla="*/ 157565 w 383275"/>
                  <a:gd name="connsiteY367" fmla="*/ 202769 h 241283"/>
                  <a:gd name="connsiteX368" fmla="*/ 158479 w 383275"/>
                  <a:gd name="connsiteY368" fmla="*/ 203594 h 241283"/>
                  <a:gd name="connsiteX369" fmla="*/ 160718 w 383275"/>
                  <a:gd name="connsiteY369" fmla="*/ 206806 h 241283"/>
                  <a:gd name="connsiteX370" fmla="*/ 163400 w 383275"/>
                  <a:gd name="connsiteY370" fmla="*/ 209517 h 241283"/>
                  <a:gd name="connsiteX371" fmla="*/ 166464 w 383275"/>
                  <a:gd name="connsiteY371" fmla="*/ 211816 h 241283"/>
                  <a:gd name="connsiteX372" fmla="*/ 183114 w 383275"/>
                  <a:gd name="connsiteY372" fmla="*/ 219949 h 241283"/>
                  <a:gd name="connsiteX373" fmla="*/ 197848 w 383275"/>
                  <a:gd name="connsiteY373" fmla="*/ 226874 h 241283"/>
                  <a:gd name="connsiteX374" fmla="*/ 199410 w 383275"/>
                  <a:gd name="connsiteY374" fmla="*/ 227198 h 241283"/>
                  <a:gd name="connsiteX375" fmla="*/ 199940 w 383275"/>
                  <a:gd name="connsiteY375" fmla="*/ 227287 h 241283"/>
                  <a:gd name="connsiteX376" fmla="*/ 201207 w 383275"/>
                  <a:gd name="connsiteY376" fmla="*/ 227404 h 241283"/>
                  <a:gd name="connsiteX377" fmla="*/ 201561 w 383275"/>
                  <a:gd name="connsiteY377" fmla="*/ 227434 h 241283"/>
                  <a:gd name="connsiteX378" fmla="*/ 202121 w 383275"/>
                  <a:gd name="connsiteY378" fmla="*/ 227375 h 241283"/>
                  <a:gd name="connsiteX379" fmla="*/ 202563 w 383275"/>
                  <a:gd name="connsiteY379" fmla="*/ 227316 h 241283"/>
                  <a:gd name="connsiteX380" fmla="*/ 203859 w 383275"/>
                  <a:gd name="connsiteY380" fmla="*/ 226874 h 241283"/>
                  <a:gd name="connsiteX381" fmla="*/ 205627 w 383275"/>
                  <a:gd name="connsiteY381" fmla="*/ 221157 h 241283"/>
                  <a:gd name="connsiteX382" fmla="*/ 205185 w 383275"/>
                  <a:gd name="connsiteY382" fmla="*/ 212081 h 241283"/>
                  <a:gd name="connsiteX383" fmla="*/ 205068 w 383275"/>
                  <a:gd name="connsiteY383" fmla="*/ 210225 h 241283"/>
                  <a:gd name="connsiteX384" fmla="*/ 204419 w 383275"/>
                  <a:gd name="connsiteY384" fmla="*/ 208486 h 241283"/>
                  <a:gd name="connsiteX385" fmla="*/ 202239 w 383275"/>
                  <a:gd name="connsiteY385" fmla="*/ 205893 h 241283"/>
                  <a:gd name="connsiteX386" fmla="*/ 202887 w 383275"/>
                  <a:gd name="connsiteY386" fmla="*/ 205893 h 241283"/>
                  <a:gd name="connsiteX387" fmla="*/ 204508 w 383275"/>
                  <a:gd name="connsiteY387" fmla="*/ 206129 h 241283"/>
                  <a:gd name="connsiteX388" fmla="*/ 204714 w 383275"/>
                  <a:gd name="connsiteY388" fmla="*/ 206187 h 241283"/>
                  <a:gd name="connsiteX389" fmla="*/ 205863 w 383275"/>
                  <a:gd name="connsiteY389" fmla="*/ 206806 h 241283"/>
                  <a:gd name="connsiteX390" fmla="*/ 205981 w 383275"/>
                  <a:gd name="connsiteY390" fmla="*/ 206924 h 241283"/>
                  <a:gd name="connsiteX391" fmla="*/ 206747 w 383275"/>
                  <a:gd name="connsiteY391" fmla="*/ 207897 h 241283"/>
                  <a:gd name="connsiteX392" fmla="*/ 206806 w 383275"/>
                  <a:gd name="connsiteY392" fmla="*/ 208044 h 241283"/>
                  <a:gd name="connsiteX393" fmla="*/ 207248 w 383275"/>
                  <a:gd name="connsiteY393" fmla="*/ 209282 h 241283"/>
                  <a:gd name="connsiteX394" fmla="*/ 207278 w 383275"/>
                  <a:gd name="connsiteY394" fmla="*/ 209458 h 241283"/>
                  <a:gd name="connsiteX395" fmla="*/ 207454 w 383275"/>
                  <a:gd name="connsiteY395" fmla="*/ 210873 h 241283"/>
                  <a:gd name="connsiteX396" fmla="*/ 207454 w 383275"/>
                  <a:gd name="connsiteY396" fmla="*/ 211050 h 241283"/>
                  <a:gd name="connsiteX397" fmla="*/ 207454 w 383275"/>
                  <a:gd name="connsiteY397" fmla="*/ 212582 h 241283"/>
                  <a:gd name="connsiteX398" fmla="*/ 207454 w 383275"/>
                  <a:gd name="connsiteY398" fmla="*/ 212729 h 241283"/>
                  <a:gd name="connsiteX399" fmla="*/ 207337 w 383275"/>
                  <a:gd name="connsiteY399" fmla="*/ 214321 h 241283"/>
                  <a:gd name="connsiteX400" fmla="*/ 207307 w 383275"/>
                  <a:gd name="connsiteY400" fmla="*/ 214556 h 241283"/>
                  <a:gd name="connsiteX401" fmla="*/ 207160 w 383275"/>
                  <a:gd name="connsiteY401" fmla="*/ 215882 h 241283"/>
                  <a:gd name="connsiteX402" fmla="*/ 207160 w 383275"/>
                  <a:gd name="connsiteY402" fmla="*/ 216000 h 241283"/>
                  <a:gd name="connsiteX403" fmla="*/ 207572 w 383275"/>
                  <a:gd name="connsiteY403" fmla="*/ 223633 h 241283"/>
                  <a:gd name="connsiteX404" fmla="*/ 214527 w 383275"/>
                  <a:gd name="connsiteY404" fmla="*/ 233740 h 241283"/>
                  <a:gd name="connsiteX405" fmla="*/ 216973 w 383275"/>
                  <a:gd name="connsiteY405" fmla="*/ 235184 h 241283"/>
                  <a:gd name="connsiteX406" fmla="*/ 217798 w 383275"/>
                  <a:gd name="connsiteY406" fmla="*/ 235626 h 241283"/>
                  <a:gd name="connsiteX407" fmla="*/ 219566 w 383275"/>
                  <a:gd name="connsiteY407" fmla="*/ 236569 h 241283"/>
                  <a:gd name="connsiteX408" fmla="*/ 220627 w 383275"/>
                  <a:gd name="connsiteY408" fmla="*/ 237070 h 241283"/>
                  <a:gd name="connsiteX409" fmla="*/ 222306 w 383275"/>
                  <a:gd name="connsiteY409" fmla="*/ 237866 h 241283"/>
                  <a:gd name="connsiteX410" fmla="*/ 223485 w 383275"/>
                  <a:gd name="connsiteY410" fmla="*/ 238366 h 241283"/>
                  <a:gd name="connsiteX411" fmla="*/ 225135 w 383275"/>
                  <a:gd name="connsiteY411" fmla="*/ 239044 h 241283"/>
                  <a:gd name="connsiteX412" fmla="*/ 226373 w 383275"/>
                  <a:gd name="connsiteY412" fmla="*/ 239486 h 241283"/>
                  <a:gd name="connsiteX413" fmla="*/ 228023 w 383275"/>
                  <a:gd name="connsiteY413" fmla="*/ 240017 h 241283"/>
                  <a:gd name="connsiteX414" fmla="*/ 229290 w 383275"/>
                  <a:gd name="connsiteY414" fmla="*/ 240370 h 241283"/>
                  <a:gd name="connsiteX415" fmla="*/ 230940 w 383275"/>
                  <a:gd name="connsiteY415" fmla="*/ 240753 h 241283"/>
                  <a:gd name="connsiteX416" fmla="*/ 232237 w 383275"/>
                  <a:gd name="connsiteY416" fmla="*/ 240989 h 241283"/>
                  <a:gd name="connsiteX417" fmla="*/ 233887 w 383275"/>
                  <a:gd name="connsiteY417" fmla="*/ 241166 h 241283"/>
                  <a:gd name="connsiteX418" fmla="*/ 235184 w 383275"/>
                  <a:gd name="connsiteY418" fmla="*/ 241254 h 241283"/>
                  <a:gd name="connsiteX419" fmla="*/ 235832 w 383275"/>
                  <a:gd name="connsiteY419" fmla="*/ 241284 h 241283"/>
                  <a:gd name="connsiteX420" fmla="*/ 237630 w 383275"/>
                  <a:gd name="connsiteY420" fmla="*/ 241195 h 241283"/>
                  <a:gd name="connsiteX421" fmla="*/ 240783 w 383275"/>
                  <a:gd name="connsiteY421" fmla="*/ 240694 h 241283"/>
                  <a:gd name="connsiteX422" fmla="*/ 246971 w 383275"/>
                  <a:gd name="connsiteY422" fmla="*/ 238838 h 241283"/>
                  <a:gd name="connsiteX423" fmla="*/ 249947 w 383275"/>
                  <a:gd name="connsiteY423" fmla="*/ 237718 h 241283"/>
                  <a:gd name="connsiteX424" fmla="*/ 254043 w 383275"/>
                  <a:gd name="connsiteY424" fmla="*/ 235596 h 241283"/>
                  <a:gd name="connsiteX425" fmla="*/ 253866 w 383275"/>
                  <a:gd name="connsiteY425" fmla="*/ 231677 h 241283"/>
                  <a:gd name="connsiteX426" fmla="*/ 256577 w 383275"/>
                  <a:gd name="connsiteY426" fmla="*/ 232119 h 241283"/>
                  <a:gd name="connsiteX427" fmla="*/ 257226 w 383275"/>
                  <a:gd name="connsiteY427" fmla="*/ 232208 h 241283"/>
                  <a:gd name="connsiteX428" fmla="*/ 259907 w 383275"/>
                  <a:gd name="connsiteY428" fmla="*/ 232384 h 241283"/>
                  <a:gd name="connsiteX429" fmla="*/ 259937 w 383275"/>
                  <a:gd name="connsiteY429" fmla="*/ 232384 h 241283"/>
                  <a:gd name="connsiteX430" fmla="*/ 260202 w 383275"/>
                  <a:gd name="connsiteY430" fmla="*/ 232355 h 241283"/>
                  <a:gd name="connsiteX431" fmla="*/ 262088 w 383275"/>
                  <a:gd name="connsiteY431" fmla="*/ 232237 h 241283"/>
                  <a:gd name="connsiteX432" fmla="*/ 262795 w 383275"/>
                  <a:gd name="connsiteY432" fmla="*/ 232119 h 241283"/>
                  <a:gd name="connsiteX433" fmla="*/ 264269 w 383275"/>
                  <a:gd name="connsiteY433" fmla="*/ 231825 h 241283"/>
                  <a:gd name="connsiteX434" fmla="*/ 265035 w 383275"/>
                  <a:gd name="connsiteY434" fmla="*/ 231618 h 241283"/>
                  <a:gd name="connsiteX435" fmla="*/ 266479 w 383275"/>
                  <a:gd name="connsiteY435" fmla="*/ 231088 h 241283"/>
                  <a:gd name="connsiteX436" fmla="*/ 267156 w 383275"/>
                  <a:gd name="connsiteY436" fmla="*/ 230823 h 241283"/>
                  <a:gd name="connsiteX437" fmla="*/ 269219 w 383275"/>
                  <a:gd name="connsiteY437" fmla="*/ 229673 h 241283"/>
                  <a:gd name="connsiteX438" fmla="*/ 277971 w 383275"/>
                  <a:gd name="connsiteY438" fmla="*/ 219360 h 241283"/>
                  <a:gd name="connsiteX439" fmla="*/ 276763 w 383275"/>
                  <a:gd name="connsiteY439" fmla="*/ 215676 h 241283"/>
                  <a:gd name="connsiteX440" fmla="*/ 275142 w 383275"/>
                  <a:gd name="connsiteY440" fmla="*/ 214321 h 241283"/>
                  <a:gd name="connsiteX441" fmla="*/ 271989 w 383275"/>
                  <a:gd name="connsiteY441" fmla="*/ 212670 h 241283"/>
                  <a:gd name="connsiteX442" fmla="*/ 269720 w 383275"/>
                  <a:gd name="connsiteY442" fmla="*/ 211757 h 241283"/>
                  <a:gd name="connsiteX443" fmla="*/ 267569 w 383275"/>
                  <a:gd name="connsiteY443" fmla="*/ 210873 h 241283"/>
                  <a:gd name="connsiteX444" fmla="*/ 265005 w 383275"/>
                  <a:gd name="connsiteY444" fmla="*/ 209517 h 241283"/>
                  <a:gd name="connsiteX445" fmla="*/ 266125 w 383275"/>
                  <a:gd name="connsiteY445" fmla="*/ 209282 h 241283"/>
                  <a:gd name="connsiteX446" fmla="*/ 267363 w 383275"/>
                  <a:gd name="connsiteY446" fmla="*/ 209429 h 241283"/>
                  <a:gd name="connsiteX447" fmla="*/ 267775 w 383275"/>
                  <a:gd name="connsiteY447" fmla="*/ 209547 h 241283"/>
                  <a:gd name="connsiteX448" fmla="*/ 268777 w 383275"/>
                  <a:gd name="connsiteY448" fmla="*/ 209841 h 241283"/>
                  <a:gd name="connsiteX449" fmla="*/ 269337 w 383275"/>
                  <a:gd name="connsiteY449" fmla="*/ 210048 h 241283"/>
                  <a:gd name="connsiteX450" fmla="*/ 270251 w 383275"/>
                  <a:gd name="connsiteY450" fmla="*/ 210431 h 241283"/>
                  <a:gd name="connsiteX451" fmla="*/ 270840 w 383275"/>
                  <a:gd name="connsiteY451" fmla="*/ 210696 h 241283"/>
                  <a:gd name="connsiteX452" fmla="*/ 271753 w 383275"/>
                  <a:gd name="connsiteY452" fmla="*/ 211138 h 241283"/>
                  <a:gd name="connsiteX453" fmla="*/ 272313 w 383275"/>
                  <a:gd name="connsiteY453" fmla="*/ 211433 h 241283"/>
                  <a:gd name="connsiteX454" fmla="*/ 273315 w 383275"/>
                  <a:gd name="connsiteY454" fmla="*/ 211963 h 241283"/>
                  <a:gd name="connsiteX455" fmla="*/ 274199 w 383275"/>
                  <a:gd name="connsiteY455" fmla="*/ 212435 h 241283"/>
                  <a:gd name="connsiteX456" fmla="*/ 274789 w 383275"/>
                  <a:gd name="connsiteY456" fmla="*/ 212759 h 241283"/>
                  <a:gd name="connsiteX457" fmla="*/ 275761 w 383275"/>
                  <a:gd name="connsiteY457" fmla="*/ 213230 h 241283"/>
                  <a:gd name="connsiteX458" fmla="*/ 275791 w 383275"/>
                  <a:gd name="connsiteY458" fmla="*/ 213230 h 241283"/>
                  <a:gd name="connsiteX459" fmla="*/ 278030 w 383275"/>
                  <a:gd name="connsiteY459" fmla="*/ 213938 h 241283"/>
                  <a:gd name="connsiteX460" fmla="*/ 278737 w 383275"/>
                  <a:gd name="connsiteY460" fmla="*/ 214055 h 241283"/>
                  <a:gd name="connsiteX461" fmla="*/ 280299 w 383275"/>
                  <a:gd name="connsiteY461" fmla="*/ 214232 h 241283"/>
                  <a:gd name="connsiteX462" fmla="*/ 280682 w 383275"/>
                  <a:gd name="connsiteY462" fmla="*/ 214262 h 241283"/>
                  <a:gd name="connsiteX463" fmla="*/ 281507 w 383275"/>
                  <a:gd name="connsiteY463" fmla="*/ 214203 h 241283"/>
                  <a:gd name="connsiteX464" fmla="*/ 281890 w 383275"/>
                  <a:gd name="connsiteY464" fmla="*/ 214173 h 241283"/>
                  <a:gd name="connsiteX465" fmla="*/ 283541 w 383275"/>
                  <a:gd name="connsiteY465" fmla="*/ 213820 h 241283"/>
                  <a:gd name="connsiteX466" fmla="*/ 283894 w 383275"/>
                  <a:gd name="connsiteY466" fmla="*/ 213702 h 241283"/>
                  <a:gd name="connsiteX467" fmla="*/ 285161 w 383275"/>
                  <a:gd name="connsiteY467" fmla="*/ 213142 h 241283"/>
                  <a:gd name="connsiteX468" fmla="*/ 285544 w 383275"/>
                  <a:gd name="connsiteY468" fmla="*/ 212936 h 241283"/>
                  <a:gd name="connsiteX469" fmla="*/ 286929 w 383275"/>
                  <a:gd name="connsiteY469" fmla="*/ 211904 h 241283"/>
                  <a:gd name="connsiteX470" fmla="*/ 287106 w 383275"/>
                  <a:gd name="connsiteY470" fmla="*/ 211698 h 241283"/>
                  <a:gd name="connsiteX471" fmla="*/ 288108 w 383275"/>
                  <a:gd name="connsiteY471" fmla="*/ 210519 h 241283"/>
                  <a:gd name="connsiteX472" fmla="*/ 288403 w 383275"/>
                  <a:gd name="connsiteY472" fmla="*/ 210107 h 241283"/>
                  <a:gd name="connsiteX473" fmla="*/ 289316 w 383275"/>
                  <a:gd name="connsiteY473" fmla="*/ 208339 h 241283"/>
                  <a:gd name="connsiteX474" fmla="*/ 290377 w 383275"/>
                  <a:gd name="connsiteY474" fmla="*/ 204920 h 241283"/>
                  <a:gd name="connsiteX475" fmla="*/ 292411 w 383275"/>
                  <a:gd name="connsiteY475" fmla="*/ 202121 h 241283"/>
                  <a:gd name="connsiteX476" fmla="*/ 293383 w 383275"/>
                  <a:gd name="connsiteY476" fmla="*/ 201767 h 241283"/>
                  <a:gd name="connsiteX477" fmla="*/ 293737 w 383275"/>
                  <a:gd name="connsiteY477" fmla="*/ 201708 h 241283"/>
                  <a:gd name="connsiteX478" fmla="*/ 294473 w 383275"/>
                  <a:gd name="connsiteY478" fmla="*/ 201649 h 241283"/>
                  <a:gd name="connsiteX479" fmla="*/ 294856 w 383275"/>
                  <a:gd name="connsiteY479" fmla="*/ 201649 h 241283"/>
                  <a:gd name="connsiteX480" fmla="*/ 295917 w 383275"/>
                  <a:gd name="connsiteY480" fmla="*/ 201738 h 241283"/>
                  <a:gd name="connsiteX481" fmla="*/ 296241 w 383275"/>
                  <a:gd name="connsiteY481" fmla="*/ 201767 h 241283"/>
                  <a:gd name="connsiteX482" fmla="*/ 297597 w 383275"/>
                  <a:gd name="connsiteY482" fmla="*/ 202032 h 241283"/>
                  <a:gd name="connsiteX483" fmla="*/ 297980 w 383275"/>
                  <a:gd name="connsiteY483" fmla="*/ 202121 h 241283"/>
                  <a:gd name="connsiteX484" fmla="*/ 299159 w 383275"/>
                  <a:gd name="connsiteY484" fmla="*/ 202416 h 241283"/>
                  <a:gd name="connsiteX485" fmla="*/ 300426 w 383275"/>
                  <a:gd name="connsiteY485" fmla="*/ 202710 h 241283"/>
                  <a:gd name="connsiteX486" fmla="*/ 305465 w 383275"/>
                  <a:gd name="connsiteY486" fmla="*/ 203742 h 241283"/>
                  <a:gd name="connsiteX487" fmla="*/ 306761 w 383275"/>
                  <a:gd name="connsiteY487" fmla="*/ 203977 h 241283"/>
                  <a:gd name="connsiteX488" fmla="*/ 310504 w 383275"/>
                  <a:gd name="connsiteY488" fmla="*/ 204626 h 241283"/>
                  <a:gd name="connsiteX489" fmla="*/ 312537 w 383275"/>
                  <a:gd name="connsiteY489" fmla="*/ 204891 h 241283"/>
                  <a:gd name="connsiteX490" fmla="*/ 315572 w 383275"/>
                  <a:gd name="connsiteY490" fmla="*/ 205274 h 241283"/>
                  <a:gd name="connsiteX491" fmla="*/ 317723 w 383275"/>
                  <a:gd name="connsiteY491" fmla="*/ 205362 h 241283"/>
                  <a:gd name="connsiteX492" fmla="*/ 320670 w 383275"/>
                  <a:gd name="connsiteY492" fmla="*/ 205510 h 241283"/>
                  <a:gd name="connsiteX493" fmla="*/ 320729 w 383275"/>
                  <a:gd name="connsiteY493" fmla="*/ 205510 h 241283"/>
                  <a:gd name="connsiteX494" fmla="*/ 355236 w 383275"/>
                  <a:gd name="connsiteY494" fmla="*/ 196434 h 241283"/>
                  <a:gd name="connsiteX495" fmla="*/ 377043 w 383275"/>
                  <a:gd name="connsiteY495" fmla="*/ 171121 h 241283"/>
                  <a:gd name="connsiteX496" fmla="*/ 379282 w 383275"/>
                  <a:gd name="connsiteY496" fmla="*/ 166317 h 241283"/>
                  <a:gd name="connsiteX497" fmla="*/ 381934 w 383275"/>
                  <a:gd name="connsiteY497" fmla="*/ 158803 h 241283"/>
                  <a:gd name="connsiteX498" fmla="*/ 383231 w 383275"/>
                  <a:gd name="connsiteY498" fmla="*/ 150964 h 241283"/>
                  <a:gd name="connsiteX499" fmla="*/ 382936 w 383275"/>
                  <a:gd name="connsiteY499" fmla="*/ 145867 h 241283"/>
                  <a:gd name="connsiteX500" fmla="*/ 368467 w 383275"/>
                  <a:gd name="connsiteY500" fmla="*/ 125268 h 241283"/>
                  <a:gd name="connsiteX501" fmla="*/ 367495 w 383275"/>
                  <a:gd name="connsiteY501" fmla="*/ 124532 h 241283"/>
                  <a:gd name="connsiteX502" fmla="*/ 366994 w 383275"/>
                  <a:gd name="connsiteY502" fmla="*/ 124208 h 241283"/>
                  <a:gd name="connsiteX503" fmla="*/ 366080 w 383275"/>
                  <a:gd name="connsiteY503" fmla="*/ 123648 h 241283"/>
                  <a:gd name="connsiteX504" fmla="*/ 365491 w 383275"/>
                  <a:gd name="connsiteY504" fmla="*/ 123353 h 241283"/>
                  <a:gd name="connsiteX505" fmla="*/ 364607 w 383275"/>
                  <a:gd name="connsiteY505" fmla="*/ 122911 h 241283"/>
                  <a:gd name="connsiteX506" fmla="*/ 363929 w 383275"/>
                  <a:gd name="connsiteY506" fmla="*/ 122675 h 241283"/>
                  <a:gd name="connsiteX507" fmla="*/ 363045 w 383275"/>
                  <a:gd name="connsiteY507" fmla="*/ 122351 h 241283"/>
                  <a:gd name="connsiteX508" fmla="*/ 362338 w 383275"/>
                  <a:gd name="connsiteY508" fmla="*/ 122174 h 241283"/>
                  <a:gd name="connsiteX509" fmla="*/ 361454 w 383275"/>
                  <a:gd name="connsiteY509" fmla="*/ 121939 h 241283"/>
                  <a:gd name="connsiteX510" fmla="*/ 360688 w 383275"/>
                  <a:gd name="connsiteY510" fmla="*/ 121821 h 241283"/>
                  <a:gd name="connsiteX511" fmla="*/ 359833 w 383275"/>
                  <a:gd name="connsiteY511" fmla="*/ 121703 h 241283"/>
                  <a:gd name="connsiteX512" fmla="*/ 359038 w 383275"/>
                  <a:gd name="connsiteY512" fmla="*/ 121673 h 241283"/>
                  <a:gd name="connsiteX513" fmla="*/ 358212 w 383275"/>
                  <a:gd name="connsiteY513" fmla="*/ 121644 h 241283"/>
                  <a:gd name="connsiteX514" fmla="*/ 358154 w 383275"/>
                  <a:gd name="connsiteY514" fmla="*/ 121644 h 241283"/>
                  <a:gd name="connsiteX515" fmla="*/ 365108 w 383275"/>
                  <a:gd name="connsiteY515" fmla="*/ 116516 h 241283"/>
                  <a:gd name="connsiteX516" fmla="*/ 366051 w 383275"/>
                  <a:gd name="connsiteY516" fmla="*/ 114630 h 241283"/>
                  <a:gd name="connsiteX517" fmla="*/ 366581 w 383275"/>
                  <a:gd name="connsiteY517" fmla="*/ 108030 h 241283"/>
                  <a:gd name="connsiteX518" fmla="*/ 366729 w 383275"/>
                  <a:gd name="connsiteY518" fmla="*/ 108118 h 241283"/>
                  <a:gd name="connsiteX519" fmla="*/ 366847 w 383275"/>
                  <a:gd name="connsiteY519" fmla="*/ 108206 h 241283"/>
                  <a:gd name="connsiteX520" fmla="*/ 366994 w 383275"/>
                  <a:gd name="connsiteY520" fmla="*/ 108501 h 241283"/>
                  <a:gd name="connsiteX521" fmla="*/ 367112 w 383275"/>
                  <a:gd name="connsiteY521" fmla="*/ 108766 h 241283"/>
                  <a:gd name="connsiteX522" fmla="*/ 367259 w 383275"/>
                  <a:gd name="connsiteY522" fmla="*/ 109238 h 241283"/>
                  <a:gd name="connsiteX523" fmla="*/ 367377 w 383275"/>
                  <a:gd name="connsiteY523" fmla="*/ 109650 h 241283"/>
                  <a:gd name="connsiteX524" fmla="*/ 367524 w 383275"/>
                  <a:gd name="connsiteY524" fmla="*/ 110269 h 241283"/>
                  <a:gd name="connsiteX525" fmla="*/ 367642 w 383275"/>
                  <a:gd name="connsiteY525" fmla="*/ 110800 h 241283"/>
                  <a:gd name="connsiteX526" fmla="*/ 367790 w 383275"/>
                  <a:gd name="connsiteY526" fmla="*/ 111566 h 241283"/>
                  <a:gd name="connsiteX527" fmla="*/ 367907 w 383275"/>
                  <a:gd name="connsiteY527" fmla="*/ 112185 h 241283"/>
                  <a:gd name="connsiteX528" fmla="*/ 368055 w 383275"/>
                  <a:gd name="connsiteY528" fmla="*/ 113010 h 241283"/>
                  <a:gd name="connsiteX529" fmla="*/ 368173 w 383275"/>
                  <a:gd name="connsiteY529" fmla="*/ 113717 h 241283"/>
                  <a:gd name="connsiteX530" fmla="*/ 368320 w 383275"/>
                  <a:gd name="connsiteY530" fmla="*/ 114660 h 241283"/>
                  <a:gd name="connsiteX531" fmla="*/ 368438 w 383275"/>
                  <a:gd name="connsiteY531" fmla="*/ 115367 h 241283"/>
                  <a:gd name="connsiteX532" fmla="*/ 368615 w 383275"/>
                  <a:gd name="connsiteY532" fmla="*/ 116428 h 241283"/>
                  <a:gd name="connsiteX533" fmla="*/ 368703 w 383275"/>
                  <a:gd name="connsiteY533" fmla="*/ 117076 h 241283"/>
                  <a:gd name="connsiteX534" fmla="*/ 368880 w 383275"/>
                  <a:gd name="connsiteY534" fmla="*/ 118226 h 241283"/>
                  <a:gd name="connsiteX535" fmla="*/ 368968 w 383275"/>
                  <a:gd name="connsiteY535" fmla="*/ 118815 h 241283"/>
                  <a:gd name="connsiteX536" fmla="*/ 369116 w 383275"/>
                  <a:gd name="connsiteY536" fmla="*/ 119787 h 241283"/>
                  <a:gd name="connsiteX537" fmla="*/ 369204 w 383275"/>
                  <a:gd name="connsiteY537" fmla="*/ 120524 h 241283"/>
                  <a:gd name="connsiteX538" fmla="*/ 369322 w 383275"/>
                  <a:gd name="connsiteY538" fmla="*/ 121379 h 241283"/>
                  <a:gd name="connsiteX539" fmla="*/ 369410 w 383275"/>
                  <a:gd name="connsiteY539" fmla="*/ 122086 h 241283"/>
                  <a:gd name="connsiteX540" fmla="*/ 369528 w 383275"/>
                  <a:gd name="connsiteY540" fmla="*/ 122940 h 241283"/>
                  <a:gd name="connsiteX541" fmla="*/ 369617 w 383275"/>
                  <a:gd name="connsiteY541" fmla="*/ 123530 h 241283"/>
                  <a:gd name="connsiteX542" fmla="*/ 370000 w 383275"/>
                  <a:gd name="connsiteY542" fmla="*/ 126683 h 241283"/>
                  <a:gd name="connsiteX543" fmla="*/ 368791 w 383275"/>
                  <a:gd name="connsiteY543" fmla="*/ 125563 h 241283"/>
                  <a:gd name="connsiteX544" fmla="*/ 368467 w 383275"/>
                  <a:gd name="connsiteY544" fmla="*/ 125268 h 241283"/>
                  <a:gd name="connsiteX545" fmla="*/ 352466 w 383275"/>
                  <a:gd name="connsiteY545" fmla="*/ 92205 h 241283"/>
                  <a:gd name="connsiteX546" fmla="*/ 349519 w 383275"/>
                  <a:gd name="connsiteY546" fmla="*/ 84603 h 241283"/>
                  <a:gd name="connsiteX547" fmla="*/ 359539 w 383275"/>
                  <a:gd name="connsiteY547" fmla="*/ 95653 h 241283"/>
                  <a:gd name="connsiteX548" fmla="*/ 352466 w 383275"/>
                  <a:gd name="connsiteY548" fmla="*/ 92205 h 241283"/>
                  <a:gd name="connsiteX549" fmla="*/ 287990 w 383275"/>
                  <a:gd name="connsiteY549" fmla="*/ 193104 h 241283"/>
                  <a:gd name="connsiteX550" fmla="*/ 286075 w 383275"/>
                  <a:gd name="connsiteY550" fmla="*/ 189921 h 241283"/>
                  <a:gd name="connsiteX551" fmla="*/ 282892 w 383275"/>
                  <a:gd name="connsiteY551" fmla="*/ 186827 h 241283"/>
                  <a:gd name="connsiteX552" fmla="*/ 280093 w 383275"/>
                  <a:gd name="connsiteY552" fmla="*/ 181700 h 241283"/>
                  <a:gd name="connsiteX553" fmla="*/ 275555 w 383275"/>
                  <a:gd name="connsiteY553" fmla="*/ 176926 h 241283"/>
                  <a:gd name="connsiteX554" fmla="*/ 271017 w 383275"/>
                  <a:gd name="connsiteY554" fmla="*/ 172270 h 241283"/>
                  <a:gd name="connsiteX555" fmla="*/ 267215 w 383275"/>
                  <a:gd name="connsiteY555" fmla="*/ 167083 h 241283"/>
                  <a:gd name="connsiteX556" fmla="*/ 264033 w 383275"/>
                  <a:gd name="connsiteY556" fmla="*/ 163223 h 241283"/>
                  <a:gd name="connsiteX557" fmla="*/ 263031 w 383275"/>
                  <a:gd name="connsiteY557" fmla="*/ 162663 h 241283"/>
                  <a:gd name="connsiteX558" fmla="*/ 260232 w 383275"/>
                  <a:gd name="connsiteY558" fmla="*/ 160659 h 241283"/>
                  <a:gd name="connsiteX559" fmla="*/ 259996 w 383275"/>
                  <a:gd name="connsiteY559" fmla="*/ 158656 h 241283"/>
                  <a:gd name="connsiteX560" fmla="*/ 260114 w 383275"/>
                  <a:gd name="connsiteY560" fmla="*/ 157919 h 241283"/>
                  <a:gd name="connsiteX561" fmla="*/ 260497 w 383275"/>
                  <a:gd name="connsiteY561" fmla="*/ 155090 h 241283"/>
                  <a:gd name="connsiteX562" fmla="*/ 258788 w 383275"/>
                  <a:gd name="connsiteY562" fmla="*/ 148990 h 241283"/>
                  <a:gd name="connsiteX563" fmla="*/ 257285 w 383275"/>
                  <a:gd name="connsiteY563" fmla="*/ 145955 h 241283"/>
                  <a:gd name="connsiteX564" fmla="*/ 250831 w 383275"/>
                  <a:gd name="connsiteY564" fmla="*/ 138676 h 241283"/>
                  <a:gd name="connsiteX565" fmla="*/ 249711 w 383275"/>
                  <a:gd name="connsiteY565" fmla="*/ 137792 h 241283"/>
                  <a:gd name="connsiteX566" fmla="*/ 244496 w 383275"/>
                  <a:gd name="connsiteY566" fmla="*/ 132193 h 241283"/>
                  <a:gd name="connsiteX567" fmla="*/ 243936 w 383275"/>
                  <a:gd name="connsiteY567" fmla="*/ 130897 h 241283"/>
                  <a:gd name="connsiteX568" fmla="*/ 243553 w 383275"/>
                  <a:gd name="connsiteY568" fmla="*/ 129777 h 241283"/>
                  <a:gd name="connsiteX569" fmla="*/ 242610 w 383275"/>
                  <a:gd name="connsiteY569" fmla="*/ 127714 h 241283"/>
                  <a:gd name="connsiteX570" fmla="*/ 241873 w 383275"/>
                  <a:gd name="connsiteY570" fmla="*/ 126801 h 241283"/>
                  <a:gd name="connsiteX571" fmla="*/ 240429 w 383275"/>
                  <a:gd name="connsiteY571" fmla="*/ 125593 h 241283"/>
                  <a:gd name="connsiteX572" fmla="*/ 239015 w 383275"/>
                  <a:gd name="connsiteY572" fmla="*/ 124473 h 241283"/>
                  <a:gd name="connsiteX573" fmla="*/ 240783 w 383275"/>
                  <a:gd name="connsiteY573" fmla="*/ 122940 h 241283"/>
                  <a:gd name="connsiteX574" fmla="*/ 245733 w 383275"/>
                  <a:gd name="connsiteY574" fmla="*/ 118019 h 241283"/>
                  <a:gd name="connsiteX575" fmla="*/ 250743 w 383275"/>
                  <a:gd name="connsiteY575" fmla="*/ 110092 h 241283"/>
                  <a:gd name="connsiteX576" fmla="*/ 253866 w 383275"/>
                  <a:gd name="connsiteY576" fmla="*/ 105142 h 241283"/>
                  <a:gd name="connsiteX577" fmla="*/ 255045 w 383275"/>
                  <a:gd name="connsiteY577" fmla="*/ 96095 h 241283"/>
                  <a:gd name="connsiteX578" fmla="*/ 248503 w 383275"/>
                  <a:gd name="connsiteY578" fmla="*/ 88198 h 241283"/>
                  <a:gd name="connsiteX579" fmla="*/ 242816 w 383275"/>
                  <a:gd name="connsiteY579" fmla="*/ 85663 h 241283"/>
                  <a:gd name="connsiteX580" fmla="*/ 230587 w 383275"/>
                  <a:gd name="connsiteY580" fmla="*/ 84161 h 241283"/>
                  <a:gd name="connsiteX581" fmla="*/ 223456 w 383275"/>
                  <a:gd name="connsiteY581" fmla="*/ 82658 h 241283"/>
                  <a:gd name="connsiteX582" fmla="*/ 231294 w 383275"/>
                  <a:gd name="connsiteY582" fmla="*/ 78355 h 241283"/>
                  <a:gd name="connsiteX583" fmla="*/ 236127 w 383275"/>
                  <a:gd name="connsiteY583" fmla="*/ 73552 h 241283"/>
                  <a:gd name="connsiteX584" fmla="*/ 237689 w 383275"/>
                  <a:gd name="connsiteY584" fmla="*/ 71931 h 241283"/>
                  <a:gd name="connsiteX585" fmla="*/ 235891 w 383275"/>
                  <a:gd name="connsiteY585" fmla="*/ 75114 h 241283"/>
                  <a:gd name="connsiteX586" fmla="*/ 235537 w 383275"/>
                  <a:gd name="connsiteY586" fmla="*/ 80860 h 241283"/>
                  <a:gd name="connsiteX587" fmla="*/ 243052 w 383275"/>
                  <a:gd name="connsiteY587" fmla="*/ 84337 h 241283"/>
                  <a:gd name="connsiteX588" fmla="*/ 243258 w 383275"/>
                  <a:gd name="connsiteY588" fmla="*/ 84337 h 241283"/>
                  <a:gd name="connsiteX589" fmla="*/ 244319 w 383275"/>
                  <a:gd name="connsiteY589" fmla="*/ 84219 h 241283"/>
                  <a:gd name="connsiteX590" fmla="*/ 245291 w 383275"/>
                  <a:gd name="connsiteY590" fmla="*/ 84131 h 241283"/>
                  <a:gd name="connsiteX591" fmla="*/ 246382 w 383275"/>
                  <a:gd name="connsiteY591" fmla="*/ 83807 h 241283"/>
                  <a:gd name="connsiteX592" fmla="*/ 247236 w 383275"/>
                  <a:gd name="connsiteY592" fmla="*/ 83542 h 241283"/>
                  <a:gd name="connsiteX593" fmla="*/ 248238 w 383275"/>
                  <a:gd name="connsiteY593" fmla="*/ 83041 h 241283"/>
                  <a:gd name="connsiteX594" fmla="*/ 249004 w 383275"/>
                  <a:gd name="connsiteY594" fmla="*/ 82628 h 241283"/>
                  <a:gd name="connsiteX595" fmla="*/ 249918 w 383275"/>
                  <a:gd name="connsiteY595" fmla="*/ 81950 h 241283"/>
                  <a:gd name="connsiteX596" fmla="*/ 250595 w 383275"/>
                  <a:gd name="connsiteY596" fmla="*/ 81449 h 241283"/>
                  <a:gd name="connsiteX597" fmla="*/ 251450 w 383275"/>
                  <a:gd name="connsiteY597" fmla="*/ 80595 h 241283"/>
                  <a:gd name="connsiteX598" fmla="*/ 252039 w 383275"/>
                  <a:gd name="connsiteY598" fmla="*/ 80006 h 241283"/>
                  <a:gd name="connsiteX599" fmla="*/ 252835 w 383275"/>
                  <a:gd name="connsiteY599" fmla="*/ 79004 h 241283"/>
                  <a:gd name="connsiteX600" fmla="*/ 253307 w 383275"/>
                  <a:gd name="connsiteY600" fmla="*/ 78385 h 241283"/>
                  <a:gd name="connsiteX601" fmla="*/ 254102 w 383275"/>
                  <a:gd name="connsiteY601" fmla="*/ 77177 h 241283"/>
                  <a:gd name="connsiteX602" fmla="*/ 254456 w 383275"/>
                  <a:gd name="connsiteY602" fmla="*/ 76646 h 241283"/>
                  <a:gd name="connsiteX603" fmla="*/ 255428 w 383275"/>
                  <a:gd name="connsiteY603" fmla="*/ 74819 h 241283"/>
                  <a:gd name="connsiteX604" fmla="*/ 258257 w 383275"/>
                  <a:gd name="connsiteY604" fmla="*/ 68307 h 241283"/>
                  <a:gd name="connsiteX605" fmla="*/ 260644 w 383275"/>
                  <a:gd name="connsiteY605" fmla="*/ 58995 h 241283"/>
                  <a:gd name="connsiteX606" fmla="*/ 260850 w 383275"/>
                  <a:gd name="connsiteY606" fmla="*/ 54368 h 241283"/>
                  <a:gd name="connsiteX607" fmla="*/ 259406 w 383275"/>
                  <a:gd name="connsiteY607" fmla="*/ 47797 h 241283"/>
                  <a:gd name="connsiteX608" fmla="*/ 253277 w 383275"/>
                  <a:gd name="connsiteY608" fmla="*/ 40401 h 241283"/>
                  <a:gd name="connsiteX609" fmla="*/ 246824 w 383275"/>
                  <a:gd name="connsiteY609" fmla="*/ 36422 h 241283"/>
                  <a:gd name="connsiteX610" fmla="*/ 240075 w 383275"/>
                  <a:gd name="connsiteY610" fmla="*/ 32916 h 241283"/>
                  <a:gd name="connsiteX611" fmla="*/ 233651 w 383275"/>
                  <a:gd name="connsiteY611" fmla="*/ 31000 h 241283"/>
                  <a:gd name="connsiteX612" fmla="*/ 233150 w 383275"/>
                  <a:gd name="connsiteY612" fmla="*/ 30971 h 241283"/>
                  <a:gd name="connsiteX613" fmla="*/ 232090 w 383275"/>
                  <a:gd name="connsiteY613" fmla="*/ 31059 h 241283"/>
                  <a:gd name="connsiteX614" fmla="*/ 231765 w 383275"/>
                  <a:gd name="connsiteY614" fmla="*/ 31089 h 241283"/>
                  <a:gd name="connsiteX615" fmla="*/ 229880 w 383275"/>
                  <a:gd name="connsiteY615" fmla="*/ 31442 h 241283"/>
                  <a:gd name="connsiteX616" fmla="*/ 228583 w 383275"/>
                  <a:gd name="connsiteY616" fmla="*/ 31678 h 241283"/>
                  <a:gd name="connsiteX617" fmla="*/ 228023 w 383275"/>
                  <a:gd name="connsiteY617" fmla="*/ 31737 h 241283"/>
                  <a:gd name="connsiteX618" fmla="*/ 226579 w 383275"/>
                  <a:gd name="connsiteY618" fmla="*/ 31737 h 241283"/>
                  <a:gd name="connsiteX619" fmla="*/ 226579 w 383275"/>
                  <a:gd name="connsiteY619" fmla="*/ 31737 h 241283"/>
                  <a:gd name="connsiteX620" fmla="*/ 228141 w 383275"/>
                  <a:gd name="connsiteY620" fmla="*/ 31030 h 241283"/>
                  <a:gd name="connsiteX621" fmla="*/ 228524 w 383275"/>
                  <a:gd name="connsiteY621" fmla="*/ 30882 h 241283"/>
                  <a:gd name="connsiteX622" fmla="*/ 230174 w 383275"/>
                  <a:gd name="connsiteY622" fmla="*/ 30264 h 241283"/>
                  <a:gd name="connsiteX623" fmla="*/ 230410 w 383275"/>
                  <a:gd name="connsiteY623" fmla="*/ 30205 h 241283"/>
                  <a:gd name="connsiteX624" fmla="*/ 231913 w 383275"/>
                  <a:gd name="connsiteY624" fmla="*/ 29822 h 241283"/>
                  <a:gd name="connsiteX625" fmla="*/ 232237 w 383275"/>
                  <a:gd name="connsiteY625" fmla="*/ 29763 h 241283"/>
                  <a:gd name="connsiteX626" fmla="*/ 233917 w 383275"/>
                  <a:gd name="connsiteY626" fmla="*/ 29615 h 241283"/>
                  <a:gd name="connsiteX627" fmla="*/ 234270 w 383275"/>
                  <a:gd name="connsiteY627" fmla="*/ 29615 h 241283"/>
                  <a:gd name="connsiteX628" fmla="*/ 236156 w 383275"/>
                  <a:gd name="connsiteY628" fmla="*/ 29822 h 241283"/>
                  <a:gd name="connsiteX629" fmla="*/ 242728 w 383275"/>
                  <a:gd name="connsiteY629" fmla="*/ 32945 h 241283"/>
                  <a:gd name="connsiteX630" fmla="*/ 244820 w 383275"/>
                  <a:gd name="connsiteY630" fmla="*/ 34124 h 241283"/>
                  <a:gd name="connsiteX631" fmla="*/ 246676 w 383275"/>
                  <a:gd name="connsiteY631" fmla="*/ 35067 h 241283"/>
                  <a:gd name="connsiteX632" fmla="*/ 254073 w 383275"/>
                  <a:gd name="connsiteY632" fmla="*/ 39104 h 241283"/>
                  <a:gd name="connsiteX633" fmla="*/ 258611 w 383275"/>
                  <a:gd name="connsiteY633" fmla="*/ 43406 h 241283"/>
                  <a:gd name="connsiteX634" fmla="*/ 258964 w 383275"/>
                  <a:gd name="connsiteY634" fmla="*/ 43996 h 241283"/>
                  <a:gd name="connsiteX635" fmla="*/ 259082 w 383275"/>
                  <a:gd name="connsiteY635" fmla="*/ 44231 h 241283"/>
                  <a:gd name="connsiteX636" fmla="*/ 259318 w 383275"/>
                  <a:gd name="connsiteY636" fmla="*/ 44732 h 241283"/>
                  <a:gd name="connsiteX637" fmla="*/ 259436 w 383275"/>
                  <a:gd name="connsiteY637" fmla="*/ 45027 h 241283"/>
                  <a:gd name="connsiteX638" fmla="*/ 259642 w 383275"/>
                  <a:gd name="connsiteY638" fmla="*/ 45587 h 241283"/>
                  <a:gd name="connsiteX639" fmla="*/ 259760 w 383275"/>
                  <a:gd name="connsiteY639" fmla="*/ 45882 h 241283"/>
                  <a:gd name="connsiteX640" fmla="*/ 259966 w 383275"/>
                  <a:gd name="connsiteY640" fmla="*/ 46530 h 241283"/>
                  <a:gd name="connsiteX641" fmla="*/ 260055 w 383275"/>
                  <a:gd name="connsiteY641" fmla="*/ 46795 h 241283"/>
                  <a:gd name="connsiteX642" fmla="*/ 260349 w 383275"/>
                  <a:gd name="connsiteY642" fmla="*/ 47738 h 241283"/>
                  <a:gd name="connsiteX643" fmla="*/ 260615 w 383275"/>
                  <a:gd name="connsiteY643" fmla="*/ 48563 h 241283"/>
                  <a:gd name="connsiteX644" fmla="*/ 260732 w 383275"/>
                  <a:gd name="connsiteY644" fmla="*/ 48887 h 241283"/>
                  <a:gd name="connsiteX645" fmla="*/ 260939 w 383275"/>
                  <a:gd name="connsiteY645" fmla="*/ 49477 h 241283"/>
                  <a:gd name="connsiteX646" fmla="*/ 261057 w 383275"/>
                  <a:gd name="connsiteY646" fmla="*/ 49830 h 241283"/>
                  <a:gd name="connsiteX647" fmla="*/ 261263 w 383275"/>
                  <a:gd name="connsiteY647" fmla="*/ 50361 h 241283"/>
                  <a:gd name="connsiteX648" fmla="*/ 261410 w 383275"/>
                  <a:gd name="connsiteY648" fmla="*/ 50685 h 241283"/>
                  <a:gd name="connsiteX649" fmla="*/ 261675 w 383275"/>
                  <a:gd name="connsiteY649" fmla="*/ 51215 h 241283"/>
                  <a:gd name="connsiteX650" fmla="*/ 261793 w 383275"/>
                  <a:gd name="connsiteY650" fmla="*/ 51451 h 241283"/>
                  <a:gd name="connsiteX651" fmla="*/ 262206 w 383275"/>
                  <a:gd name="connsiteY651" fmla="*/ 52129 h 241283"/>
                  <a:gd name="connsiteX652" fmla="*/ 262265 w 383275"/>
                  <a:gd name="connsiteY652" fmla="*/ 52217 h 241283"/>
                  <a:gd name="connsiteX653" fmla="*/ 262677 w 383275"/>
                  <a:gd name="connsiteY653" fmla="*/ 52689 h 241283"/>
                  <a:gd name="connsiteX654" fmla="*/ 262854 w 383275"/>
                  <a:gd name="connsiteY654" fmla="*/ 52836 h 241283"/>
                  <a:gd name="connsiteX655" fmla="*/ 263208 w 383275"/>
                  <a:gd name="connsiteY655" fmla="*/ 53072 h 241283"/>
                  <a:gd name="connsiteX656" fmla="*/ 263414 w 383275"/>
                  <a:gd name="connsiteY656" fmla="*/ 53160 h 241283"/>
                  <a:gd name="connsiteX657" fmla="*/ 263827 w 383275"/>
                  <a:gd name="connsiteY657" fmla="*/ 53278 h 241283"/>
                  <a:gd name="connsiteX658" fmla="*/ 264062 w 383275"/>
                  <a:gd name="connsiteY658" fmla="*/ 53308 h 241283"/>
                  <a:gd name="connsiteX659" fmla="*/ 264180 w 383275"/>
                  <a:gd name="connsiteY659" fmla="*/ 53337 h 241283"/>
                  <a:gd name="connsiteX660" fmla="*/ 264357 w 383275"/>
                  <a:gd name="connsiteY660" fmla="*/ 53308 h 241283"/>
                  <a:gd name="connsiteX661" fmla="*/ 265094 w 383275"/>
                  <a:gd name="connsiteY661" fmla="*/ 53131 h 241283"/>
                  <a:gd name="connsiteX662" fmla="*/ 265418 w 383275"/>
                  <a:gd name="connsiteY662" fmla="*/ 53013 h 241283"/>
                  <a:gd name="connsiteX663" fmla="*/ 266597 w 383275"/>
                  <a:gd name="connsiteY663" fmla="*/ 52306 h 241283"/>
                  <a:gd name="connsiteX664" fmla="*/ 268394 w 383275"/>
                  <a:gd name="connsiteY664" fmla="*/ 50508 h 241283"/>
                  <a:gd name="connsiteX665" fmla="*/ 270604 w 383275"/>
                  <a:gd name="connsiteY665" fmla="*/ 45882 h 241283"/>
                  <a:gd name="connsiteX666" fmla="*/ 271223 w 383275"/>
                  <a:gd name="connsiteY666" fmla="*/ 43230 h 241283"/>
                  <a:gd name="connsiteX667" fmla="*/ 272313 w 383275"/>
                  <a:gd name="connsiteY667" fmla="*/ 32680 h 241283"/>
                  <a:gd name="connsiteX668" fmla="*/ 279592 w 383275"/>
                  <a:gd name="connsiteY668" fmla="*/ 54427 h 241283"/>
                  <a:gd name="connsiteX669" fmla="*/ 279621 w 383275"/>
                  <a:gd name="connsiteY669" fmla="*/ 54427 h 241283"/>
                  <a:gd name="connsiteX670" fmla="*/ 281242 w 383275"/>
                  <a:gd name="connsiteY670" fmla="*/ 54987 h 241283"/>
                  <a:gd name="connsiteX671" fmla="*/ 281861 w 383275"/>
                  <a:gd name="connsiteY671" fmla="*/ 55135 h 241283"/>
                  <a:gd name="connsiteX672" fmla="*/ 283010 w 383275"/>
                  <a:gd name="connsiteY672" fmla="*/ 55400 h 241283"/>
                  <a:gd name="connsiteX673" fmla="*/ 283776 w 383275"/>
                  <a:gd name="connsiteY673" fmla="*/ 55488 h 241283"/>
                  <a:gd name="connsiteX674" fmla="*/ 284867 w 383275"/>
                  <a:gd name="connsiteY674" fmla="*/ 55606 h 241283"/>
                  <a:gd name="connsiteX675" fmla="*/ 285692 w 383275"/>
                  <a:gd name="connsiteY675" fmla="*/ 55636 h 241283"/>
                  <a:gd name="connsiteX676" fmla="*/ 286635 w 383275"/>
                  <a:gd name="connsiteY676" fmla="*/ 55665 h 241283"/>
                  <a:gd name="connsiteX677" fmla="*/ 286753 w 383275"/>
                  <a:gd name="connsiteY677" fmla="*/ 55665 h 241283"/>
                  <a:gd name="connsiteX678" fmla="*/ 287872 w 383275"/>
                  <a:gd name="connsiteY678" fmla="*/ 55606 h 241283"/>
                  <a:gd name="connsiteX679" fmla="*/ 288698 w 383275"/>
                  <a:gd name="connsiteY679" fmla="*/ 55577 h 241283"/>
                  <a:gd name="connsiteX680" fmla="*/ 289847 w 383275"/>
                  <a:gd name="connsiteY680" fmla="*/ 55429 h 241283"/>
                  <a:gd name="connsiteX681" fmla="*/ 290613 w 383275"/>
                  <a:gd name="connsiteY681" fmla="*/ 55341 h 241283"/>
                  <a:gd name="connsiteX682" fmla="*/ 291851 w 383275"/>
                  <a:gd name="connsiteY682" fmla="*/ 55076 h 241283"/>
                  <a:gd name="connsiteX683" fmla="*/ 292469 w 383275"/>
                  <a:gd name="connsiteY683" fmla="*/ 54928 h 241283"/>
                  <a:gd name="connsiteX684" fmla="*/ 294208 w 383275"/>
                  <a:gd name="connsiteY684" fmla="*/ 54398 h 241283"/>
                  <a:gd name="connsiteX685" fmla="*/ 299836 w 383275"/>
                  <a:gd name="connsiteY685" fmla="*/ 48062 h 241283"/>
                  <a:gd name="connsiteX686" fmla="*/ 301310 w 383275"/>
                  <a:gd name="connsiteY686" fmla="*/ 42846 h 241283"/>
                  <a:gd name="connsiteX687" fmla="*/ 301369 w 383275"/>
                  <a:gd name="connsiteY687" fmla="*/ 46235 h 241283"/>
                  <a:gd name="connsiteX688" fmla="*/ 300809 w 383275"/>
                  <a:gd name="connsiteY688" fmla="*/ 47856 h 241283"/>
                  <a:gd name="connsiteX689" fmla="*/ 299394 w 383275"/>
                  <a:gd name="connsiteY689" fmla="*/ 51009 h 241283"/>
                  <a:gd name="connsiteX690" fmla="*/ 298923 w 383275"/>
                  <a:gd name="connsiteY690" fmla="*/ 55812 h 241283"/>
                  <a:gd name="connsiteX691" fmla="*/ 303932 w 383275"/>
                  <a:gd name="connsiteY691" fmla="*/ 60527 h 241283"/>
                  <a:gd name="connsiteX692" fmla="*/ 309001 w 383275"/>
                  <a:gd name="connsiteY692" fmla="*/ 64152 h 241283"/>
                  <a:gd name="connsiteX693" fmla="*/ 310828 w 383275"/>
                  <a:gd name="connsiteY693" fmla="*/ 65124 h 241283"/>
                  <a:gd name="connsiteX694" fmla="*/ 324884 w 383275"/>
                  <a:gd name="connsiteY694" fmla="*/ 68749 h 241283"/>
                  <a:gd name="connsiteX695" fmla="*/ 326888 w 383275"/>
                  <a:gd name="connsiteY695" fmla="*/ 69279 h 241283"/>
                  <a:gd name="connsiteX696" fmla="*/ 342536 w 383275"/>
                  <a:gd name="connsiteY696" fmla="*/ 76970 h 241283"/>
                  <a:gd name="connsiteX697" fmla="*/ 338675 w 383275"/>
                  <a:gd name="connsiteY697" fmla="*/ 75762 h 241283"/>
                  <a:gd name="connsiteX698" fmla="*/ 336789 w 383275"/>
                  <a:gd name="connsiteY698" fmla="*/ 75055 h 241283"/>
                  <a:gd name="connsiteX699" fmla="*/ 332988 w 383275"/>
                  <a:gd name="connsiteY699" fmla="*/ 73640 h 241283"/>
                  <a:gd name="connsiteX700" fmla="*/ 327124 w 383275"/>
                  <a:gd name="connsiteY700" fmla="*/ 72049 h 241283"/>
                  <a:gd name="connsiteX701" fmla="*/ 325208 w 383275"/>
                  <a:gd name="connsiteY701" fmla="*/ 71784 h 241283"/>
                  <a:gd name="connsiteX702" fmla="*/ 324648 w 383275"/>
                  <a:gd name="connsiteY702" fmla="*/ 71725 h 241283"/>
                  <a:gd name="connsiteX703" fmla="*/ 322763 w 383275"/>
                  <a:gd name="connsiteY703" fmla="*/ 71607 h 241283"/>
                  <a:gd name="connsiteX704" fmla="*/ 322586 w 383275"/>
                  <a:gd name="connsiteY704" fmla="*/ 71607 h 241283"/>
                  <a:gd name="connsiteX705" fmla="*/ 322527 w 383275"/>
                  <a:gd name="connsiteY705" fmla="*/ 71607 h 241283"/>
                  <a:gd name="connsiteX706" fmla="*/ 322409 w 383275"/>
                  <a:gd name="connsiteY706" fmla="*/ 71607 h 241283"/>
                  <a:gd name="connsiteX707" fmla="*/ 321171 w 383275"/>
                  <a:gd name="connsiteY707" fmla="*/ 71696 h 241283"/>
                  <a:gd name="connsiteX708" fmla="*/ 320906 w 383275"/>
                  <a:gd name="connsiteY708" fmla="*/ 71725 h 241283"/>
                  <a:gd name="connsiteX709" fmla="*/ 319639 w 383275"/>
                  <a:gd name="connsiteY709" fmla="*/ 71990 h 241283"/>
                  <a:gd name="connsiteX710" fmla="*/ 319403 w 383275"/>
                  <a:gd name="connsiteY710" fmla="*/ 72079 h 241283"/>
                  <a:gd name="connsiteX711" fmla="*/ 318342 w 383275"/>
                  <a:gd name="connsiteY711" fmla="*/ 72550 h 241283"/>
                  <a:gd name="connsiteX712" fmla="*/ 318166 w 383275"/>
                  <a:gd name="connsiteY712" fmla="*/ 72639 h 241283"/>
                  <a:gd name="connsiteX713" fmla="*/ 317105 w 383275"/>
                  <a:gd name="connsiteY713" fmla="*/ 73434 h 241283"/>
                  <a:gd name="connsiteX714" fmla="*/ 316898 w 383275"/>
                  <a:gd name="connsiteY714" fmla="*/ 73640 h 241283"/>
                  <a:gd name="connsiteX715" fmla="*/ 315985 w 383275"/>
                  <a:gd name="connsiteY715" fmla="*/ 74790 h 241283"/>
                  <a:gd name="connsiteX716" fmla="*/ 315985 w 383275"/>
                  <a:gd name="connsiteY716" fmla="*/ 74790 h 241283"/>
                  <a:gd name="connsiteX717" fmla="*/ 313333 w 383275"/>
                  <a:gd name="connsiteY717" fmla="*/ 68749 h 241283"/>
                  <a:gd name="connsiteX718" fmla="*/ 310298 w 383275"/>
                  <a:gd name="connsiteY718" fmla="*/ 66067 h 241283"/>
                  <a:gd name="connsiteX719" fmla="*/ 304227 w 383275"/>
                  <a:gd name="connsiteY719" fmla="*/ 62649 h 241283"/>
                  <a:gd name="connsiteX720" fmla="*/ 300662 w 383275"/>
                  <a:gd name="connsiteY720" fmla="*/ 60910 h 241283"/>
                  <a:gd name="connsiteX721" fmla="*/ 297508 w 383275"/>
                  <a:gd name="connsiteY721" fmla="*/ 59407 h 241283"/>
                  <a:gd name="connsiteX722" fmla="*/ 296507 w 383275"/>
                  <a:gd name="connsiteY722" fmla="*/ 59024 h 241283"/>
                  <a:gd name="connsiteX723" fmla="*/ 294355 w 383275"/>
                  <a:gd name="connsiteY723" fmla="*/ 58229 h 241283"/>
                  <a:gd name="connsiteX724" fmla="*/ 293088 w 383275"/>
                  <a:gd name="connsiteY724" fmla="*/ 57934 h 241283"/>
                  <a:gd name="connsiteX725" fmla="*/ 291084 w 383275"/>
                  <a:gd name="connsiteY725" fmla="*/ 57463 h 241283"/>
                  <a:gd name="connsiteX726" fmla="*/ 289641 w 383275"/>
                  <a:gd name="connsiteY726" fmla="*/ 57345 h 241283"/>
                  <a:gd name="connsiteX727" fmla="*/ 287755 w 383275"/>
                  <a:gd name="connsiteY727" fmla="*/ 57197 h 241283"/>
                  <a:gd name="connsiteX728" fmla="*/ 287430 w 383275"/>
                  <a:gd name="connsiteY728" fmla="*/ 57197 h 241283"/>
                  <a:gd name="connsiteX729" fmla="*/ 285486 w 383275"/>
                  <a:gd name="connsiteY729" fmla="*/ 57227 h 241283"/>
                  <a:gd name="connsiteX730" fmla="*/ 284719 w 383275"/>
                  <a:gd name="connsiteY730" fmla="*/ 57227 h 241283"/>
                  <a:gd name="connsiteX731" fmla="*/ 283393 w 383275"/>
                  <a:gd name="connsiteY731" fmla="*/ 57168 h 241283"/>
                  <a:gd name="connsiteX732" fmla="*/ 282745 w 383275"/>
                  <a:gd name="connsiteY732" fmla="*/ 57109 h 241283"/>
                  <a:gd name="connsiteX733" fmla="*/ 280859 w 383275"/>
                  <a:gd name="connsiteY733" fmla="*/ 56785 h 241283"/>
                  <a:gd name="connsiteX734" fmla="*/ 277794 w 383275"/>
                  <a:gd name="connsiteY734" fmla="*/ 55400 h 241283"/>
                  <a:gd name="connsiteX735" fmla="*/ 274877 w 383275"/>
                  <a:gd name="connsiteY735" fmla="*/ 53720 h 241283"/>
                  <a:gd name="connsiteX736" fmla="*/ 273197 w 383275"/>
                  <a:gd name="connsiteY736" fmla="*/ 53072 h 241283"/>
                  <a:gd name="connsiteX737" fmla="*/ 272667 w 383275"/>
                  <a:gd name="connsiteY737" fmla="*/ 52983 h 241283"/>
                  <a:gd name="connsiteX738" fmla="*/ 271636 w 383275"/>
                  <a:gd name="connsiteY738" fmla="*/ 52836 h 241283"/>
                  <a:gd name="connsiteX739" fmla="*/ 271488 w 383275"/>
                  <a:gd name="connsiteY739" fmla="*/ 52807 h 241283"/>
                  <a:gd name="connsiteX740" fmla="*/ 270693 w 383275"/>
                  <a:gd name="connsiteY740" fmla="*/ 52895 h 241283"/>
                  <a:gd name="connsiteX741" fmla="*/ 270368 w 383275"/>
                  <a:gd name="connsiteY741" fmla="*/ 52924 h 241283"/>
                  <a:gd name="connsiteX742" fmla="*/ 269160 w 383275"/>
                  <a:gd name="connsiteY742" fmla="*/ 53278 h 241283"/>
                  <a:gd name="connsiteX743" fmla="*/ 268925 w 383275"/>
                  <a:gd name="connsiteY743" fmla="*/ 53396 h 241283"/>
                  <a:gd name="connsiteX744" fmla="*/ 268041 w 383275"/>
                  <a:gd name="connsiteY744" fmla="*/ 53867 h 241283"/>
                  <a:gd name="connsiteX745" fmla="*/ 267657 w 383275"/>
                  <a:gd name="connsiteY745" fmla="*/ 54133 h 241283"/>
                  <a:gd name="connsiteX746" fmla="*/ 266980 w 383275"/>
                  <a:gd name="connsiteY746" fmla="*/ 54663 h 241283"/>
                  <a:gd name="connsiteX747" fmla="*/ 266597 w 383275"/>
                  <a:gd name="connsiteY747" fmla="*/ 55017 h 241283"/>
                  <a:gd name="connsiteX748" fmla="*/ 265978 w 383275"/>
                  <a:gd name="connsiteY748" fmla="*/ 55665 h 241283"/>
                  <a:gd name="connsiteX749" fmla="*/ 265624 w 383275"/>
                  <a:gd name="connsiteY749" fmla="*/ 56078 h 241283"/>
                  <a:gd name="connsiteX750" fmla="*/ 265064 w 383275"/>
                  <a:gd name="connsiteY750" fmla="*/ 56814 h 241283"/>
                  <a:gd name="connsiteX751" fmla="*/ 264770 w 383275"/>
                  <a:gd name="connsiteY751" fmla="*/ 57227 h 241283"/>
                  <a:gd name="connsiteX752" fmla="*/ 264180 w 383275"/>
                  <a:gd name="connsiteY752" fmla="*/ 58170 h 241283"/>
                  <a:gd name="connsiteX753" fmla="*/ 263974 w 383275"/>
                  <a:gd name="connsiteY753" fmla="*/ 58494 h 241283"/>
                  <a:gd name="connsiteX754" fmla="*/ 263237 w 383275"/>
                  <a:gd name="connsiteY754" fmla="*/ 59849 h 241283"/>
                  <a:gd name="connsiteX755" fmla="*/ 263178 w 383275"/>
                  <a:gd name="connsiteY755" fmla="*/ 59938 h 241283"/>
                  <a:gd name="connsiteX756" fmla="*/ 262530 w 383275"/>
                  <a:gd name="connsiteY756" fmla="*/ 61234 h 241283"/>
                  <a:gd name="connsiteX757" fmla="*/ 262324 w 383275"/>
                  <a:gd name="connsiteY757" fmla="*/ 61676 h 241283"/>
                  <a:gd name="connsiteX758" fmla="*/ 261882 w 383275"/>
                  <a:gd name="connsiteY758" fmla="*/ 62649 h 241283"/>
                  <a:gd name="connsiteX759" fmla="*/ 261646 w 383275"/>
                  <a:gd name="connsiteY759" fmla="*/ 63150 h 241283"/>
                  <a:gd name="connsiteX760" fmla="*/ 261263 w 383275"/>
                  <a:gd name="connsiteY760" fmla="*/ 64034 h 241283"/>
                  <a:gd name="connsiteX761" fmla="*/ 261027 w 383275"/>
                  <a:gd name="connsiteY761" fmla="*/ 64564 h 241283"/>
                  <a:gd name="connsiteX762" fmla="*/ 260644 w 383275"/>
                  <a:gd name="connsiteY762" fmla="*/ 65478 h 241283"/>
                  <a:gd name="connsiteX763" fmla="*/ 260261 w 383275"/>
                  <a:gd name="connsiteY763" fmla="*/ 66421 h 241283"/>
                  <a:gd name="connsiteX764" fmla="*/ 260025 w 383275"/>
                  <a:gd name="connsiteY764" fmla="*/ 67010 h 241283"/>
                  <a:gd name="connsiteX765" fmla="*/ 259554 w 383275"/>
                  <a:gd name="connsiteY765" fmla="*/ 68130 h 241283"/>
                  <a:gd name="connsiteX766" fmla="*/ 254603 w 383275"/>
                  <a:gd name="connsiteY766" fmla="*/ 86577 h 241283"/>
                  <a:gd name="connsiteX767" fmla="*/ 255134 w 383275"/>
                  <a:gd name="connsiteY767" fmla="*/ 93119 h 241283"/>
                  <a:gd name="connsiteX768" fmla="*/ 255369 w 383275"/>
                  <a:gd name="connsiteY768" fmla="*/ 94150 h 241283"/>
                  <a:gd name="connsiteX769" fmla="*/ 255458 w 383275"/>
                  <a:gd name="connsiteY769" fmla="*/ 94504 h 241283"/>
                  <a:gd name="connsiteX770" fmla="*/ 255664 w 383275"/>
                  <a:gd name="connsiteY770" fmla="*/ 95270 h 241283"/>
                  <a:gd name="connsiteX771" fmla="*/ 255811 w 383275"/>
                  <a:gd name="connsiteY771" fmla="*/ 95712 h 241283"/>
                  <a:gd name="connsiteX772" fmla="*/ 256077 w 383275"/>
                  <a:gd name="connsiteY772" fmla="*/ 96419 h 241283"/>
                  <a:gd name="connsiteX773" fmla="*/ 256283 w 383275"/>
                  <a:gd name="connsiteY773" fmla="*/ 96861 h 241283"/>
                  <a:gd name="connsiteX774" fmla="*/ 256607 w 383275"/>
                  <a:gd name="connsiteY774" fmla="*/ 97480 h 241283"/>
                  <a:gd name="connsiteX775" fmla="*/ 256872 w 383275"/>
                  <a:gd name="connsiteY775" fmla="*/ 97893 h 241283"/>
                  <a:gd name="connsiteX776" fmla="*/ 257285 w 383275"/>
                  <a:gd name="connsiteY776" fmla="*/ 98423 h 241283"/>
                  <a:gd name="connsiteX777" fmla="*/ 257609 w 383275"/>
                  <a:gd name="connsiteY777" fmla="*/ 98747 h 241283"/>
                  <a:gd name="connsiteX778" fmla="*/ 258139 w 383275"/>
                  <a:gd name="connsiteY778" fmla="*/ 99130 h 241283"/>
                  <a:gd name="connsiteX779" fmla="*/ 258493 w 383275"/>
                  <a:gd name="connsiteY779" fmla="*/ 99337 h 241283"/>
                  <a:gd name="connsiteX780" fmla="*/ 259230 w 383275"/>
                  <a:gd name="connsiteY780" fmla="*/ 99513 h 241283"/>
                  <a:gd name="connsiteX781" fmla="*/ 259524 w 383275"/>
                  <a:gd name="connsiteY781" fmla="*/ 99572 h 241283"/>
                  <a:gd name="connsiteX782" fmla="*/ 259583 w 383275"/>
                  <a:gd name="connsiteY782" fmla="*/ 99572 h 241283"/>
                  <a:gd name="connsiteX783" fmla="*/ 260791 w 383275"/>
                  <a:gd name="connsiteY783" fmla="*/ 99337 h 241283"/>
                  <a:gd name="connsiteX784" fmla="*/ 263915 w 383275"/>
                  <a:gd name="connsiteY784" fmla="*/ 96979 h 241283"/>
                  <a:gd name="connsiteX785" fmla="*/ 267510 w 383275"/>
                  <a:gd name="connsiteY785" fmla="*/ 91203 h 241283"/>
                  <a:gd name="connsiteX786" fmla="*/ 268748 w 383275"/>
                  <a:gd name="connsiteY786" fmla="*/ 101399 h 241283"/>
                  <a:gd name="connsiteX787" fmla="*/ 256961 w 383275"/>
                  <a:gd name="connsiteY787" fmla="*/ 105407 h 241283"/>
                  <a:gd name="connsiteX788" fmla="*/ 246941 w 383275"/>
                  <a:gd name="connsiteY788" fmla="*/ 118609 h 241283"/>
                  <a:gd name="connsiteX789" fmla="*/ 245851 w 383275"/>
                  <a:gd name="connsiteY789" fmla="*/ 122675 h 241283"/>
                  <a:gd name="connsiteX790" fmla="*/ 245910 w 383275"/>
                  <a:gd name="connsiteY790" fmla="*/ 126653 h 241283"/>
                  <a:gd name="connsiteX791" fmla="*/ 247148 w 383275"/>
                  <a:gd name="connsiteY791" fmla="*/ 130425 h 241283"/>
                  <a:gd name="connsiteX792" fmla="*/ 249564 w 383275"/>
                  <a:gd name="connsiteY792" fmla="*/ 133873 h 241283"/>
                  <a:gd name="connsiteX793" fmla="*/ 255841 w 383275"/>
                  <a:gd name="connsiteY793" fmla="*/ 140091 h 241283"/>
                  <a:gd name="connsiteX794" fmla="*/ 256519 w 383275"/>
                  <a:gd name="connsiteY794" fmla="*/ 140916 h 241283"/>
                  <a:gd name="connsiteX795" fmla="*/ 256931 w 383275"/>
                  <a:gd name="connsiteY795" fmla="*/ 141387 h 241283"/>
                  <a:gd name="connsiteX796" fmla="*/ 257167 w 383275"/>
                  <a:gd name="connsiteY796" fmla="*/ 141653 h 241283"/>
                  <a:gd name="connsiteX797" fmla="*/ 257520 w 383275"/>
                  <a:gd name="connsiteY797" fmla="*/ 142036 h 241283"/>
                  <a:gd name="connsiteX798" fmla="*/ 257786 w 383275"/>
                  <a:gd name="connsiteY798" fmla="*/ 142271 h 241283"/>
                  <a:gd name="connsiteX799" fmla="*/ 258139 w 383275"/>
                  <a:gd name="connsiteY799" fmla="*/ 142596 h 241283"/>
                  <a:gd name="connsiteX800" fmla="*/ 258434 w 383275"/>
                  <a:gd name="connsiteY800" fmla="*/ 142802 h 241283"/>
                  <a:gd name="connsiteX801" fmla="*/ 258817 w 383275"/>
                  <a:gd name="connsiteY801" fmla="*/ 143067 h 241283"/>
                  <a:gd name="connsiteX802" fmla="*/ 259141 w 383275"/>
                  <a:gd name="connsiteY802" fmla="*/ 143244 h 241283"/>
                  <a:gd name="connsiteX803" fmla="*/ 259554 w 383275"/>
                  <a:gd name="connsiteY803" fmla="*/ 143450 h 241283"/>
                  <a:gd name="connsiteX804" fmla="*/ 259907 w 383275"/>
                  <a:gd name="connsiteY804" fmla="*/ 143568 h 241283"/>
                  <a:gd name="connsiteX805" fmla="*/ 260349 w 383275"/>
                  <a:gd name="connsiteY805" fmla="*/ 143686 h 241283"/>
                  <a:gd name="connsiteX806" fmla="*/ 260732 w 383275"/>
                  <a:gd name="connsiteY806" fmla="*/ 143715 h 241283"/>
                  <a:gd name="connsiteX807" fmla="*/ 260968 w 383275"/>
                  <a:gd name="connsiteY807" fmla="*/ 143745 h 241283"/>
                  <a:gd name="connsiteX808" fmla="*/ 261440 w 383275"/>
                  <a:gd name="connsiteY808" fmla="*/ 143715 h 241283"/>
                  <a:gd name="connsiteX809" fmla="*/ 264475 w 383275"/>
                  <a:gd name="connsiteY809" fmla="*/ 142360 h 241283"/>
                  <a:gd name="connsiteX810" fmla="*/ 265506 w 383275"/>
                  <a:gd name="connsiteY810" fmla="*/ 133313 h 241283"/>
                  <a:gd name="connsiteX811" fmla="*/ 263709 w 383275"/>
                  <a:gd name="connsiteY811" fmla="*/ 129924 h 241283"/>
                  <a:gd name="connsiteX812" fmla="*/ 264416 w 383275"/>
                  <a:gd name="connsiteY812" fmla="*/ 128922 h 241283"/>
                  <a:gd name="connsiteX813" fmla="*/ 267333 w 383275"/>
                  <a:gd name="connsiteY813" fmla="*/ 128097 h 241283"/>
                  <a:gd name="connsiteX814" fmla="*/ 268247 w 383275"/>
                  <a:gd name="connsiteY814" fmla="*/ 127891 h 241283"/>
                  <a:gd name="connsiteX815" fmla="*/ 273021 w 383275"/>
                  <a:gd name="connsiteY815" fmla="*/ 126329 h 241283"/>
                  <a:gd name="connsiteX816" fmla="*/ 276380 w 383275"/>
                  <a:gd name="connsiteY816" fmla="*/ 124149 h 241283"/>
                  <a:gd name="connsiteX817" fmla="*/ 279415 w 383275"/>
                  <a:gd name="connsiteY817" fmla="*/ 121496 h 241283"/>
                  <a:gd name="connsiteX818" fmla="*/ 282244 w 383275"/>
                  <a:gd name="connsiteY818" fmla="*/ 119051 h 241283"/>
                  <a:gd name="connsiteX819" fmla="*/ 283570 w 383275"/>
                  <a:gd name="connsiteY819" fmla="*/ 117754 h 241283"/>
                  <a:gd name="connsiteX820" fmla="*/ 284778 w 383275"/>
                  <a:gd name="connsiteY820" fmla="*/ 116340 h 241283"/>
                  <a:gd name="connsiteX821" fmla="*/ 285928 w 383275"/>
                  <a:gd name="connsiteY821" fmla="*/ 98953 h 241283"/>
                  <a:gd name="connsiteX822" fmla="*/ 285928 w 383275"/>
                  <a:gd name="connsiteY822" fmla="*/ 98394 h 241283"/>
                  <a:gd name="connsiteX823" fmla="*/ 285957 w 383275"/>
                  <a:gd name="connsiteY823" fmla="*/ 97863 h 241283"/>
                  <a:gd name="connsiteX824" fmla="*/ 285957 w 383275"/>
                  <a:gd name="connsiteY824" fmla="*/ 97539 h 241283"/>
                  <a:gd name="connsiteX825" fmla="*/ 285987 w 383275"/>
                  <a:gd name="connsiteY825" fmla="*/ 96950 h 241283"/>
                  <a:gd name="connsiteX826" fmla="*/ 286016 w 383275"/>
                  <a:gd name="connsiteY826" fmla="*/ 96419 h 241283"/>
                  <a:gd name="connsiteX827" fmla="*/ 286075 w 383275"/>
                  <a:gd name="connsiteY827" fmla="*/ 95358 h 241283"/>
                  <a:gd name="connsiteX828" fmla="*/ 286104 w 383275"/>
                  <a:gd name="connsiteY828" fmla="*/ 95093 h 241283"/>
                  <a:gd name="connsiteX829" fmla="*/ 286193 w 383275"/>
                  <a:gd name="connsiteY829" fmla="*/ 93944 h 241283"/>
                  <a:gd name="connsiteX830" fmla="*/ 286222 w 383275"/>
                  <a:gd name="connsiteY830" fmla="*/ 93590 h 241283"/>
                  <a:gd name="connsiteX831" fmla="*/ 286311 w 383275"/>
                  <a:gd name="connsiteY831" fmla="*/ 92618 h 241283"/>
                  <a:gd name="connsiteX832" fmla="*/ 286370 w 383275"/>
                  <a:gd name="connsiteY832" fmla="*/ 91970 h 241283"/>
                  <a:gd name="connsiteX833" fmla="*/ 286458 w 383275"/>
                  <a:gd name="connsiteY833" fmla="*/ 90997 h 241283"/>
                  <a:gd name="connsiteX834" fmla="*/ 286517 w 383275"/>
                  <a:gd name="connsiteY834" fmla="*/ 90290 h 241283"/>
                  <a:gd name="connsiteX835" fmla="*/ 286605 w 383275"/>
                  <a:gd name="connsiteY835" fmla="*/ 89347 h 241283"/>
                  <a:gd name="connsiteX836" fmla="*/ 286694 w 383275"/>
                  <a:gd name="connsiteY836" fmla="*/ 88551 h 241283"/>
                  <a:gd name="connsiteX837" fmla="*/ 286782 w 383275"/>
                  <a:gd name="connsiteY837" fmla="*/ 87756 h 241283"/>
                  <a:gd name="connsiteX838" fmla="*/ 286900 w 383275"/>
                  <a:gd name="connsiteY838" fmla="*/ 86872 h 241283"/>
                  <a:gd name="connsiteX839" fmla="*/ 286988 w 383275"/>
                  <a:gd name="connsiteY839" fmla="*/ 86135 h 241283"/>
                  <a:gd name="connsiteX840" fmla="*/ 287106 w 383275"/>
                  <a:gd name="connsiteY840" fmla="*/ 85251 h 241283"/>
                  <a:gd name="connsiteX841" fmla="*/ 287224 w 383275"/>
                  <a:gd name="connsiteY841" fmla="*/ 84573 h 241283"/>
                  <a:gd name="connsiteX842" fmla="*/ 287342 w 383275"/>
                  <a:gd name="connsiteY842" fmla="*/ 83777 h 241283"/>
                  <a:gd name="connsiteX843" fmla="*/ 287460 w 383275"/>
                  <a:gd name="connsiteY843" fmla="*/ 83129 h 241283"/>
                  <a:gd name="connsiteX844" fmla="*/ 287607 w 383275"/>
                  <a:gd name="connsiteY844" fmla="*/ 82451 h 241283"/>
                  <a:gd name="connsiteX845" fmla="*/ 287725 w 383275"/>
                  <a:gd name="connsiteY845" fmla="*/ 81921 h 241283"/>
                  <a:gd name="connsiteX846" fmla="*/ 287872 w 383275"/>
                  <a:gd name="connsiteY846" fmla="*/ 81361 h 241283"/>
                  <a:gd name="connsiteX847" fmla="*/ 288020 w 383275"/>
                  <a:gd name="connsiteY847" fmla="*/ 80949 h 241283"/>
                  <a:gd name="connsiteX848" fmla="*/ 288167 w 383275"/>
                  <a:gd name="connsiteY848" fmla="*/ 80507 h 241283"/>
                  <a:gd name="connsiteX849" fmla="*/ 288314 w 383275"/>
                  <a:gd name="connsiteY849" fmla="*/ 80241 h 241283"/>
                  <a:gd name="connsiteX850" fmla="*/ 288462 w 383275"/>
                  <a:gd name="connsiteY850" fmla="*/ 79976 h 241283"/>
                  <a:gd name="connsiteX851" fmla="*/ 288609 w 383275"/>
                  <a:gd name="connsiteY851" fmla="*/ 79888 h 241283"/>
                  <a:gd name="connsiteX852" fmla="*/ 288786 w 383275"/>
                  <a:gd name="connsiteY852" fmla="*/ 79799 h 241283"/>
                  <a:gd name="connsiteX853" fmla="*/ 288285 w 383275"/>
                  <a:gd name="connsiteY853" fmla="*/ 85045 h 241283"/>
                  <a:gd name="connsiteX854" fmla="*/ 287342 w 383275"/>
                  <a:gd name="connsiteY854" fmla="*/ 100839 h 241283"/>
                  <a:gd name="connsiteX855" fmla="*/ 287755 w 383275"/>
                  <a:gd name="connsiteY855" fmla="*/ 104140 h 241283"/>
                  <a:gd name="connsiteX856" fmla="*/ 294149 w 383275"/>
                  <a:gd name="connsiteY856" fmla="*/ 109857 h 241283"/>
                  <a:gd name="connsiteX857" fmla="*/ 285898 w 383275"/>
                  <a:gd name="connsiteY857" fmla="*/ 117931 h 241283"/>
                  <a:gd name="connsiteX858" fmla="*/ 277205 w 383275"/>
                  <a:gd name="connsiteY858" fmla="*/ 125475 h 241283"/>
                  <a:gd name="connsiteX859" fmla="*/ 275054 w 383275"/>
                  <a:gd name="connsiteY859" fmla="*/ 126594 h 241283"/>
                  <a:gd name="connsiteX860" fmla="*/ 270427 w 383275"/>
                  <a:gd name="connsiteY860" fmla="*/ 129099 h 241283"/>
                  <a:gd name="connsiteX861" fmla="*/ 269543 w 383275"/>
                  <a:gd name="connsiteY861" fmla="*/ 129895 h 241283"/>
                  <a:gd name="connsiteX862" fmla="*/ 268866 w 383275"/>
                  <a:gd name="connsiteY862" fmla="*/ 130808 h 241283"/>
                  <a:gd name="connsiteX863" fmla="*/ 270781 w 383275"/>
                  <a:gd name="connsiteY863" fmla="*/ 135641 h 241283"/>
                  <a:gd name="connsiteX864" fmla="*/ 273964 w 383275"/>
                  <a:gd name="connsiteY864" fmla="*/ 137203 h 241283"/>
                  <a:gd name="connsiteX865" fmla="*/ 276439 w 383275"/>
                  <a:gd name="connsiteY865" fmla="*/ 137910 h 241283"/>
                  <a:gd name="connsiteX866" fmla="*/ 277205 w 383275"/>
                  <a:gd name="connsiteY866" fmla="*/ 138057 h 241283"/>
                  <a:gd name="connsiteX867" fmla="*/ 279120 w 383275"/>
                  <a:gd name="connsiteY867" fmla="*/ 138382 h 241283"/>
                  <a:gd name="connsiteX868" fmla="*/ 279857 w 383275"/>
                  <a:gd name="connsiteY868" fmla="*/ 138470 h 241283"/>
                  <a:gd name="connsiteX869" fmla="*/ 282450 w 383275"/>
                  <a:gd name="connsiteY869" fmla="*/ 138676 h 241283"/>
                  <a:gd name="connsiteX870" fmla="*/ 282716 w 383275"/>
                  <a:gd name="connsiteY870" fmla="*/ 138676 h 241283"/>
                  <a:gd name="connsiteX871" fmla="*/ 285161 w 383275"/>
                  <a:gd name="connsiteY871" fmla="*/ 138735 h 241283"/>
                  <a:gd name="connsiteX872" fmla="*/ 285427 w 383275"/>
                  <a:gd name="connsiteY872" fmla="*/ 138735 h 241283"/>
                  <a:gd name="connsiteX873" fmla="*/ 285751 w 383275"/>
                  <a:gd name="connsiteY873" fmla="*/ 138735 h 241283"/>
                  <a:gd name="connsiteX874" fmla="*/ 291026 w 383275"/>
                  <a:gd name="connsiteY874" fmla="*/ 138617 h 241283"/>
                  <a:gd name="connsiteX875" fmla="*/ 291468 w 383275"/>
                  <a:gd name="connsiteY875" fmla="*/ 138588 h 241283"/>
                  <a:gd name="connsiteX876" fmla="*/ 291880 w 383275"/>
                  <a:gd name="connsiteY876" fmla="*/ 138558 h 241283"/>
                  <a:gd name="connsiteX877" fmla="*/ 292116 w 383275"/>
                  <a:gd name="connsiteY877" fmla="*/ 138558 h 241283"/>
                  <a:gd name="connsiteX878" fmla="*/ 292558 w 383275"/>
                  <a:gd name="connsiteY878" fmla="*/ 138529 h 241283"/>
                  <a:gd name="connsiteX879" fmla="*/ 292853 w 383275"/>
                  <a:gd name="connsiteY879" fmla="*/ 138529 h 241283"/>
                  <a:gd name="connsiteX880" fmla="*/ 293265 w 383275"/>
                  <a:gd name="connsiteY880" fmla="*/ 138529 h 241283"/>
                  <a:gd name="connsiteX881" fmla="*/ 293737 w 383275"/>
                  <a:gd name="connsiteY881" fmla="*/ 138558 h 241283"/>
                  <a:gd name="connsiteX882" fmla="*/ 294061 w 383275"/>
                  <a:gd name="connsiteY882" fmla="*/ 138588 h 241283"/>
                  <a:gd name="connsiteX883" fmla="*/ 294473 w 383275"/>
                  <a:gd name="connsiteY883" fmla="*/ 138647 h 241283"/>
                  <a:gd name="connsiteX884" fmla="*/ 294739 w 383275"/>
                  <a:gd name="connsiteY884" fmla="*/ 138706 h 241283"/>
                  <a:gd name="connsiteX885" fmla="*/ 295033 w 383275"/>
                  <a:gd name="connsiteY885" fmla="*/ 138824 h 241283"/>
                  <a:gd name="connsiteX886" fmla="*/ 295181 w 383275"/>
                  <a:gd name="connsiteY886" fmla="*/ 138912 h 241283"/>
                  <a:gd name="connsiteX887" fmla="*/ 295269 w 383275"/>
                  <a:gd name="connsiteY887" fmla="*/ 139236 h 241283"/>
                  <a:gd name="connsiteX888" fmla="*/ 294945 w 383275"/>
                  <a:gd name="connsiteY888" fmla="*/ 139442 h 241283"/>
                  <a:gd name="connsiteX889" fmla="*/ 294739 w 383275"/>
                  <a:gd name="connsiteY889" fmla="*/ 139472 h 241283"/>
                  <a:gd name="connsiteX890" fmla="*/ 294267 w 383275"/>
                  <a:gd name="connsiteY890" fmla="*/ 139531 h 241283"/>
                  <a:gd name="connsiteX891" fmla="*/ 293943 w 383275"/>
                  <a:gd name="connsiteY891" fmla="*/ 139560 h 241283"/>
                  <a:gd name="connsiteX892" fmla="*/ 293324 w 383275"/>
                  <a:gd name="connsiteY892" fmla="*/ 139590 h 241283"/>
                  <a:gd name="connsiteX893" fmla="*/ 292941 w 383275"/>
                  <a:gd name="connsiteY893" fmla="*/ 139590 h 241283"/>
                  <a:gd name="connsiteX894" fmla="*/ 291969 w 383275"/>
                  <a:gd name="connsiteY894" fmla="*/ 139590 h 241283"/>
                  <a:gd name="connsiteX895" fmla="*/ 291821 w 383275"/>
                  <a:gd name="connsiteY895" fmla="*/ 139590 h 241283"/>
                  <a:gd name="connsiteX896" fmla="*/ 290819 w 383275"/>
                  <a:gd name="connsiteY896" fmla="*/ 139560 h 241283"/>
                  <a:gd name="connsiteX897" fmla="*/ 290701 w 383275"/>
                  <a:gd name="connsiteY897" fmla="*/ 139560 h 241283"/>
                  <a:gd name="connsiteX898" fmla="*/ 289758 w 383275"/>
                  <a:gd name="connsiteY898" fmla="*/ 139501 h 241283"/>
                  <a:gd name="connsiteX899" fmla="*/ 289582 w 383275"/>
                  <a:gd name="connsiteY899" fmla="*/ 139501 h 241283"/>
                  <a:gd name="connsiteX900" fmla="*/ 288904 w 383275"/>
                  <a:gd name="connsiteY900" fmla="*/ 139472 h 241283"/>
                  <a:gd name="connsiteX901" fmla="*/ 288550 w 383275"/>
                  <a:gd name="connsiteY901" fmla="*/ 139442 h 241283"/>
                  <a:gd name="connsiteX902" fmla="*/ 285515 w 383275"/>
                  <a:gd name="connsiteY902" fmla="*/ 139413 h 241283"/>
                  <a:gd name="connsiteX903" fmla="*/ 284926 w 383275"/>
                  <a:gd name="connsiteY903" fmla="*/ 139413 h 241283"/>
                  <a:gd name="connsiteX904" fmla="*/ 284248 w 383275"/>
                  <a:gd name="connsiteY904" fmla="*/ 139413 h 241283"/>
                  <a:gd name="connsiteX905" fmla="*/ 283423 w 383275"/>
                  <a:gd name="connsiteY905" fmla="*/ 139413 h 241283"/>
                  <a:gd name="connsiteX906" fmla="*/ 281773 w 383275"/>
                  <a:gd name="connsiteY906" fmla="*/ 139472 h 241283"/>
                  <a:gd name="connsiteX907" fmla="*/ 281124 w 383275"/>
                  <a:gd name="connsiteY907" fmla="*/ 139501 h 241283"/>
                  <a:gd name="connsiteX908" fmla="*/ 278885 w 383275"/>
                  <a:gd name="connsiteY908" fmla="*/ 139649 h 241283"/>
                  <a:gd name="connsiteX909" fmla="*/ 278443 w 383275"/>
                  <a:gd name="connsiteY909" fmla="*/ 139708 h 241283"/>
                  <a:gd name="connsiteX910" fmla="*/ 276675 w 383275"/>
                  <a:gd name="connsiteY910" fmla="*/ 139943 h 241283"/>
                  <a:gd name="connsiteX911" fmla="*/ 275938 w 383275"/>
                  <a:gd name="connsiteY911" fmla="*/ 140061 h 241283"/>
                  <a:gd name="connsiteX912" fmla="*/ 274465 w 383275"/>
                  <a:gd name="connsiteY912" fmla="*/ 140356 h 241283"/>
                  <a:gd name="connsiteX913" fmla="*/ 273669 w 383275"/>
                  <a:gd name="connsiteY913" fmla="*/ 140533 h 241283"/>
                  <a:gd name="connsiteX914" fmla="*/ 272196 w 383275"/>
                  <a:gd name="connsiteY914" fmla="*/ 140975 h 241283"/>
                  <a:gd name="connsiteX915" fmla="*/ 271518 w 383275"/>
                  <a:gd name="connsiteY915" fmla="*/ 141211 h 241283"/>
                  <a:gd name="connsiteX916" fmla="*/ 269396 w 383275"/>
                  <a:gd name="connsiteY916" fmla="*/ 142065 h 241283"/>
                  <a:gd name="connsiteX917" fmla="*/ 267215 w 383275"/>
                  <a:gd name="connsiteY917" fmla="*/ 143332 h 241283"/>
                  <a:gd name="connsiteX918" fmla="*/ 262795 w 383275"/>
                  <a:gd name="connsiteY918" fmla="*/ 152762 h 241283"/>
                  <a:gd name="connsiteX919" fmla="*/ 264711 w 383275"/>
                  <a:gd name="connsiteY919" fmla="*/ 157271 h 241283"/>
                  <a:gd name="connsiteX920" fmla="*/ 281655 w 383275"/>
                  <a:gd name="connsiteY920" fmla="*/ 166671 h 241283"/>
                  <a:gd name="connsiteX921" fmla="*/ 287283 w 383275"/>
                  <a:gd name="connsiteY921" fmla="*/ 167879 h 241283"/>
                  <a:gd name="connsiteX922" fmla="*/ 289022 w 383275"/>
                  <a:gd name="connsiteY922" fmla="*/ 168174 h 241283"/>
                  <a:gd name="connsiteX923" fmla="*/ 292970 w 383275"/>
                  <a:gd name="connsiteY923" fmla="*/ 168793 h 241283"/>
                  <a:gd name="connsiteX924" fmla="*/ 295210 w 383275"/>
                  <a:gd name="connsiteY924" fmla="*/ 169028 h 241283"/>
                  <a:gd name="connsiteX925" fmla="*/ 298717 w 383275"/>
                  <a:gd name="connsiteY925" fmla="*/ 169382 h 241283"/>
                  <a:gd name="connsiteX926" fmla="*/ 301133 w 383275"/>
                  <a:gd name="connsiteY926" fmla="*/ 169470 h 241283"/>
                  <a:gd name="connsiteX927" fmla="*/ 304316 w 383275"/>
                  <a:gd name="connsiteY927" fmla="*/ 169588 h 241283"/>
                  <a:gd name="connsiteX928" fmla="*/ 304640 w 383275"/>
                  <a:gd name="connsiteY928" fmla="*/ 169588 h 241283"/>
                  <a:gd name="connsiteX929" fmla="*/ 324472 w 383275"/>
                  <a:gd name="connsiteY929" fmla="*/ 166553 h 241283"/>
                  <a:gd name="connsiteX930" fmla="*/ 330778 w 383275"/>
                  <a:gd name="connsiteY930" fmla="*/ 164166 h 241283"/>
                  <a:gd name="connsiteX931" fmla="*/ 339677 w 383275"/>
                  <a:gd name="connsiteY931" fmla="*/ 159540 h 241283"/>
                  <a:gd name="connsiteX932" fmla="*/ 342418 w 383275"/>
                  <a:gd name="connsiteY932" fmla="*/ 157654 h 241283"/>
                  <a:gd name="connsiteX933" fmla="*/ 342801 w 383275"/>
                  <a:gd name="connsiteY933" fmla="*/ 157330 h 241283"/>
                  <a:gd name="connsiteX934" fmla="*/ 343243 w 383275"/>
                  <a:gd name="connsiteY934" fmla="*/ 156946 h 241283"/>
                  <a:gd name="connsiteX935" fmla="*/ 343537 w 383275"/>
                  <a:gd name="connsiteY935" fmla="*/ 156681 h 241283"/>
                  <a:gd name="connsiteX936" fmla="*/ 343950 w 383275"/>
                  <a:gd name="connsiteY936" fmla="*/ 156328 h 241283"/>
                  <a:gd name="connsiteX937" fmla="*/ 344274 w 383275"/>
                  <a:gd name="connsiteY937" fmla="*/ 156062 h 241283"/>
                  <a:gd name="connsiteX938" fmla="*/ 344716 w 383275"/>
                  <a:gd name="connsiteY938" fmla="*/ 155709 h 241283"/>
                  <a:gd name="connsiteX939" fmla="*/ 345040 w 383275"/>
                  <a:gd name="connsiteY939" fmla="*/ 155473 h 241283"/>
                  <a:gd name="connsiteX940" fmla="*/ 345512 w 383275"/>
                  <a:gd name="connsiteY940" fmla="*/ 155149 h 241283"/>
                  <a:gd name="connsiteX941" fmla="*/ 345806 w 383275"/>
                  <a:gd name="connsiteY941" fmla="*/ 154943 h 241283"/>
                  <a:gd name="connsiteX942" fmla="*/ 346278 w 383275"/>
                  <a:gd name="connsiteY942" fmla="*/ 154677 h 241283"/>
                  <a:gd name="connsiteX943" fmla="*/ 346514 w 383275"/>
                  <a:gd name="connsiteY943" fmla="*/ 154560 h 241283"/>
                  <a:gd name="connsiteX944" fmla="*/ 347103 w 383275"/>
                  <a:gd name="connsiteY944" fmla="*/ 154412 h 241283"/>
                  <a:gd name="connsiteX945" fmla="*/ 347516 w 383275"/>
                  <a:gd name="connsiteY945" fmla="*/ 154589 h 241283"/>
                  <a:gd name="connsiteX946" fmla="*/ 347516 w 383275"/>
                  <a:gd name="connsiteY946" fmla="*/ 154589 h 241283"/>
                  <a:gd name="connsiteX947" fmla="*/ 346131 w 383275"/>
                  <a:gd name="connsiteY947" fmla="*/ 155532 h 241283"/>
                  <a:gd name="connsiteX948" fmla="*/ 346131 w 383275"/>
                  <a:gd name="connsiteY948" fmla="*/ 155532 h 241283"/>
                  <a:gd name="connsiteX949" fmla="*/ 341622 w 383275"/>
                  <a:gd name="connsiteY949" fmla="*/ 158832 h 241283"/>
                  <a:gd name="connsiteX950" fmla="*/ 340767 w 383275"/>
                  <a:gd name="connsiteY950" fmla="*/ 159422 h 241283"/>
                  <a:gd name="connsiteX951" fmla="*/ 336200 w 383275"/>
                  <a:gd name="connsiteY951" fmla="*/ 162192 h 241283"/>
                  <a:gd name="connsiteX952" fmla="*/ 335316 w 383275"/>
                  <a:gd name="connsiteY952" fmla="*/ 162663 h 241283"/>
                  <a:gd name="connsiteX953" fmla="*/ 330395 w 383275"/>
                  <a:gd name="connsiteY953" fmla="*/ 165109 h 241283"/>
                  <a:gd name="connsiteX954" fmla="*/ 330365 w 383275"/>
                  <a:gd name="connsiteY954" fmla="*/ 165109 h 241283"/>
                  <a:gd name="connsiteX955" fmla="*/ 325238 w 383275"/>
                  <a:gd name="connsiteY955" fmla="*/ 167113 h 241283"/>
                  <a:gd name="connsiteX956" fmla="*/ 324295 w 383275"/>
                  <a:gd name="connsiteY956" fmla="*/ 167437 h 241283"/>
                  <a:gd name="connsiteX957" fmla="*/ 319226 w 383275"/>
                  <a:gd name="connsiteY957" fmla="*/ 168940 h 241283"/>
                  <a:gd name="connsiteX958" fmla="*/ 318254 w 383275"/>
                  <a:gd name="connsiteY958" fmla="*/ 169176 h 241283"/>
                  <a:gd name="connsiteX959" fmla="*/ 312920 w 383275"/>
                  <a:gd name="connsiteY959" fmla="*/ 170295 h 241283"/>
                  <a:gd name="connsiteX960" fmla="*/ 312861 w 383275"/>
                  <a:gd name="connsiteY960" fmla="*/ 170295 h 241283"/>
                  <a:gd name="connsiteX961" fmla="*/ 307410 w 383275"/>
                  <a:gd name="connsiteY961" fmla="*/ 170973 h 241283"/>
                  <a:gd name="connsiteX962" fmla="*/ 306378 w 383275"/>
                  <a:gd name="connsiteY962" fmla="*/ 171062 h 241283"/>
                  <a:gd name="connsiteX963" fmla="*/ 301074 w 383275"/>
                  <a:gd name="connsiteY963" fmla="*/ 171268 h 241283"/>
                  <a:gd name="connsiteX964" fmla="*/ 299866 w 383275"/>
                  <a:gd name="connsiteY964" fmla="*/ 171268 h 241283"/>
                  <a:gd name="connsiteX965" fmla="*/ 296566 w 383275"/>
                  <a:gd name="connsiteY965" fmla="*/ 171150 h 241283"/>
                  <a:gd name="connsiteX966" fmla="*/ 295239 w 383275"/>
                  <a:gd name="connsiteY966" fmla="*/ 171062 h 241283"/>
                  <a:gd name="connsiteX967" fmla="*/ 290790 w 383275"/>
                  <a:gd name="connsiteY967" fmla="*/ 170620 h 241283"/>
                  <a:gd name="connsiteX968" fmla="*/ 282156 w 383275"/>
                  <a:gd name="connsiteY968" fmla="*/ 169058 h 241283"/>
                  <a:gd name="connsiteX969" fmla="*/ 278678 w 383275"/>
                  <a:gd name="connsiteY969" fmla="*/ 168026 h 241283"/>
                  <a:gd name="connsiteX970" fmla="*/ 275142 w 383275"/>
                  <a:gd name="connsiteY970" fmla="*/ 167231 h 241283"/>
                  <a:gd name="connsiteX971" fmla="*/ 274258 w 383275"/>
                  <a:gd name="connsiteY971" fmla="*/ 167172 h 241283"/>
                  <a:gd name="connsiteX972" fmla="*/ 273875 w 383275"/>
                  <a:gd name="connsiteY972" fmla="*/ 167231 h 241283"/>
                  <a:gd name="connsiteX973" fmla="*/ 273256 w 383275"/>
                  <a:gd name="connsiteY973" fmla="*/ 167290 h 241283"/>
                  <a:gd name="connsiteX974" fmla="*/ 272667 w 383275"/>
                  <a:gd name="connsiteY974" fmla="*/ 167467 h 241283"/>
                  <a:gd name="connsiteX975" fmla="*/ 272254 w 383275"/>
                  <a:gd name="connsiteY975" fmla="*/ 167673 h 241283"/>
                  <a:gd name="connsiteX976" fmla="*/ 271901 w 383275"/>
                  <a:gd name="connsiteY976" fmla="*/ 167997 h 241283"/>
                  <a:gd name="connsiteX977" fmla="*/ 271665 w 383275"/>
                  <a:gd name="connsiteY977" fmla="*/ 168292 h 241283"/>
                  <a:gd name="connsiteX978" fmla="*/ 271518 w 383275"/>
                  <a:gd name="connsiteY978" fmla="*/ 168763 h 241283"/>
                  <a:gd name="connsiteX979" fmla="*/ 271459 w 383275"/>
                  <a:gd name="connsiteY979" fmla="*/ 169146 h 241283"/>
                  <a:gd name="connsiteX980" fmla="*/ 271518 w 383275"/>
                  <a:gd name="connsiteY980" fmla="*/ 169706 h 241283"/>
                  <a:gd name="connsiteX981" fmla="*/ 271577 w 383275"/>
                  <a:gd name="connsiteY981" fmla="*/ 170119 h 241283"/>
                  <a:gd name="connsiteX982" fmla="*/ 271812 w 383275"/>
                  <a:gd name="connsiteY982" fmla="*/ 170767 h 241283"/>
                  <a:gd name="connsiteX983" fmla="*/ 271989 w 383275"/>
                  <a:gd name="connsiteY983" fmla="*/ 171179 h 241283"/>
                  <a:gd name="connsiteX984" fmla="*/ 272402 w 383275"/>
                  <a:gd name="connsiteY984" fmla="*/ 171916 h 241283"/>
                  <a:gd name="connsiteX985" fmla="*/ 272608 w 383275"/>
                  <a:gd name="connsiteY985" fmla="*/ 172270 h 241283"/>
                  <a:gd name="connsiteX986" fmla="*/ 273404 w 383275"/>
                  <a:gd name="connsiteY986" fmla="*/ 173301 h 241283"/>
                  <a:gd name="connsiteX987" fmla="*/ 273433 w 383275"/>
                  <a:gd name="connsiteY987" fmla="*/ 173331 h 241283"/>
                  <a:gd name="connsiteX988" fmla="*/ 289729 w 383275"/>
                  <a:gd name="connsiteY988" fmla="*/ 196316 h 241283"/>
                  <a:gd name="connsiteX989" fmla="*/ 287990 w 383275"/>
                  <a:gd name="connsiteY989" fmla="*/ 193104 h 241283"/>
                  <a:gd name="connsiteX990" fmla="*/ 212759 w 383275"/>
                  <a:gd name="connsiteY990" fmla="*/ 174126 h 241283"/>
                  <a:gd name="connsiteX991" fmla="*/ 212670 w 383275"/>
                  <a:gd name="connsiteY991" fmla="*/ 174097 h 241283"/>
                  <a:gd name="connsiteX992" fmla="*/ 212405 w 383275"/>
                  <a:gd name="connsiteY992" fmla="*/ 173773 h 241283"/>
                  <a:gd name="connsiteX993" fmla="*/ 212376 w 383275"/>
                  <a:gd name="connsiteY993" fmla="*/ 173684 h 241283"/>
                  <a:gd name="connsiteX994" fmla="*/ 212464 w 383275"/>
                  <a:gd name="connsiteY994" fmla="*/ 173036 h 241283"/>
                  <a:gd name="connsiteX995" fmla="*/ 212523 w 383275"/>
                  <a:gd name="connsiteY995" fmla="*/ 172918 h 241283"/>
                  <a:gd name="connsiteX996" fmla="*/ 213053 w 383275"/>
                  <a:gd name="connsiteY996" fmla="*/ 171857 h 241283"/>
                  <a:gd name="connsiteX997" fmla="*/ 214379 w 383275"/>
                  <a:gd name="connsiteY997" fmla="*/ 168233 h 241283"/>
                  <a:gd name="connsiteX998" fmla="*/ 211934 w 383275"/>
                  <a:gd name="connsiteY998" fmla="*/ 162663 h 241283"/>
                  <a:gd name="connsiteX999" fmla="*/ 209989 w 383275"/>
                  <a:gd name="connsiteY999" fmla="*/ 160512 h 241283"/>
                  <a:gd name="connsiteX1000" fmla="*/ 203064 w 383275"/>
                  <a:gd name="connsiteY1000" fmla="*/ 155385 h 241283"/>
                  <a:gd name="connsiteX1001" fmla="*/ 197877 w 383275"/>
                  <a:gd name="connsiteY1001" fmla="*/ 153322 h 241283"/>
                  <a:gd name="connsiteX1002" fmla="*/ 192514 w 383275"/>
                  <a:gd name="connsiteY1002" fmla="*/ 152055 h 241283"/>
                  <a:gd name="connsiteX1003" fmla="*/ 187033 w 383275"/>
                  <a:gd name="connsiteY1003" fmla="*/ 151259 h 241283"/>
                  <a:gd name="connsiteX1004" fmla="*/ 181523 w 383275"/>
                  <a:gd name="connsiteY1004" fmla="*/ 150522 h 241283"/>
                  <a:gd name="connsiteX1005" fmla="*/ 179342 w 383275"/>
                  <a:gd name="connsiteY1005" fmla="*/ 150198 h 241283"/>
                  <a:gd name="connsiteX1006" fmla="*/ 177957 w 383275"/>
                  <a:gd name="connsiteY1006" fmla="*/ 149992 h 241283"/>
                  <a:gd name="connsiteX1007" fmla="*/ 177220 w 383275"/>
                  <a:gd name="connsiteY1007" fmla="*/ 149904 h 241283"/>
                  <a:gd name="connsiteX1008" fmla="*/ 176042 w 383275"/>
                  <a:gd name="connsiteY1008" fmla="*/ 149756 h 241283"/>
                  <a:gd name="connsiteX1009" fmla="*/ 175275 w 383275"/>
                  <a:gd name="connsiteY1009" fmla="*/ 149697 h 241283"/>
                  <a:gd name="connsiteX1010" fmla="*/ 174097 w 383275"/>
                  <a:gd name="connsiteY1010" fmla="*/ 149638 h 241283"/>
                  <a:gd name="connsiteX1011" fmla="*/ 173596 w 383275"/>
                  <a:gd name="connsiteY1011" fmla="*/ 149609 h 241283"/>
                  <a:gd name="connsiteX1012" fmla="*/ 173272 w 383275"/>
                  <a:gd name="connsiteY1012" fmla="*/ 149609 h 241283"/>
                  <a:gd name="connsiteX1013" fmla="*/ 172682 w 383275"/>
                  <a:gd name="connsiteY1013" fmla="*/ 149638 h 241283"/>
                  <a:gd name="connsiteX1014" fmla="*/ 171680 w 383275"/>
                  <a:gd name="connsiteY1014" fmla="*/ 149727 h 241283"/>
                  <a:gd name="connsiteX1015" fmla="*/ 171091 w 383275"/>
                  <a:gd name="connsiteY1015" fmla="*/ 149815 h 241283"/>
                  <a:gd name="connsiteX1016" fmla="*/ 170060 w 383275"/>
                  <a:gd name="connsiteY1016" fmla="*/ 150051 h 241283"/>
                  <a:gd name="connsiteX1017" fmla="*/ 169559 w 383275"/>
                  <a:gd name="connsiteY1017" fmla="*/ 150169 h 241283"/>
                  <a:gd name="connsiteX1018" fmla="*/ 168085 w 383275"/>
                  <a:gd name="connsiteY1018" fmla="*/ 150758 h 241283"/>
                  <a:gd name="connsiteX1019" fmla="*/ 168085 w 383275"/>
                  <a:gd name="connsiteY1019" fmla="*/ 150758 h 241283"/>
                  <a:gd name="connsiteX1020" fmla="*/ 166936 w 383275"/>
                  <a:gd name="connsiteY1020" fmla="*/ 151465 h 241283"/>
                  <a:gd name="connsiteX1021" fmla="*/ 164461 w 383275"/>
                  <a:gd name="connsiteY1021" fmla="*/ 154501 h 241283"/>
                  <a:gd name="connsiteX1022" fmla="*/ 163871 w 383275"/>
                  <a:gd name="connsiteY1022" fmla="*/ 156003 h 241283"/>
                  <a:gd name="connsiteX1023" fmla="*/ 162162 w 383275"/>
                  <a:gd name="connsiteY1023" fmla="*/ 158066 h 241283"/>
                  <a:gd name="connsiteX1024" fmla="*/ 160512 w 383275"/>
                  <a:gd name="connsiteY1024" fmla="*/ 150611 h 241283"/>
                  <a:gd name="connsiteX1025" fmla="*/ 155355 w 383275"/>
                  <a:gd name="connsiteY1025" fmla="*/ 144982 h 241283"/>
                  <a:gd name="connsiteX1026" fmla="*/ 152791 w 383275"/>
                  <a:gd name="connsiteY1026" fmla="*/ 143981 h 241283"/>
                  <a:gd name="connsiteX1027" fmla="*/ 150404 w 383275"/>
                  <a:gd name="connsiteY1027" fmla="*/ 142183 h 241283"/>
                  <a:gd name="connsiteX1028" fmla="*/ 141564 w 383275"/>
                  <a:gd name="connsiteY1028" fmla="*/ 136466 h 241283"/>
                  <a:gd name="connsiteX1029" fmla="*/ 123206 w 383275"/>
                  <a:gd name="connsiteY1029" fmla="*/ 124650 h 241283"/>
                  <a:gd name="connsiteX1030" fmla="*/ 118815 w 383275"/>
                  <a:gd name="connsiteY1030" fmla="*/ 121762 h 241283"/>
                  <a:gd name="connsiteX1031" fmla="*/ 114247 w 383275"/>
                  <a:gd name="connsiteY1031" fmla="*/ 119169 h 241283"/>
                  <a:gd name="connsiteX1032" fmla="*/ 111654 w 383275"/>
                  <a:gd name="connsiteY1032" fmla="*/ 118314 h 241283"/>
                  <a:gd name="connsiteX1033" fmla="*/ 103786 w 383275"/>
                  <a:gd name="connsiteY1033" fmla="*/ 117253 h 241283"/>
                  <a:gd name="connsiteX1034" fmla="*/ 107028 w 383275"/>
                  <a:gd name="connsiteY1034" fmla="*/ 116133 h 241283"/>
                  <a:gd name="connsiteX1035" fmla="*/ 108589 w 383275"/>
                  <a:gd name="connsiteY1035" fmla="*/ 115426 h 241283"/>
                  <a:gd name="connsiteX1036" fmla="*/ 109827 w 383275"/>
                  <a:gd name="connsiteY1036" fmla="*/ 114306 h 241283"/>
                  <a:gd name="connsiteX1037" fmla="*/ 110357 w 383275"/>
                  <a:gd name="connsiteY1037" fmla="*/ 111566 h 241283"/>
                  <a:gd name="connsiteX1038" fmla="*/ 109297 w 383275"/>
                  <a:gd name="connsiteY1038" fmla="*/ 108766 h 241283"/>
                  <a:gd name="connsiteX1039" fmla="*/ 108472 w 383275"/>
                  <a:gd name="connsiteY1039" fmla="*/ 107028 h 241283"/>
                  <a:gd name="connsiteX1040" fmla="*/ 104700 w 383275"/>
                  <a:gd name="connsiteY1040" fmla="*/ 93296 h 241283"/>
                  <a:gd name="connsiteX1041" fmla="*/ 103757 w 383275"/>
                  <a:gd name="connsiteY1041" fmla="*/ 88640 h 241283"/>
                  <a:gd name="connsiteX1042" fmla="*/ 101222 w 383275"/>
                  <a:gd name="connsiteY1042" fmla="*/ 75025 h 241283"/>
                  <a:gd name="connsiteX1043" fmla="*/ 99454 w 383275"/>
                  <a:gd name="connsiteY1043" fmla="*/ 70782 h 241283"/>
                  <a:gd name="connsiteX1044" fmla="*/ 98276 w 383275"/>
                  <a:gd name="connsiteY1044" fmla="*/ 68926 h 241283"/>
                  <a:gd name="connsiteX1045" fmla="*/ 87166 w 383275"/>
                  <a:gd name="connsiteY1045" fmla="*/ 58553 h 241283"/>
                  <a:gd name="connsiteX1046" fmla="*/ 87402 w 383275"/>
                  <a:gd name="connsiteY1046" fmla="*/ 58435 h 241283"/>
                  <a:gd name="connsiteX1047" fmla="*/ 87490 w 383275"/>
                  <a:gd name="connsiteY1047" fmla="*/ 58435 h 241283"/>
                  <a:gd name="connsiteX1048" fmla="*/ 88227 w 383275"/>
                  <a:gd name="connsiteY1048" fmla="*/ 58671 h 241283"/>
                  <a:gd name="connsiteX1049" fmla="*/ 88257 w 383275"/>
                  <a:gd name="connsiteY1049" fmla="*/ 58700 h 241283"/>
                  <a:gd name="connsiteX1050" fmla="*/ 89317 w 383275"/>
                  <a:gd name="connsiteY1050" fmla="*/ 59319 h 241283"/>
                  <a:gd name="connsiteX1051" fmla="*/ 89406 w 383275"/>
                  <a:gd name="connsiteY1051" fmla="*/ 59378 h 241283"/>
                  <a:gd name="connsiteX1052" fmla="*/ 90643 w 383275"/>
                  <a:gd name="connsiteY1052" fmla="*/ 60233 h 241283"/>
                  <a:gd name="connsiteX1053" fmla="*/ 90791 w 383275"/>
                  <a:gd name="connsiteY1053" fmla="*/ 60321 h 241283"/>
                  <a:gd name="connsiteX1054" fmla="*/ 92087 w 383275"/>
                  <a:gd name="connsiteY1054" fmla="*/ 61293 h 241283"/>
                  <a:gd name="connsiteX1055" fmla="*/ 92264 w 383275"/>
                  <a:gd name="connsiteY1055" fmla="*/ 61411 h 241283"/>
                  <a:gd name="connsiteX1056" fmla="*/ 93531 w 383275"/>
                  <a:gd name="connsiteY1056" fmla="*/ 62384 h 241283"/>
                  <a:gd name="connsiteX1057" fmla="*/ 93708 w 383275"/>
                  <a:gd name="connsiteY1057" fmla="*/ 62502 h 241283"/>
                  <a:gd name="connsiteX1058" fmla="*/ 94857 w 383275"/>
                  <a:gd name="connsiteY1058" fmla="*/ 63415 h 241283"/>
                  <a:gd name="connsiteX1059" fmla="*/ 95741 w 383275"/>
                  <a:gd name="connsiteY1059" fmla="*/ 64122 h 241283"/>
                  <a:gd name="connsiteX1060" fmla="*/ 95800 w 383275"/>
                  <a:gd name="connsiteY1060" fmla="*/ 64152 h 241283"/>
                  <a:gd name="connsiteX1061" fmla="*/ 96301 w 383275"/>
                  <a:gd name="connsiteY1061" fmla="*/ 64535 h 241283"/>
                  <a:gd name="connsiteX1062" fmla="*/ 97451 w 383275"/>
                  <a:gd name="connsiteY1062" fmla="*/ 65124 h 241283"/>
                  <a:gd name="connsiteX1063" fmla="*/ 97804 w 383275"/>
                  <a:gd name="connsiteY1063" fmla="*/ 65242 h 241283"/>
                  <a:gd name="connsiteX1064" fmla="*/ 98570 w 383275"/>
                  <a:gd name="connsiteY1064" fmla="*/ 65507 h 241283"/>
                  <a:gd name="connsiteX1065" fmla="*/ 99012 w 383275"/>
                  <a:gd name="connsiteY1065" fmla="*/ 65596 h 241283"/>
                  <a:gd name="connsiteX1066" fmla="*/ 99661 w 383275"/>
                  <a:gd name="connsiteY1066" fmla="*/ 65743 h 241283"/>
                  <a:gd name="connsiteX1067" fmla="*/ 100132 w 383275"/>
                  <a:gd name="connsiteY1067" fmla="*/ 65773 h 241283"/>
                  <a:gd name="connsiteX1068" fmla="*/ 100751 w 383275"/>
                  <a:gd name="connsiteY1068" fmla="*/ 65802 h 241283"/>
                  <a:gd name="connsiteX1069" fmla="*/ 100839 w 383275"/>
                  <a:gd name="connsiteY1069" fmla="*/ 65802 h 241283"/>
                  <a:gd name="connsiteX1070" fmla="*/ 101016 w 383275"/>
                  <a:gd name="connsiteY1070" fmla="*/ 65773 h 241283"/>
                  <a:gd name="connsiteX1071" fmla="*/ 102165 w 383275"/>
                  <a:gd name="connsiteY1071" fmla="*/ 65684 h 241283"/>
                  <a:gd name="connsiteX1072" fmla="*/ 102490 w 383275"/>
                  <a:gd name="connsiteY1072" fmla="*/ 65625 h 241283"/>
                  <a:gd name="connsiteX1073" fmla="*/ 103816 w 383275"/>
                  <a:gd name="connsiteY1073" fmla="*/ 65301 h 241283"/>
                  <a:gd name="connsiteX1074" fmla="*/ 104022 w 383275"/>
                  <a:gd name="connsiteY1074" fmla="*/ 65213 h 241283"/>
                  <a:gd name="connsiteX1075" fmla="*/ 105171 w 383275"/>
                  <a:gd name="connsiteY1075" fmla="*/ 64771 h 241283"/>
                  <a:gd name="connsiteX1076" fmla="*/ 105495 w 383275"/>
                  <a:gd name="connsiteY1076" fmla="*/ 64623 h 241283"/>
                  <a:gd name="connsiteX1077" fmla="*/ 106762 w 383275"/>
                  <a:gd name="connsiteY1077" fmla="*/ 64004 h 241283"/>
                  <a:gd name="connsiteX1078" fmla="*/ 106939 w 383275"/>
                  <a:gd name="connsiteY1078" fmla="*/ 63916 h 241283"/>
                  <a:gd name="connsiteX1079" fmla="*/ 108088 w 383275"/>
                  <a:gd name="connsiteY1079" fmla="*/ 63268 h 241283"/>
                  <a:gd name="connsiteX1080" fmla="*/ 108442 w 383275"/>
                  <a:gd name="connsiteY1080" fmla="*/ 63061 h 241283"/>
                  <a:gd name="connsiteX1081" fmla="*/ 109650 w 383275"/>
                  <a:gd name="connsiteY1081" fmla="*/ 62325 h 241283"/>
                  <a:gd name="connsiteX1082" fmla="*/ 110800 w 383275"/>
                  <a:gd name="connsiteY1082" fmla="*/ 61588 h 241283"/>
                  <a:gd name="connsiteX1083" fmla="*/ 111183 w 383275"/>
                  <a:gd name="connsiteY1083" fmla="*/ 61352 h 241283"/>
                  <a:gd name="connsiteX1084" fmla="*/ 112509 w 383275"/>
                  <a:gd name="connsiteY1084" fmla="*/ 60557 h 241283"/>
                  <a:gd name="connsiteX1085" fmla="*/ 103550 w 383275"/>
                  <a:gd name="connsiteY1085" fmla="*/ 71342 h 241283"/>
                  <a:gd name="connsiteX1086" fmla="*/ 104228 w 383275"/>
                  <a:gd name="connsiteY1086" fmla="*/ 79151 h 241283"/>
                  <a:gd name="connsiteX1087" fmla="*/ 104611 w 383275"/>
                  <a:gd name="connsiteY1087" fmla="*/ 81685 h 241283"/>
                  <a:gd name="connsiteX1088" fmla="*/ 105377 w 383275"/>
                  <a:gd name="connsiteY1088" fmla="*/ 87284 h 241283"/>
                  <a:gd name="connsiteX1089" fmla="*/ 105849 w 383275"/>
                  <a:gd name="connsiteY1089" fmla="*/ 90054 h 241283"/>
                  <a:gd name="connsiteX1090" fmla="*/ 105908 w 383275"/>
                  <a:gd name="connsiteY1090" fmla="*/ 90260 h 241283"/>
                  <a:gd name="connsiteX1091" fmla="*/ 105967 w 383275"/>
                  <a:gd name="connsiteY1091" fmla="*/ 90437 h 241283"/>
                  <a:gd name="connsiteX1092" fmla="*/ 106026 w 383275"/>
                  <a:gd name="connsiteY1092" fmla="*/ 90644 h 241283"/>
                  <a:gd name="connsiteX1093" fmla="*/ 106085 w 383275"/>
                  <a:gd name="connsiteY1093" fmla="*/ 90938 h 241283"/>
                  <a:gd name="connsiteX1094" fmla="*/ 106114 w 383275"/>
                  <a:gd name="connsiteY1094" fmla="*/ 91086 h 241283"/>
                  <a:gd name="connsiteX1095" fmla="*/ 106173 w 383275"/>
                  <a:gd name="connsiteY1095" fmla="*/ 91351 h 241283"/>
                  <a:gd name="connsiteX1096" fmla="*/ 106203 w 383275"/>
                  <a:gd name="connsiteY1096" fmla="*/ 91498 h 241283"/>
                  <a:gd name="connsiteX1097" fmla="*/ 106261 w 383275"/>
                  <a:gd name="connsiteY1097" fmla="*/ 91763 h 241283"/>
                  <a:gd name="connsiteX1098" fmla="*/ 106261 w 383275"/>
                  <a:gd name="connsiteY1098" fmla="*/ 91852 h 241283"/>
                  <a:gd name="connsiteX1099" fmla="*/ 106291 w 383275"/>
                  <a:gd name="connsiteY1099" fmla="*/ 92087 h 241283"/>
                  <a:gd name="connsiteX1100" fmla="*/ 106291 w 383275"/>
                  <a:gd name="connsiteY1100" fmla="*/ 92117 h 241283"/>
                  <a:gd name="connsiteX1101" fmla="*/ 106261 w 383275"/>
                  <a:gd name="connsiteY1101" fmla="*/ 92146 h 241283"/>
                  <a:gd name="connsiteX1102" fmla="*/ 106114 w 383275"/>
                  <a:gd name="connsiteY1102" fmla="*/ 91940 h 241283"/>
                  <a:gd name="connsiteX1103" fmla="*/ 106114 w 383275"/>
                  <a:gd name="connsiteY1103" fmla="*/ 91940 h 241283"/>
                  <a:gd name="connsiteX1104" fmla="*/ 106114 w 383275"/>
                  <a:gd name="connsiteY1104" fmla="*/ 91940 h 241283"/>
                  <a:gd name="connsiteX1105" fmla="*/ 109326 w 383275"/>
                  <a:gd name="connsiteY1105" fmla="*/ 103492 h 241283"/>
                  <a:gd name="connsiteX1106" fmla="*/ 110800 w 383275"/>
                  <a:gd name="connsiteY1106" fmla="*/ 107234 h 241283"/>
                  <a:gd name="connsiteX1107" fmla="*/ 119021 w 383275"/>
                  <a:gd name="connsiteY1107" fmla="*/ 118461 h 241283"/>
                  <a:gd name="connsiteX1108" fmla="*/ 120023 w 383275"/>
                  <a:gd name="connsiteY1108" fmla="*/ 119345 h 241283"/>
                  <a:gd name="connsiteX1109" fmla="*/ 120318 w 383275"/>
                  <a:gd name="connsiteY1109" fmla="*/ 119581 h 241283"/>
                  <a:gd name="connsiteX1110" fmla="*/ 121202 w 383275"/>
                  <a:gd name="connsiteY1110" fmla="*/ 120318 h 241283"/>
                  <a:gd name="connsiteX1111" fmla="*/ 121703 w 383275"/>
                  <a:gd name="connsiteY1111" fmla="*/ 120701 h 241283"/>
                  <a:gd name="connsiteX1112" fmla="*/ 122528 w 383275"/>
                  <a:gd name="connsiteY1112" fmla="*/ 121349 h 241283"/>
                  <a:gd name="connsiteX1113" fmla="*/ 123117 w 383275"/>
                  <a:gd name="connsiteY1113" fmla="*/ 121762 h 241283"/>
                  <a:gd name="connsiteX1114" fmla="*/ 123942 w 383275"/>
                  <a:gd name="connsiteY1114" fmla="*/ 122351 h 241283"/>
                  <a:gd name="connsiteX1115" fmla="*/ 124561 w 383275"/>
                  <a:gd name="connsiteY1115" fmla="*/ 122734 h 241283"/>
                  <a:gd name="connsiteX1116" fmla="*/ 125386 w 383275"/>
                  <a:gd name="connsiteY1116" fmla="*/ 123235 h 241283"/>
                  <a:gd name="connsiteX1117" fmla="*/ 126034 w 383275"/>
                  <a:gd name="connsiteY1117" fmla="*/ 123559 h 241283"/>
                  <a:gd name="connsiteX1118" fmla="*/ 126860 w 383275"/>
                  <a:gd name="connsiteY1118" fmla="*/ 123913 h 241283"/>
                  <a:gd name="connsiteX1119" fmla="*/ 127508 w 383275"/>
                  <a:gd name="connsiteY1119" fmla="*/ 124119 h 241283"/>
                  <a:gd name="connsiteX1120" fmla="*/ 128303 w 383275"/>
                  <a:gd name="connsiteY1120" fmla="*/ 124325 h 241283"/>
                  <a:gd name="connsiteX1121" fmla="*/ 128952 w 383275"/>
                  <a:gd name="connsiteY1121" fmla="*/ 124414 h 241283"/>
                  <a:gd name="connsiteX1122" fmla="*/ 129394 w 383275"/>
                  <a:gd name="connsiteY1122" fmla="*/ 124473 h 241283"/>
                  <a:gd name="connsiteX1123" fmla="*/ 130042 w 383275"/>
                  <a:gd name="connsiteY1123" fmla="*/ 124414 h 241283"/>
                  <a:gd name="connsiteX1124" fmla="*/ 134757 w 383275"/>
                  <a:gd name="connsiteY1124" fmla="*/ 121379 h 241283"/>
                  <a:gd name="connsiteX1125" fmla="*/ 137969 w 383275"/>
                  <a:gd name="connsiteY1125" fmla="*/ 118785 h 241283"/>
                  <a:gd name="connsiteX1126" fmla="*/ 141299 w 383275"/>
                  <a:gd name="connsiteY1126" fmla="*/ 116340 h 241283"/>
                  <a:gd name="connsiteX1127" fmla="*/ 136024 w 383275"/>
                  <a:gd name="connsiteY1127" fmla="*/ 124767 h 241283"/>
                  <a:gd name="connsiteX1128" fmla="*/ 137291 w 383275"/>
                  <a:gd name="connsiteY1128" fmla="*/ 131191 h 241283"/>
                  <a:gd name="connsiteX1129" fmla="*/ 153616 w 383275"/>
                  <a:gd name="connsiteY1129" fmla="*/ 142242 h 241283"/>
                  <a:gd name="connsiteX1130" fmla="*/ 161632 w 383275"/>
                  <a:gd name="connsiteY1130" fmla="*/ 145749 h 241283"/>
                  <a:gd name="connsiteX1131" fmla="*/ 170119 w 383275"/>
                  <a:gd name="connsiteY1131" fmla="*/ 147752 h 241283"/>
                  <a:gd name="connsiteX1132" fmla="*/ 172505 w 383275"/>
                  <a:gd name="connsiteY1132" fmla="*/ 147959 h 241283"/>
                  <a:gd name="connsiteX1133" fmla="*/ 172505 w 383275"/>
                  <a:gd name="connsiteY1133" fmla="*/ 147959 h 241283"/>
                  <a:gd name="connsiteX1134" fmla="*/ 172594 w 383275"/>
                  <a:gd name="connsiteY1134" fmla="*/ 147959 h 241283"/>
                  <a:gd name="connsiteX1135" fmla="*/ 173389 w 383275"/>
                  <a:gd name="connsiteY1135" fmla="*/ 147900 h 241283"/>
                  <a:gd name="connsiteX1136" fmla="*/ 173684 w 383275"/>
                  <a:gd name="connsiteY1136" fmla="*/ 147841 h 241283"/>
                  <a:gd name="connsiteX1137" fmla="*/ 174273 w 383275"/>
                  <a:gd name="connsiteY1137" fmla="*/ 147694 h 241283"/>
                  <a:gd name="connsiteX1138" fmla="*/ 174568 w 383275"/>
                  <a:gd name="connsiteY1138" fmla="*/ 147605 h 241283"/>
                  <a:gd name="connsiteX1139" fmla="*/ 175099 w 383275"/>
                  <a:gd name="connsiteY1139" fmla="*/ 147340 h 241283"/>
                  <a:gd name="connsiteX1140" fmla="*/ 175334 w 383275"/>
                  <a:gd name="connsiteY1140" fmla="*/ 147193 h 241283"/>
                  <a:gd name="connsiteX1141" fmla="*/ 176012 w 383275"/>
                  <a:gd name="connsiteY1141" fmla="*/ 146603 h 241283"/>
                  <a:gd name="connsiteX1142" fmla="*/ 176867 w 383275"/>
                  <a:gd name="connsiteY1142" fmla="*/ 145159 h 241283"/>
                  <a:gd name="connsiteX1143" fmla="*/ 178163 w 383275"/>
                  <a:gd name="connsiteY1143" fmla="*/ 140120 h 241283"/>
                  <a:gd name="connsiteX1144" fmla="*/ 178370 w 383275"/>
                  <a:gd name="connsiteY1144" fmla="*/ 145100 h 241283"/>
                  <a:gd name="connsiteX1145" fmla="*/ 179607 w 383275"/>
                  <a:gd name="connsiteY1145" fmla="*/ 147752 h 241283"/>
                  <a:gd name="connsiteX1146" fmla="*/ 180992 w 383275"/>
                  <a:gd name="connsiteY1146" fmla="*/ 148813 h 241283"/>
                  <a:gd name="connsiteX1147" fmla="*/ 181316 w 383275"/>
                  <a:gd name="connsiteY1147" fmla="*/ 148990 h 241283"/>
                  <a:gd name="connsiteX1148" fmla="*/ 182908 w 383275"/>
                  <a:gd name="connsiteY1148" fmla="*/ 149579 h 241283"/>
                  <a:gd name="connsiteX1149" fmla="*/ 183202 w 383275"/>
                  <a:gd name="connsiteY1149" fmla="*/ 149638 h 241283"/>
                  <a:gd name="connsiteX1150" fmla="*/ 184794 w 383275"/>
                  <a:gd name="connsiteY1150" fmla="*/ 149874 h 241283"/>
                  <a:gd name="connsiteX1151" fmla="*/ 185118 w 383275"/>
                  <a:gd name="connsiteY1151" fmla="*/ 149904 h 241283"/>
                  <a:gd name="connsiteX1152" fmla="*/ 186915 w 383275"/>
                  <a:gd name="connsiteY1152" fmla="*/ 149963 h 241283"/>
                  <a:gd name="connsiteX1153" fmla="*/ 187004 w 383275"/>
                  <a:gd name="connsiteY1153" fmla="*/ 149963 h 241283"/>
                  <a:gd name="connsiteX1154" fmla="*/ 187505 w 383275"/>
                  <a:gd name="connsiteY1154" fmla="*/ 149963 h 241283"/>
                  <a:gd name="connsiteX1155" fmla="*/ 188978 w 383275"/>
                  <a:gd name="connsiteY1155" fmla="*/ 149963 h 241283"/>
                  <a:gd name="connsiteX1156" fmla="*/ 191277 w 383275"/>
                  <a:gd name="connsiteY1156" fmla="*/ 150080 h 241283"/>
                  <a:gd name="connsiteX1157" fmla="*/ 192632 w 383275"/>
                  <a:gd name="connsiteY1157" fmla="*/ 150198 h 241283"/>
                  <a:gd name="connsiteX1158" fmla="*/ 193988 w 383275"/>
                  <a:gd name="connsiteY1158" fmla="*/ 150316 h 241283"/>
                  <a:gd name="connsiteX1159" fmla="*/ 196198 w 383275"/>
                  <a:gd name="connsiteY1159" fmla="*/ 150434 h 241283"/>
                  <a:gd name="connsiteX1160" fmla="*/ 196286 w 383275"/>
                  <a:gd name="connsiteY1160" fmla="*/ 150434 h 241283"/>
                  <a:gd name="connsiteX1161" fmla="*/ 196316 w 383275"/>
                  <a:gd name="connsiteY1161" fmla="*/ 150434 h 241283"/>
                  <a:gd name="connsiteX1162" fmla="*/ 198673 w 383275"/>
                  <a:gd name="connsiteY1162" fmla="*/ 150257 h 241283"/>
                  <a:gd name="connsiteX1163" fmla="*/ 199056 w 383275"/>
                  <a:gd name="connsiteY1163" fmla="*/ 150139 h 241283"/>
                  <a:gd name="connsiteX1164" fmla="*/ 199262 w 383275"/>
                  <a:gd name="connsiteY1164" fmla="*/ 150051 h 241283"/>
                  <a:gd name="connsiteX1165" fmla="*/ 199675 w 383275"/>
                  <a:gd name="connsiteY1165" fmla="*/ 149874 h 241283"/>
                  <a:gd name="connsiteX1166" fmla="*/ 199970 w 383275"/>
                  <a:gd name="connsiteY1166" fmla="*/ 149727 h 241283"/>
                  <a:gd name="connsiteX1167" fmla="*/ 200441 w 383275"/>
                  <a:gd name="connsiteY1167" fmla="*/ 149521 h 241283"/>
                  <a:gd name="connsiteX1168" fmla="*/ 200765 w 383275"/>
                  <a:gd name="connsiteY1168" fmla="*/ 149344 h 241283"/>
                  <a:gd name="connsiteX1169" fmla="*/ 201237 w 383275"/>
                  <a:gd name="connsiteY1169" fmla="*/ 149108 h 241283"/>
                  <a:gd name="connsiteX1170" fmla="*/ 201590 w 383275"/>
                  <a:gd name="connsiteY1170" fmla="*/ 148931 h 241283"/>
                  <a:gd name="connsiteX1171" fmla="*/ 202032 w 383275"/>
                  <a:gd name="connsiteY1171" fmla="*/ 148695 h 241283"/>
                  <a:gd name="connsiteX1172" fmla="*/ 202356 w 383275"/>
                  <a:gd name="connsiteY1172" fmla="*/ 148519 h 241283"/>
                  <a:gd name="connsiteX1173" fmla="*/ 202740 w 383275"/>
                  <a:gd name="connsiteY1173" fmla="*/ 148312 h 241283"/>
                  <a:gd name="connsiteX1174" fmla="*/ 202975 w 383275"/>
                  <a:gd name="connsiteY1174" fmla="*/ 148165 h 241283"/>
                  <a:gd name="connsiteX1175" fmla="*/ 203240 w 383275"/>
                  <a:gd name="connsiteY1175" fmla="*/ 148018 h 241283"/>
                  <a:gd name="connsiteX1176" fmla="*/ 203388 w 383275"/>
                  <a:gd name="connsiteY1176" fmla="*/ 147929 h 241283"/>
                  <a:gd name="connsiteX1177" fmla="*/ 203447 w 383275"/>
                  <a:gd name="connsiteY1177" fmla="*/ 147870 h 241283"/>
                  <a:gd name="connsiteX1178" fmla="*/ 203270 w 383275"/>
                  <a:gd name="connsiteY1178" fmla="*/ 148194 h 241283"/>
                  <a:gd name="connsiteX1179" fmla="*/ 203093 w 383275"/>
                  <a:gd name="connsiteY1179" fmla="*/ 148519 h 241283"/>
                  <a:gd name="connsiteX1180" fmla="*/ 202975 w 383275"/>
                  <a:gd name="connsiteY1180" fmla="*/ 148872 h 241283"/>
                  <a:gd name="connsiteX1181" fmla="*/ 202887 w 383275"/>
                  <a:gd name="connsiteY1181" fmla="*/ 149196 h 241283"/>
                  <a:gd name="connsiteX1182" fmla="*/ 202857 w 383275"/>
                  <a:gd name="connsiteY1182" fmla="*/ 149521 h 241283"/>
                  <a:gd name="connsiteX1183" fmla="*/ 202857 w 383275"/>
                  <a:gd name="connsiteY1183" fmla="*/ 149845 h 241283"/>
                  <a:gd name="connsiteX1184" fmla="*/ 202916 w 383275"/>
                  <a:gd name="connsiteY1184" fmla="*/ 150169 h 241283"/>
                  <a:gd name="connsiteX1185" fmla="*/ 202975 w 383275"/>
                  <a:gd name="connsiteY1185" fmla="*/ 150493 h 241283"/>
                  <a:gd name="connsiteX1186" fmla="*/ 203123 w 383275"/>
                  <a:gd name="connsiteY1186" fmla="*/ 150817 h 241283"/>
                  <a:gd name="connsiteX1187" fmla="*/ 203270 w 383275"/>
                  <a:gd name="connsiteY1187" fmla="*/ 151112 h 241283"/>
                  <a:gd name="connsiteX1188" fmla="*/ 203476 w 383275"/>
                  <a:gd name="connsiteY1188" fmla="*/ 151436 h 241283"/>
                  <a:gd name="connsiteX1189" fmla="*/ 203683 w 383275"/>
                  <a:gd name="connsiteY1189" fmla="*/ 151731 h 241283"/>
                  <a:gd name="connsiteX1190" fmla="*/ 203918 w 383275"/>
                  <a:gd name="connsiteY1190" fmla="*/ 152025 h 241283"/>
                  <a:gd name="connsiteX1191" fmla="*/ 204154 w 383275"/>
                  <a:gd name="connsiteY1191" fmla="*/ 152320 h 241283"/>
                  <a:gd name="connsiteX1192" fmla="*/ 204419 w 383275"/>
                  <a:gd name="connsiteY1192" fmla="*/ 152615 h 241283"/>
                  <a:gd name="connsiteX1193" fmla="*/ 204714 w 383275"/>
                  <a:gd name="connsiteY1193" fmla="*/ 152909 h 241283"/>
                  <a:gd name="connsiteX1194" fmla="*/ 205009 w 383275"/>
                  <a:gd name="connsiteY1194" fmla="*/ 153175 h 241283"/>
                  <a:gd name="connsiteX1195" fmla="*/ 205333 w 383275"/>
                  <a:gd name="connsiteY1195" fmla="*/ 153469 h 241283"/>
                  <a:gd name="connsiteX1196" fmla="*/ 205657 w 383275"/>
                  <a:gd name="connsiteY1196" fmla="*/ 153734 h 241283"/>
                  <a:gd name="connsiteX1197" fmla="*/ 205981 w 383275"/>
                  <a:gd name="connsiteY1197" fmla="*/ 154000 h 241283"/>
                  <a:gd name="connsiteX1198" fmla="*/ 206246 w 383275"/>
                  <a:gd name="connsiteY1198" fmla="*/ 154206 h 241283"/>
                  <a:gd name="connsiteX1199" fmla="*/ 207779 w 383275"/>
                  <a:gd name="connsiteY1199" fmla="*/ 155385 h 241283"/>
                  <a:gd name="connsiteX1200" fmla="*/ 207985 w 383275"/>
                  <a:gd name="connsiteY1200" fmla="*/ 155532 h 241283"/>
                  <a:gd name="connsiteX1201" fmla="*/ 208309 w 383275"/>
                  <a:gd name="connsiteY1201" fmla="*/ 155768 h 241283"/>
                  <a:gd name="connsiteX1202" fmla="*/ 208604 w 383275"/>
                  <a:gd name="connsiteY1202" fmla="*/ 155974 h 241283"/>
                  <a:gd name="connsiteX1203" fmla="*/ 209046 w 383275"/>
                  <a:gd name="connsiteY1203" fmla="*/ 156328 h 241283"/>
                  <a:gd name="connsiteX1204" fmla="*/ 209134 w 383275"/>
                  <a:gd name="connsiteY1204" fmla="*/ 156416 h 241283"/>
                  <a:gd name="connsiteX1205" fmla="*/ 209576 w 383275"/>
                  <a:gd name="connsiteY1205" fmla="*/ 156829 h 241283"/>
                  <a:gd name="connsiteX1206" fmla="*/ 214438 w 383275"/>
                  <a:gd name="connsiteY1206" fmla="*/ 162693 h 241283"/>
                  <a:gd name="connsiteX1207" fmla="*/ 218446 w 383275"/>
                  <a:gd name="connsiteY1207" fmla="*/ 167997 h 241283"/>
                  <a:gd name="connsiteX1208" fmla="*/ 219919 w 383275"/>
                  <a:gd name="connsiteY1208" fmla="*/ 168704 h 241283"/>
                  <a:gd name="connsiteX1209" fmla="*/ 220420 w 383275"/>
                  <a:gd name="connsiteY1209" fmla="*/ 168822 h 241283"/>
                  <a:gd name="connsiteX1210" fmla="*/ 221511 w 383275"/>
                  <a:gd name="connsiteY1210" fmla="*/ 168969 h 241283"/>
                  <a:gd name="connsiteX1211" fmla="*/ 221776 w 383275"/>
                  <a:gd name="connsiteY1211" fmla="*/ 168999 h 241283"/>
                  <a:gd name="connsiteX1212" fmla="*/ 222071 w 383275"/>
                  <a:gd name="connsiteY1212" fmla="*/ 168969 h 241283"/>
                  <a:gd name="connsiteX1213" fmla="*/ 223514 w 383275"/>
                  <a:gd name="connsiteY1213" fmla="*/ 168793 h 241283"/>
                  <a:gd name="connsiteX1214" fmla="*/ 223809 w 383275"/>
                  <a:gd name="connsiteY1214" fmla="*/ 168734 h 241283"/>
                  <a:gd name="connsiteX1215" fmla="*/ 225548 w 383275"/>
                  <a:gd name="connsiteY1215" fmla="*/ 168203 h 241283"/>
                  <a:gd name="connsiteX1216" fmla="*/ 226019 w 383275"/>
                  <a:gd name="connsiteY1216" fmla="*/ 168026 h 241283"/>
                  <a:gd name="connsiteX1217" fmla="*/ 227316 w 383275"/>
                  <a:gd name="connsiteY1217" fmla="*/ 167467 h 241283"/>
                  <a:gd name="connsiteX1218" fmla="*/ 227787 w 383275"/>
                  <a:gd name="connsiteY1218" fmla="*/ 167260 h 241283"/>
                  <a:gd name="connsiteX1219" fmla="*/ 229231 w 383275"/>
                  <a:gd name="connsiteY1219" fmla="*/ 166524 h 241283"/>
                  <a:gd name="connsiteX1220" fmla="*/ 232266 w 383275"/>
                  <a:gd name="connsiteY1220" fmla="*/ 164667 h 241283"/>
                  <a:gd name="connsiteX1221" fmla="*/ 234977 w 383275"/>
                  <a:gd name="connsiteY1221" fmla="*/ 162398 h 241283"/>
                  <a:gd name="connsiteX1222" fmla="*/ 239221 w 383275"/>
                  <a:gd name="connsiteY1222" fmla="*/ 157772 h 241283"/>
                  <a:gd name="connsiteX1223" fmla="*/ 237806 w 383275"/>
                  <a:gd name="connsiteY1223" fmla="*/ 160453 h 241283"/>
                  <a:gd name="connsiteX1224" fmla="*/ 236068 w 383275"/>
                  <a:gd name="connsiteY1224" fmla="*/ 162958 h 241283"/>
                  <a:gd name="connsiteX1225" fmla="*/ 231765 w 383275"/>
                  <a:gd name="connsiteY1225" fmla="*/ 167201 h 241283"/>
                  <a:gd name="connsiteX1226" fmla="*/ 231294 w 383275"/>
                  <a:gd name="connsiteY1226" fmla="*/ 167555 h 241283"/>
                  <a:gd name="connsiteX1227" fmla="*/ 230204 w 383275"/>
                  <a:gd name="connsiteY1227" fmla="*/ 168262 h 241283"/>
                  <a:gd name="connsiteX1228" fmla="*/ 229054 w 383275"/>
                  <a:gd name="connsiteY1228" fmla="*/ 168969 h 241283"/>
                  <a:gd name="connsiteX1229" fmla="*/ 228495 w 383275"/>
                  <a:gd name="connsiteY1229" fmla="*/ 169323 h 241283"/>
                  <a:gd name="connsiteX1230" fmla="*/ 227493 w 383275"/>
                  <a:gd name="connsiteY1230" fmla="*/ 170089 h 241283"/>
                  <a:gd name="connsiteX1231" fmla="*/ 226815 w 383275"/>
                  <a:gd name="connsiteY1231" fmla="*/ 174480 h 241283"/>
                  <a:gd name="connsiteX1232" fmla="*/ 227021 w 383275"/>
                  <a:gd name="connsiteY1232" fmla="*/ 174775 h 241283"/>
                  <a:gd name="connsiteX1233" fmla="*/ 227080 w 383275"/>
                  <a:gd name="connsiteY1233" fmla="*/ 174863 h 241283"/>
                  <a:gd name="connsiteX1234" fmla="*/ 227463 w 383275"/>
                  <a:gd name="connsiteY1234" fmla="*/ 175364 h 241283"/>
                  <a:gd name="connsiteX1235" fmla="*/ 228436 w 383275"/>
                  <a:gd name="connsiteY1235" fmla="*/ 176631 h 241283"/>
                  <a:gd name="connsiteX1236" fmla="*/ 228524 w 383275"/>
                  <a:gd name="connsiteY1236" fmla="*/ 176778 h 241283"/>
                  <a:gd name="connsiteX1237" fmla="*/ 228937 w 383275"/>
                  <a:gd name="connsiteY1237" fmla="*/ 177397 h 241283"/>
                  <a:gd name="connsiteX1238" fmla="*/ 228995 w 383275"/>
                  <a:gd name="connsiteY1238" fmla="*/ 177486 h 241283"/>
                  <a:gd name="connsiteX1239" fmla="*/ 229290 w 383275"/>
                  <a:gd name="connsiteY1239" fmla="*/ 177987 h 241283"/>
                  <a:gd name="connsiteX1240" fmla="*/ 229320 w 383275"/>
                  <a:gd name="connsiteY1240" fmla="*/ 178046 h 241283"/>
                  <a:gd name="connsiteX1241" fmla="*/ 229437 w 383275"/>
                  <a:gd name="connsiteY1241" fmla="*/ 178399 h 241283"/>
                  <a:gd name="connsiteX1242" fmla="*/ 229437 w 383275"/>
                  <a:gd name="connsiteY1242" fmla="*/ 178458 h 241283"/>
                  <a:gd name="connsiteX1243" fmla="*/ 229290 w 383275"/>
                  <a:gd name="connsiteY1243" fmla="*/ 178605 h 241283"/>
                  <a:gd name="connsiteX1244" fmla="*/ 229231 w 383275"/>
                  <a:gd name="connsiteY1244" fmla="*/ 178605 h 241283"/>
                  <a:gd name="connsiteX1245" fmla="*/ 228907 w 383275"/>
                  <a:gd name="connsiteY1245" fmla="*/ 178488 h 241283"/>
                  <a:gd name="connsiteX1246" fmla="*/ 228760 w 383275"/>
                  <a:gd name="connsiteY1246" fmla="*/ 178429 h 241283"/>
                  <a:gd name="connsiteX1247" fmla="*/ 228082 w 383275"/>
                  <a:gd name="connsiteY1247" fmla="*/ 178016 h 241283"/>
                  <a:gd name="connsiteX1248" fmla="*/ 224104 w 383275"/>
                  <a:gd name="connsiteY1248" fmla="*/ 174480 h 241283"/>
                  <a:gd name="connsiteX1249" fmla="*/ 222807 w 383275"/>
                  <a:gd name="connsiteY1249" fmla="*/ 173832 h 241283"/>
                  <a:gd name="connsiteX1250" fmla="*/ 222365 w 383275"/>
                  <a:gd name="connsiteY1250" fmla="*/ 173684 h 241283"/>
                  <a:gd name="connsiteX1251" fmla="*/ 221452 w 383275"/>
                  <a:gd name="connsiteY1251" fmla="*/ 173390 h 241283"/>
                  <a:gd name="connsiteX1252" fmla="*/ 220951 w 383275"/>
                  <a:gd name="connsiteY1252" fmla="*/ 173272 h 241283"/>
                  <a:gd name="connsiteX1253" fmla="*/ 220037 w 383275"/>
                  <a:gd name="connsiteY1253" fmla="*/ 173154 h 241283"/>
                  <a:gd name="connsiteX1254" fmla="*/ 219507 w 383275"/>
                  <a:gd name="connsiteY1254" fmla="*/ 173124 h 241283"/>
                  <a:gd name="connsiteX1255" fmla="*/ 219212 w 383275"/>
                  <a:gd name="connsiteY1255" fmla="*/ 173095 h 241283"/>
                  <a:gd name="connsiteX1256" fmla="*/ 218181 w 383275"/>
                  <a:gd name="connsiteY1256" fmla="*/ 173154 h 241283"/>
                  <a:gd name="connsiteX1257" fmla="*/ 218181 w 383275"/>
                  <a:gd name="connsiteY1257" fmla="*/ 173154 h 241283"/>
                  <a:gd name="connsiteX1258" fmla="*/ 217120 w 383275"/>
                  <a:gd name="connsiteY1258" fmla="*/ 173360 h 241283"/>
                  <a:gd name="connsiteX1259" fmla="*/ 217002 w 383275"/>
                  <a:gd name="connsiteY1259" fmla="*/ 173390 h 241283"/>
                  <a:gd name="connsiteX1260" fmla="*/ 215823 w 383275"/>
                  <a:gd name="connsiteY1260" fmla="*/ 173684 h 241283"/>
                  <a:gd name="connsiteX1261" fmla="*/ 214704 w 383275"/>
                  <a:gd name="connsiteY1261" fmla="*/ 173949 h 241283"/>
                  <a:gd name="connsiteX1262" fmla="*/ 214586 w 383275"/>
                  <a:gd name="connsiteY1262" fmla="*/ 173979 h 241283"/>
                  <a:gd name="connsiteX1263" fmla="*/ 213584 w 383275"/>
                  <a:gd name="connsiteY1263" fmla="*/ 174097 h 241283"/>
                  <a:gd name="connsiteX1264" fmla="*/ 213525 w 383275"/>
                  <a:gd name="connsiteY1264" fmla="*/ 174097 h 241283"/>
                  <a:gd name="connsiteX1265" fmla="*/ 212759 w 383275"/>
                  <a:gd name="connsiteY1265" fmla="*/ 174126 h 241283"/>
                  <a:gd name="connsiteX1266" fmla="*/ 174332 w 383275"/>
                  <a:gd name="connsiteY1266" fmla="*/ 199469 h 241283"/>
                  <a:gd name="connsiteX1267" fmla="*/ 169942 w 383275"/>
                  <a:gd name="connsiteY1267" fmla="*/ 194430 h 241283"/>
                  <a:gd name="connsiteX1268" fmla="*/ 168999 w 383275"/>
                  <a:gd name="connsiteY1268" fmla="*/ 194194 h 241283"/>
                  <a:gd name="connsiteX1269" fmla="*/ 168704 w 383275"/>
                  <a:gd name="connsiteY1269" fmla="*/ 194165 h 241283"/>
                  <a:gd name="connsiteX1270" fmla="*/ 168380 w 383275"/>
                  <a:gd name="connsiteY1270" fmla="*/ 194135 h 241283"/>
                  <a:gd name="connsiteX1271" fmla="*/ 168085 w 383275"/>
                  <a:gd name="connsiteY1271" fmla="*/ 194165 h 241283"/>
                  <a:gd name="connsiteX1272" fmla="*/ 167172 w 383275"/>
                  <a:gd name="connsiteY1272" fmla="*/ 194253 h 241283"/>
                  <a:gd name="connsiteX1273" fmla="*/ 165669 w 383275"/>
                  <a:gd name="connsiteY1273" fmla="*/ 194430 h 241283"/>
                  <a:gd name="connsiteX1274" fmla="*/ 163046 w 383275"/>
                  <a:gd name="connsiteY1274" fmla="*/ 194548 h 241283"/>
                  <a:gd name="connsiteX1275" fmla="*/ 160718 w 383275"/>
                  <a:gd name="connsiteY1275" fmla="*/ 194489 h 241283"/>
                  <a:gd name="connsiteX1276" fmla="*/ 160718 w 383275"/>
                  <a:gd name="connsiteY1276" fmla="*/ 194489 h 241283"/>
                  <a:gd name="connsiteX1277" fmla="*/ 156180 w 383275"/>
                  <a:gd name="connsiteY1277" fmla="*/ 194076 h 241283"/>
                  <a:gd name="connsiteX1278" fmla="*/ 151731 w 383275"/>
                  <a:gd name="connsiteY1278" fmla="*/ 193251 h 241283"/>
                  <a:gd name="connsiteX1279" fmla="*/ 143155 w 383275"/>
                  <a:gd name="connsiteY1279" fmla="*/ 190304 h 241283"/>
                  <a:gd name="connsiteX1280" fmla="*/ 141535 w 383275"/>
                  <a:gd name="connsiteY1280" fmla="*/ 189656 h 241283"/>
                  <a:gd name="connsiteX1281" fmla="*/ 141476 w 383275"/>
                  <a:gd name="connsiteY1281" fmla="*/ 189626 h 241283"/>
                  <a:gd name="connsiteX1282" fmla="*/ 140209 w 383275"/>
                  <a:gd name="connsiteY1282" fmla="*/ 189391 h 241283"/>
                  <a:gd name="connsiteX1283" fmla="*/ 140150 w 383275"/>
                  <a:gd name="connsiteY1283" fmla="*/ 189391 h 241283"/>
                  <a:gd name="connsiteX1284" fmla="*/ 140120 w 383275"/>
                  <a:gd name="connsiteY1284" fmla="*/ 189391 h 241283"/>
                  <a:gd name="connsiteX1285" fmla="*/ 139737 w 383275"/>
                  <a:gd name="connsiteY1285" fmla="*/ 189420 h 241283"/>
                  <a:gd name="connsiteX1286" fmla="*/ 139442 w 383275"/>
                  <a:gd name="connsiteY1286" fmla="*/ 189450 h 241283"/>
                  <a:gd name="connsiteX1287" fmla="*/ 139030 w 383275"/>
                  <a:gd name="connsiteY1287" fmla="*/ 189597 h 241283"/>
                  <a:gd name="connsiteX1288" fmla="*/ 138735 w 383275"/>
                  <a:gd name="connsiteY1288" fmla="*/ 189685 h 241283"/>
                  <a:gd name="connsiteX1289" fmla="*/ 138234 w 383275"/>
                  <a:gd name="connsiteY1289" fmla="*/ 189951 h 241283"/>
                  <a:gd name="connsiteX1290" fmla="*/ 137969 w 383275"/>
                  <a:gd name="connsiteY1290" fmla="*/ 190068 h 241283"/>
                  <a:gd name="connsiteX1291" fmla="*/ 137114 w 383275"/>
                  <a:gd name="connsiteY1291" fmla="*/ 190628 h 241283"/>
                  <a:gd name="connsiteX1292" fmla="*/ 129040 w 383275"/>
                  <a:gd name="connsiteY1292" fmla="*/ 194754 h 241283"/>
                  <a:gd name="connsiteX1293" fmla="*/ 130956 w 383275"/>
                  <a:gd name="connsiteY1293" fmla="*/ 193369 h 241283"/>
                  <a:gd name="connsiteX1294" fmla="*/ 136378 w 383275"/>
                  <a:gd name="connsiteY1294" fmla="*/ 188713 h 241283"/>
                  <a:gd name="connsiteX1295" fmla="*/ 134757 w 383275"/>
                  <a:gd name="connsiteY1295" fmla="*/ 180256 h 241283"/>
                  <a:gd name="connsiteX1296" fmla="*/ 130160 w 383275"/>
                  <a:gd name="connsiteY1296" fmla="*/ 176277 h 241283"/>
                  <a:gd name="connsiteX1297" fmla="*/ 125091 w 383275"/>
                  <a:gd name="connsiteY1297" fmla="*/ 172859 h 241283"/>
                  <a:gd name="connsiteX1298" fmla="*/ 122675 w 383275"/>
                  <a:gd name="connsiteY1298" fmla="*/ 171386 h 241283"/>
                  <a:gd name="connsiteX1299" fmla="*/ 121909 w 383275"/>
                  <a:gd name="connsiteY1299" fmla="*/ 171032 h 241283"/>
                  <a:gd name="connsiteX1300" fmla="*/ 120229 w 383275"/>
                  <a:gd name="connsiteY1300" fmla="*/ 170384 h 241283"/>
                  <a:gd name="connsiteX1301" fmla="*/ 119316 w 383275"/>
                  <a:gd name="connsiteY1301" fmla="*/ 170148 h 241283"/>
                  <a:gd name="connsiteX1302" fmla="*/ 117636 w 383275"/>
                  <a:gd name="connsiteY1302" fmla="*/ 169883 h 241283"/>
                  <a:gd name="connsiteX1303" fmla="*/ 116664 w 383275"/>
                  <a:gd name="connsiteY1303" fmla="*/ 169794 h 241283"/>
                  <a:gd name="connsiteX1304" fmla="*/ 116163 w 383275"/>
                  <a:gd name="connsiteY1304" fmla="*/ 169765 h 241283"/>
                  <a:gd name="connsiteX1305" fmla="*/ 113953 w 383275"/>
                  <a:gd name="connsiteY1305" fmla="*/ 169912 h 241283"/>
                  <a:gd name="connsiteX1306" fmla="*/ 101340 w 383275"/>
                  <a:gd name="connsiteY1306" fmla="*/ 172447 h 241283"/>
                  <a:gd name="connsiteX1307" fmla="*/ 91410 w 383275"/>
                  <a:gd name="connsiteY1307" fmla="*/ 177073 h 241283"/>
                  <a:gd name="connsiteX1308" fmla="*/ 91793 w 383275"/>
                  <a:gd name="connsiteY1308" fmla="*/ 191866 h 241283"/>
                  <a:gd name="connsiteX1309" fmla="*/ 95093 w 383275"/>
                  <a:gd name="connsiteY1309" fmla="*/ 195550 h 241283"/>
                  <a:gd name="connsiteX1310" fmla="*/ 93797 w 383275"/>
                  <a:gd name="connsiteY1310" fmla="*/ 195049 h 241283"/>
                  <a:gd name="connsiteX1311" fmla="*/ 89082 w 383275"/>
                  <a:gd name="connsiteY1311" fmla="*/ 187682 h 241283"/>
                  <a:gd name="connsiteX1312" fmla="*/ 88404 w 383275"/>
                  <a:gd name="connsiteY1312" fmla="*/ 184823 h 241283"/>
                  <a:gd name="connsiteX1313" fmla="*/ 88109 w 383275"/>
                  <a:gd name="connsiteY1313" fmla="*/ 180580 h 241283"/>
                  <a:gd name="connsiteX1314" fmla="*/ 89789 w 383275"/>
                  <a:gd name="connsiteY1314" fmla="*/ 176602 h 241283"/>
                  <a:gd name="connsiteX1315" fmla="*/ 93472 w 383275"/>
                  <a:gd name="connsiteY1315" fmla="*/ 173537 h 241283"/>
                  <a:gd name="connsiteX1316" fmla="*/ 100427 w 383275"/>
                  <a:gd name="connsiteY1316" fmla="*/ 170973 h 241283"/>
                  <a:gd name="connsiteX1317" fmla="*/ 105260 w 383275"/>
                  <a:gd name="connsiteY1317" fmla="*/ 169824 h 241283"/>
                  <a:gd name="connsiteX1318" fmla="*/ 107529 w 383275"/>
                  <a:gd name="connsiteY1318" fmla="*/ 169235 h 241283"/>
                  <a:gd name="connsiteX1319" fmla="*/ 75939 w 383275"/>
                  <a:gd name="connsiteY1319" fmla="*/ 160542 h 241283"/>
                  <a:gd name="connsiteX1320" fmla="*/ 75939 w 383275"/>
                  <a:gd name="connsiteY1320" fmla="*/ 160542 h 241283"/>
                  <a:gd name="connsiteX1321" fmla="*/ 74701 w 383275"/>
                  <a:gd name="connsiteY1321" fmla="*/ 160306 h 241283"/>
                  <a:gd name="connsiteX1322" fmla="*/ 74318 w 383275"/>
                  <a:gd name="connsiteY1322" fmla="*/ 160276 h 241283"/>
                  <a:gd name="connsiteX1323" fmla="*/ 73523 w 383275"/>
                  <a:gd name="connsiteY1323" fmla="*/ 160217 h 241283"/>
                  <a:gd name="connsiteX1324" fmla="*/ 73375 w 383275"/>
                  <a:gd name="connsiteY1324" fmla="*/ 160217 h 241283"/>
                  <a:gd name="connsiteX1325" fmla="*/ 72668 w 383275"/>
                  <a:gd name="connsiteY1325" fmla="*/ 160247 h 241283"/>
                  <a:gd name="connsiteX1326" fmla="*/ 72668 w 383275"/>
                  <a:gd name="connsiteY1326" fmla="*/ 160247 h 241283"/>
                  <a:gd name="connsiteX1327" fmla="*/ 71872 w 383275"/>
                  <a:gd name="connsiteY1327" fmla="*/ 160453 h 241283"/>
                  <a:gd name="connsiteX1328" fmla="*/ 71666 w 383275"/>
                  <a:gd name="connsiteY1328" fmla="*/ 160542 h 241283"/>
                  <a:gd name="connsiteX1329" fmla="*/ 71106 w 383275"/>
                  <a:gd name="connsiteY1329" fmla="*/ 160866 h 241283"/>
                  <a:gd name="connsiteX1330" fmla="*/ 70959 w 383275"/>
                  <a:gd name="connsiteY1330" fmla="*/ 160954 h 241283"/>
                  <a:gd name="connsiteX1331" fmla="*/ 70399 w 383275"/>
                  <a:gd name="connsiteY1331" fmla="*/ 161543 h 241283"/>
                  <a:gd name="connsiteX1332" fmla="*/ 70281 w 383275"/>
                  <a:gd name="connsiteY1332" fmla="*/ 161720 h 241283"/>
                  <a:gd name="connsiteX1333" fmla="*/ 69927 w 383275"/>
                  <a:gd name="connsiteY1333" fmla="*/ 162398 h 241283"/>
                  <a:gd name="connsiteX1334" fmla="*/ 69810 w 383275"/>
                  <a:gd name="connsiteY1334" fmla="*/ 162663 h 241283"/>
                  <a:gd name="connsiteX1335" fmla="*/ 69515 w 383275"/>
                  <a:gd name="connsiteY1335" fmla="*/ 163783 h 241283"/>
                  <a:gd name="connsiteX1336" fmla="*/ 69427 w 383275"/>
                  <a:gd name="connsiteY1336" fmla="*/ 165669 h 241283"/>
                  <a:gd name="connsiteX1337" fmla="*/ 70605 w 383275"/>
                  <a:gd name="connsiteY1337" fmla="*/ 171209 h 241283"/>
                  <a:gd name="connsiteX1338" fmla="*/ 71519 w 383275"/>
                  <a:gd name="connsiteY1338" fmla="*/ 174863 h 241283"/>
                  <a:gd name="connsiteX1339" fmla="*/ 72815 w 383275"/>
                  <a:gd name="connsiteY1339" fmla="*/ 178399 h 241283"/>
                  <a:gd name="connsiteX1340" fmla="*/ 72432 w 383275"/>
                  <a:gd name="connsiteY1340" fmla="*/ 178399 h 241283"/>
                  <a:gd name="connsiteX1341" fmla="*/ 72226 w 383275"/>
                  <a:gd name="connsiteY1341" fmla="*/ 178340 h 241283"/>
                  <a:gd name="connsiteX1342" fmla="*/ 71990 w 383275"/>
                  <a:gd name="connsiteY1342" fmla="*/ 178222 h 241283"/>
                  <a:gd name="connsiteX1343" fmla="*/ 71784 w 383275"/>
                  <a:gd name="connsiteY1343" fmla="*/ 178075 h 241283"/>
                  <a:gd name="connsiteX1344" fmla="*/ 71548 w 383275"/>
                  <a:gd name="connsiteY1344" fmla="*/ 177869 h 241283"/>
                  <a:gd name="connsiteX1345" fmla="*/ 71342 w 383275"/>
                  <a:gd name="connsiteY1345" fmla="*/ 177633 h 241283"/>
                  <a:gd name="connsiteX1346" fmla="*/ 71136 w 383275"/>
                  <a:gd name="connsiteY1346" fmla="*/ 177338 h 241283"/>
                  <a:gd name="connsiteX1347" fmla="*/ 70959 w 383275"/>
                  <a:gd name="connsiteY1347" fmla="*/ 177044 h 241283"/>
                  <a:gd name="connsiteX1348" fmla="*/ 70782 w 383275"/>
                  <a:gd name="connsiteY1348" fmla="*/ 176690 h 241283"/>
                  <a:gd name="connsiteX1349" fmla="*/ 70605 w 383275"/>
                  <a:gd name="connsiteY1349" fmla="*/ 176336 h 241283"/>
                  <a:gd name="connsiteX1350" fmla="*/ 70428 w 383275"/>
                  <a:gd name="connsiteY1350" fmla="*/ 175924 h 241283"/>
                  <a:gd name="connsiteX1351" fmla="*/ 70281 w 383275"/>
                  <a:gd name="connsiteY1351" fmla="*/ 175541 h 241283"/>
                  <a:gd name="connsiteX1352" fmla="*/ 70104 w 383275"/>
                  <a:gd name="connsiteY1352" fmla="*/ 175069 h 241283"/>
                  <a:gd name="connsiteX1353" fmla="*/ 69957 w 383275"/>
                  <a:gd name="connsiteY1353" fmla="*/ 174657 h 241283"/>
                  <a:gd name="connsiteX1354" fmla="*/ 69810 w 383275"/>
                  <a:gd name="connsiteY1354" fmla="*/ 174156 h 241283"/>
                  <a:gd name="connsiteX1355" fmla="*/ 69692 w 383275"/>
                  <a:gd name="connsiteY1355" fmla="*/ 173714 h 241283"/>
                  <a:gd name="connsiteX1356" fmla="*/ 69544 w 383275"/>
                  <a:gd name="connsiteY1356" fmla="*/ 173183 h 241283"/>
                  <a:gd name="connsiteX1357" fmla="*/ 69427 w 383275"/>
                  <a:gd name="connsiteY1357" fmla="*/ 172771 h 241283"/>
                  <a:gd name="connsiteX1358" fmla="*/ 69309 w 383275"/>
                  <a:gd name="connsiteY1358" fmla="*/ 172240 h 241283"/>
                  <a:gd name="connsiteX1359" fmla="*/ 69220 w 383275"/>
                  <a:gd name="connsiteY1359" fmla="*/ 171828 h 241283"/>
                  <a:gd name="connsiteX1360" fmla="*/ 69102 w 383275"/>
                  <a:gd name="connsiteY1360" fmla="*/ 171327 h 241283"/>
                  <a:gd name="connsiteX1361" fmla="*/ 69014 w 383275"/>
                  <a:gd name="connsiteY1361" fmla="*/ 170914 h 241283"/>
                  <a:gd name="connsiteX1362" fmla="*/ 68926 w 383275"/>
                  <a:gd name="connsiteY1362" fmla="*/ 170443 h 241283"/>
                  <a:gd name="connsiteX1363" fmla="*/ 68837 w 383275"/>
                  <a:gd name="connsiteY1363" fmla="*/ 170030 h 241283"/>
                  <a:gd name="connsiteX1364" fmla="*/ 68778 w 383275"/>
                  <a:gd name="connsiteY1364" fmla="*/ 169647 h 241283"/>
                  <a:gd name="connsiteX1365" fmla="*/ 68719 w 383275"/>
                  <a:gd name="connsiteY1365" fmla="*/ 169264 h 241283"/>
                  <a:gd name="connsiteX1366" fmla="*/ 68660 w 383275"/>
                  <a:gd name="connsiteY1366" fmla="*/ 168999 h 241283"/>
                  <a:gd name="connsiteX1367" fmla="*/ 68425 w 383275"/>
                  <a:gd name="connsiteY1367" fmla="*/ 167702 h 241283"/>
                  <a:gd name="connsiteX1368" fmla="*/ 68100 w 383275"/>
                  <a:gd name="connsiteY1368" fmla="*/ 165757 h 241283"/>
                  <a:gd name="connsiteX1369" fmla="*/ 67423 w 383275"/>
                  <a:gd name="connsiteY1369" fmla="*/ 162015 h 241283"/>
                  <a:gd name="connsiteX1370" fmla="*/ 66303 w 383275"/>
                  <a:gd name="connsiteY1370" fmla="*/ 158567 h 241283"/>
                  <a:gd name="connsiteX1371" fmla="*/ 62649 w 383275"/>
                  <a:gd name="connsiteY1371" fmla="*/ 154353 h 241283"/>
                  <a:gd name="connsiteX1372" fmla="*/ 58700 w 383275"/>
                  <a:gd name="connsiteY1372" fmla="*/ 152025 h 241283"/>
                  <a:gd name="connsiteX1373" fmla="*/ 54663 w 383275"/>
                  <a:gd name="connsiteY1373" fmla="*/ 149815 h 241283"/>
                  <a:gd name="connsiteX1374" fmla="*/ 53425 w 383275"/>
                  <a:gd name="connsiteY1374" fmla="*/ 149079 h 241283"/>
                  <a:gd name="connsiteX1375" fmla="*/ 52188 w 383275"/>
                  <a:gd name="connsiteY1375" fmla="*/ 148312 h 241283"/>
                  <a:gd name="connsiteX1376" fmla="*/ 49654 w 383275"/>
                  <a:gd name="connsiteY1376" fmla="*/ 146780 h 241283"/>
                  <a:gd name="connsiteX1377" fmla="*/ 44202 w 383275"/>
                  <a:gd name="connsiteY1377" fmla="*/ 144717 h 241283"/>
                  <a:gd name="connsiteX1378" fmla="*/ 42404 w 383275"/>
                  <a:gd name="connsiteY1378" fmla="*/ 144599 h 241283"/>
                  <a:gd name="connsiteX1379" fmla="*/ 42198 w 383275"/>
                  <a:gd name="connsiteY1379" fmla="*/ 144599 h 241283"/>
                  <a:gd name="connsiteX1380" fmla="*/ 41844 w 383275"/>
                  <a:gd name="connsiteY1380" fmla="*/ 144629 h 241283"/>
                  <a:gd name="connsiteX1381" fmla="*/ 40784 w 383275"/>
                  <a:gd name="connsiteY1381" fmla="*/ 144688 h 241283"/>
                  <a:gd name="connsiteX1382" fmla="*/ 40194 w 383275"/>
                  <a:gd name="connsiteY1382" fmla="*/ 144747 h 241283"/>
                  <a:gd name="connsiteX1383" fmla="*/ 39016 w 383275"/>
                  <a:gd name="connsiteY1383" fmla="*/ 144894 h 241283"/>
                  <a:gd name="connsiteX1384" fmla="*/ 38544 w 383275"/>
                  <a:gd name="connsiteY1384" fmla="*/ 144953 h 241283"/>
                  <a:gd name="connsiteX1385" fmla="*/ 36864 w 383275"/>
                  <a:gd name="connsiteY1385" fmla="*/ 145248 h 241283"/>
                  <a:gd name="connsiteX1386" fmla="*/ 36393 w 383275"/>
                  <a:gd name="connsiteY1386" fmla="*/ 145336 h 241283"/>
                  <a:gd name="connsiteX1387" fmla="*/ 34861 w 383275"/>
                  <a:gd name="connsiteY1387" fmla="*/ 145660 h 241283"/>
                  <a:gd name="connsiteX1388" fmla="*/ 33505 w 383275"/>
                  <a:gd name="connsiteY1388" fmla="*/ 145925 h 241283"/>
                  <a:gd name="connsiteX1389" fmla="*/ 32857 w 383275"/>
                  <a:gd name="connsiteY1389" fmla="*/ 146043 h 241283"/>
                  <a:gd name="connsiteX1390" fmla="*/ 31737 w 383275"/>
                  <a:gd name="connsiteY1390" fmla="*/ 146250 h 241283"/>
                  <a:gd name="connsiteX1391" fmla="*/ 31089 w 383275"/>
                  <a:gd name="connsiteY1391" fmla="*/ 146367 h 241283"/>
                  <a:gd name="connsiteX1392" fmla="*/ 29851 w 383275"/>
                  <a:gd name="connsiteY1392" fmla="*/ 146515 h 241283"/>
                  <a:gd name="connsiteX1393" fmla="*/ 29350 w 383275"/>
                  <a:gd name="connsiteY1393" fmla="*/ 146574 h 241283"/>
                  <a:gd name="connsiteX1394" fmla="*/ 27700 w 383275"/>
                  <a:gd name="connsiteY1394" fmla="*/ 146662 h 241283"/>
                  <a:gd name="connsiteX1395" fmla="*/ 27376 w 383275"/>
                  <a:gd name="connsiteY1395" fmla="*/ 146662 h 241283"/>
                  <a:gd name="connsiteX1396" fmla="*/ 26050 w 383275"/>
                  <a:gd name="connsiteY1396" fmla="*/ 146574 h 241283"/>
                  <a:gd name="connsiteX1397" fmla="*/ 25519 w 383275"/>
                  <a:gd name="connsiteY1397" fmla="*/ 146485 h 241283"/>
                  <a:gd name="connsiteX1398" fmla="*/ 24458 w 383275"/>
                  <a:gd name="connsiteY1398" fmla="*/ 146250 h 241283"/>
                  <a:gd name="connsiteX1399" fmla="*/ 23899 w 383275"/>
                  <a:gd name="connsiteY1399" fmla="*/ 146073 h 241283"/>
                  <a:gd name="connsiteX1400" fmla="*/ 22867 w 383275"/>
                  <a:gd name="connsiteY1400" fmla="*/ 145660 h 241283"/>
                  <a:gd name="connsiteX1401" fmla="*/ 22396 w 383275"/>
                  <a:gd name="connsiteY1401" fmla="*/ 145424 h 241283"/>
                  <a:gd name="connsiteX1402" fmla="*/ 20981 w 383275"/>
                  <a:gd name="connsiteY1402" fmla="*/ 144482 h 241283"/>
                  <a:gd name="connsiteX1403" fmla="*/ 24134 w 383275"/>
                  <a:gd name="connsiteY1403" fmla="*/ 145012 h 241283"/>
                  <a:gd name="connsiteX1404" fmla="*/ 25166 w 383275"/>
                  <a:gd name="connsiteY1404" fmla="*/ 145071 h 241283"/>
                  <a:gd name="connsiteX1405" fmla="*/ 26580 w 383275"/>
                  <a:gd name="connsiteY1405" fmla="*/ 145159 h 241283"/>
                  <a:gd name="connsiteX1406" fmla="*/ 27169 w 383275"/>
                  <a:gd name="connsiteY1406" fmla="*/ 145130 h 241283"/>
                  <a:gd name="connsiteX1407" fmla="*/ 29733 w 383275"/>
                  <a:gd name="connsiteY1407" fmla="*/ 144982 h 241283"/>
                  <a:gd name="connsiteX1408" fmla="*/ 30853 w 383275"/>
                  <a:gd name="connsiteY1408" fmla="*/ 144894 h 241283"/>
                  <a:gd name="connsiteX1409" fmla="*/ 34507 w 383275"/>
                  <a:gd name="connsiteY1409" fmla="*/ 144364 h 241283"/>
                  <a:gd name="connsiteX1410" fmla="*/ 44379 w 383275"/>
                  <a:gd name="connsiteY1410" fmla="*/ 141446 h 241283"/>
                  <a:gd name="connsiteX1411" fmla="*/ 47060 w 383275"/>
                  <a:gd name="connsiteY1411" fmla="*/ 131575 h 241283"/>
                  <a:gd name="connsiteX1412" fmla="*/ 49035 w 383275"/>
                  <a:gd name="connsiteY1412" fmla="*/ 117607 h 241283"/>
                  <a:gd name="connsiteX1413" fmla="*/ 49035 w 383275"/>
                  <a:gd name="connsiteY1413" fmla="*/ 117607 h 241283"/>
                  <a:gd name="connsiteX1414" fmla="*/ 49035 w 383275"/>
                  <a:gd name="connsiteY1414" fmla="*/ 117607 h 241283"/>
                  <a:gd name="connsiteX1415" fmla="*/ 45499 w 383275"/>
                  <a:gd name="connsiteY1415" fmla="*/ 118196 h 241283"/>
                  <a:gd name="connsiteX1416" fmla="*/ 38073 w 383275"/>
                  <a:gd name="connsiteY1416" fmla="*/ 125239 h 241283"/>
                  <a:gd name="connsiteX1417" fmla="*/ 33505 w 383275"/>
                  <a:gd name="connsiteY1417" fmla="*/ 131044 h 241283"/>
                  <a:gd name="connsiteX1418" fmla="*/ 32150 w 383275"/>
                  <a:gd name="connsiteY1418" fmla="*/ 131486 h 241283"/>
                  <a:gd name="connsiteX1419" fmla="*/ 31649 w 383275"/>
                  <a:gd name="connsiteY1419" fmla="*/ 131575 h 241283"/>
                  <a:gd name="connsiteX1420" fmla="*/ 30735 w 383275"/>
                  <a:gd name="connsiteY1420" fmla="*/ 131722 h 241283"/>
                  <a:gd name="connsiteX1421" fmla="*/ 30116 w 383275"/>
                  <a:gd name="connsiteY1421" fmla="*/ 131781 h 241283"/>
                  <a:gd name="connsiteX1422" fmla="*/ 29291 w 383275"/>
                  <a:gd name="connsiteY1422" fmla="*/ 131840 h 241283"/>
                  <a:gd name="connsiteX1423" fmla="*/ 28584 w 383275"/>
                  <a:gd name="connsiteY1423" fmla="*/ 131840 h 241283"/>
                  <a:gd name="connsiteX1424" fmla="*/ 27729 w 383275"/>
                  <a:gd name="connsiteY1424" fmla="*/ 131840 h 241283"/>
                  <a:gd name="connsiteX1425" fmla="*/ 18388 w 383275"/>
                  <a:gd name="connsiteY1425" fmla="*/ 128421 h 241283"/>
                  <a:gd name="connsiteX1426" fmla="*/ 23073 w 383275"/>
                  <a:gd name="connsiteY1426" fmla="*/ 118726 h 241283"/>
                  <a:gd name="connsiteX1427" fmla="*/ 20392 w 383275"/>
                  <a:gd name="connsiteY1427" fmla="*/ 125003 h 241283"/>
                  <a:gd name="connsiteX1428" fmla="*/ 20303 w 383275"/>
                  <a:gd name="connsiteY1428" fmla="*/ 128922 h 241283"/>
                  <a:gd name="connsiteX1429" fmla="*/ 25077 w 383275"/>
                  <a:gd name="connsiteY1429" fmla="*/ 130366 h 241283"/>
                  <a:gd name="connsiteX1430" fmla="*/ 28024 w 383275"/>
                  <a:gd name="connsiteY1430" fmla="*/ 130425 h 241283"/>
                  <a:gd name="connsiteX1431" fmla="*/ 28024 w 383275"/>
                  <a:gd name="connsiteY1431" fmla="*/ 130425 h 241283"/>
                  <a:gd name="connsiteX1432" fmla="*/ 28024 w 383275"/>
                  <a:gd name="connsiteY1432" fmla="*/ 130425 h 241283"/>
                  <a:gd name="connsiteX1433" fmla="*/ 28112 w 383275"/>
                  <a:gd name="connsiteY1433" fmla="*/ 130425 h 241283"/>
                  <a:gd name="connsiteX1434" fmla="*/ 28112 w 383275"/>
                  <a:gd name="connsiteY1434" fmla="*/ 130425 h 241283"/>
                  <a:gd name="connsiteX1435" fmla="*/ 28112 w 383275"/>
                  <a:gd name="connsiteY1435" fmla="*/ 130425 h 241283"/>
                  <a:gd name="connsiteX1436" fmla="*/ 28112 w 383275"/>
                  <a:gd name="connsiteY1436" fmla="*/ 130425 h 241283"/>
                  <a:gd name="connsiteX1437" fmla="*/ 28849 w 383275"/>
                  <a:gd name="connsiteY1437" fmla="*/ 130396 h 241283"/>
                  <a:gd name="connsiteX1438" fmla="*/ 29497 w 383275"/>
                  <a:gd name="connsiteY1438" fmla="*/ 130366 h 241283"/>
                  <a:gd name="connsiteX1439" fmla="*/ 30234 w 383275"/>
                  <a:gd name="connsiteY1439" fmla="*/ 130248 h 241283"/>
                  <a:gd name="connsiteX1440" fmla="*/ 30823 w 383275"/>
                  <a:gd name="connsiteY1440" fmla="*/ 130160 h 241283"/>
                  <a:gd name="connsiteX1441" fmla="*/ 31531 w 383275"/>
                  <a:gd name="connsiteY1441" fmla="*/ 129983 h 241283"/>
                  <a:gd name="connsiteX1442" fmla="*/ 32061 w 383275"/>
                  <a:gd name="connsiteY1442" fmla="*/ 129836 h 241283"/>
                  <a:gd name="connsiteX1443" fmla="*/ 32739 w 383275"/>
                  <a:gd name="connsiteY1443" fmla="*/ 129541 h 241283"/>
                  <a:gd name="connsiteX1444" fmla="*/ 33210 w 383275"/>
                  <a:gd name="connsiteY1444" fmla="*/ 129335 h 241283"/>
                  <a:gd name="connsiteX1445" fmla="*/ 33829 w 383275"/>
                  <a:gd name="connsiteY1445" fmla="*/ 128952 h 241283"/>
                  <a:gd name="connsiteX1446" fmla="*/ 34271 w 383275"/>
                  <a:gd name="connsiteY1446" fmla="*/ 128687 h 241283"/>
                  <a:gd name="connsiteX1447" fmla="*/ 34861 w 383275"/>
                  <a:gd name="connsiteY1447" fmla="*/ 128156 h 241283"/>
                  <a:gd name="connsiteX1448" fmla="*/ 35214 w 383275"/>
                  <a:gd name="connsiteY1448" fmla="*/ 127832 h 241283"/>
                  <a:gd name="connsiteX1449" fmla="*/ 35833 w 383275"/>
                  <a:gd name="connsiteY1449" fmla="*/ 127066 h 241283"/>
                  <a:gd name="connsiteX1450" fmla="*/ 36069 w 383275"/>
                  <a:gd name="connsiteY1450" fmla="*/ 126801 h 241283"/>
                  <a:gd name="connsiteX1451" fmla="*/ 36835 w 383275"/>
                  <a:gd name="connsiteY1451" fmla="*/ 125563 h 241283"/>
                  <a:gd name="connsiteX1452" fmla="*/ 38102 w 383275"/>
                  <a:gd name="connsiteY1452" fmla="*/ 123324 h 241283"/>
                  <a:gd name="connsiteX1453" fmla="*/ 43082 w 383275"/>
                  <a:gd name="connsiteY1453" fmla="*/ 118314 h 241283"/>
                  <a:gd name="connsiteX1454" fmla="*/ 44880 w 383275"/>
                  <a:gd name="connsiteY1454" fmla="*/ 117106 h 241283"/>
                  <a:gd name="connsiteX1455" fmla="*/ 47443 w 383275"/>
                  <a:gd name="connsiteY1455" fmla="*/ 115102 h 241283"/>
                  <a:gd name="connsiteX1456" fmla="*/ 48887 w 383275"/>
                  <a:gd name="connsiteY1456" fmla="*/ 113599 h 241283"/>
                  <a:gd name="connsiteX1457" fmla="*/ 49948 w 383275"/>
                  <a:gd name="connsiteY1457" fmla="*/ 111978 h 241283"/>
                  <a:gd name="connsiteX1458" fmla="*/ 50479 w 383275"/>
                  <a:gd name="connsiteY1458" fmla="*/ 110210 h 241283"/>
                  <a:gd name="connsiteX1459" fmla="*/ 48711 w 383275"/>
                  <a:gd name="connsiteY1459" fmla="*/ 105142 h 241283"/>
                  <a:gd name="connsiteX1460" fmla="*/ 37247 w 383275"/>
                  <a:gd name="connsiteY1460" fmla="*/ 92883 h 241283"/>
                  <a:gd name="connsiteX1461" fmla="*/ 59024 w 383275"/>
                  <a:gd name="connsiteY1461" fmla="*/ 107735 h 241283"/>
                  <a:gd name="connsiteX1462" fmla="*/ 62914 w 383275"/>
                  <a:gd name="connsiteY1462" fmla="*/ 108177 h 241283"/>
                  <a:gd name="connsiteX1463" fmla="*/ 61647 w 383275"/>
                  <a:gd name="connsiteY1463" fmla="*/ 108413 h 241283"/>
                  <a:gd name="connsiteX1464" fmla="*/ 55252 w 383275"/>
                  <a:gd name="connsiteY1464" fmla="*/ 109356 h 241283"/>
                  <a:gd name="connsiteX1465" fmla="*/ 53190 w 383275"/>
                  <a:gd name="connsiteY1465" fmla="*/ 110947 h 241283"/>
                  <a:gd name="connsiteX1466" fmla="*/ 50773 w 383275"/>
                  <a:gd name="connsiteY1466" fmla="*/ 118520 h 241283"/>
                  <a:gd name="connsiteX1467" fmla="*/ 50420 w 383275"/>
                  <a:gd name="connsiteY1467" fmla="*/ 121113 h 241283"/>
                  <a:gd name="connsiteX1468" fmla="*/ 48092 w 383275"/>
                  <a:gd name="connsiteY1468" fmla="*/ 135730 h 241283"/>
                  <a:gd name="connsiteX1469" fmla="*/ 51893 w 383275"/>
                  <a:gd name="connsiteY1469" fmla="*/ 146839 h 241283"/>
                  <a:gd name="connsiteX1470" fmla="*/ 56844 w 383275"/>
                  <a:gd name="connsiteY1470" fmla="*/ 149668 h 241283"/>
                  <a:gd name="connsiteX1471" fmla="*/ 62001 w 383275"/>
                  <a:gd name="connsiteY1471" fmla="*/ 152143 h 241283"/>
                  <a:gd name="connsiteX1472" fmla="*/ 75055 w 383275"/>
                  <a:gd name="connsiteY1472" fmla="*/ 158361 h 241283"/>
                  <a:gd name="connsiteX1473" fmla="*/ 103875 w 383275"/>
                  <a:gd name="connsiteY1473" fmla="*/ 166052 h 241283"/>
                  <a:gd name="connsiteX1474" fmla="*/ 105466 w 383275"/>
                  <a:gd name="connsiteY1474" fmla="*/ 166435 h 241283"/>
                  <a:gd name="connsiteX1475" fmla="*/ 105937 w 383275"/>
                  <a:gd name="connsiteY1475" fmla="*/ 166524 h 241283"/>
                  <a:gd name="connsiteX1476" fmla="*/ 107028 w 383275"/>
                  <a:gd name="connsiteY1476" fmla="*/ 166759 h 241283"/>
                  <a:gd name="connsiteX1477" fmla="*/ 107588 w 383275"/>
                  <a:gd name="connsiteY1477" fmla="*/ 166848 h 241283"/>
                  <a:gd name="connsiteX1478" fmla="*/ 108530 w 383275"/>
                  <a:gd name="connsiteY1478" fmla="*/ 166966 h 241283"/>
                  <a:gd name="connsiteX1479" fmla="*/ 109120 w 383275"/>
                  <a:gd name="connsiteY1479" fmla="*/ 166995 h 241283"/>
                  <a:gd name="connsiteX1480" fmla="*/ 109591 w 383275"/>
                  <a:gd name="connsiteY1480" fmla="*/ 167025 h 241283"/>
                  <a:gd name="connsiteX1481" fmla="*/ 109886 w 383275"/>
                  <a:gd name="connsiteY1481" fmla="*/ 166995 h 241283"/>
                  <a:gd name="connsiteX1482" fmla="*/ 110829 w 383275"/>
                  <a:gd name="connsiteY1482" fmla="*/ 166907 h 241283"/>
                  <a:gd name="connsiteX1483" fmla="*/ 111477 w 383275"/>
                  <a:gd name="connsiteY1483" fmla="*/ 166789 h 241283"/>
                  <a:gd name="connsiteX1484" fmla="*/ 112391 w 383275"/>
                  <a:gd name="connsiteY1484" fmla="*/ 166465 h 241283"/>
                  <a:gd name="connsiteX1485" fmla="*/ 112980 w 383275"/>
                  <a:gd name="connsiteY1485" fmla="*/ 166199 h 241283"/>
                  <a:gd name="connsiteX1486" fmla="*/ 113923 w 383275"/>
                  <a:gd name="connsiteY1486" fmla="*/ 165551 h 241283"/>
                  <a:gd name="connsiteX1487" fmla="*/ 114395 w 383275"/>
                  <a:gd name="connsiteY1487" fmla="*/ 165197 h 241283"/>
                  <a:gd name="connsiteX1488" fmla="*/ 115721 w 383275"/>
                  <a:gd name="connsiteY1488" fmla="*/ 163695 h 241283"/>
                  <a:gd name="connsiteX1489" fmla="*/ 117931 w 383275"/>
                  <a:gd name="connsiteY1489" fmla="*/ 152791 h 241283"/>
                  <a:gd name="connsiteX1490" fmla="*/ 116752 w 383275"/>
                  <a:gd name="connsiteY1490" fmla="*/ 149079 h 241283"/>
                  <a:gd name="connsiteX1491" fmla="*/ 116752 w 383275"/>
                  <a:gd name="connsiteY1491" fmla="*/ 149079 h 241283"/>
                  <a:gd name="connsiteX1492" fmla="*/ 117931 w 383275"/>
                  <a:gd name="connsiteY1492" fmla="*/ 150405 h 241283"/>
                  <a:gd name="connsiteX1493" fmla="*/ 118373 w 383275"/>
                  <a:gd name="connsiteY1493" fmla="*/ 150699 h 241283"/>
                  <a:gd name="connsiteX1494" fmla="*/ 119257 w 383275"/>
                  <a:gd name="connsiteY1494" fmla="*/ 151230 h 241283"/>
                  <a:gd name="connsiteX1495" fmla="*/ 119846 w 383275"/>
                  <a:gd name="connsiteY1495" fmla="*/ 151406 h 241283"/>
                  <a:gd name="connsiteX1496" fmla="*/ 120701 w 383275"/>
                  <a:gd name="connsiteY1496" fmla="*/ 151642 h 241283"/>
                  <a:gd name="connsiteX1497" fmla="*/ 121349 w 383275"/>
                  <a:gd name="connsiteY1497" fmla="*/ 151701 h 241283"/>
                  <a:gd name="connsiteX1498" fmla="*/ 121909 w 383275"/>
                  <a:gd name="connsiteY1498" fmla="*/ 151760 h 241283"/>
                  <a:gd name="connsiteX1499" fmla="*/ 122204 w 383275"/>
                  <a:gd name="connsiteY1499" fmla="*/ 151731 h 241283"/>
                  <a:gd name="connsiteX1500" fmla="*/ 123235 w 383275"/>
                  <a:gd name="connsiteY1500" fmla="*/ 151642 h 241283"/>
                  <a:gd name="connsiteX1501" fmla="*/ 123942 w 383275"/>
                  <a:gd name="connsiteY1501" fmla="*/ 151554 h 241283"/>
                  <a:gd name="connsiteX1502" fmla="*/ 125091 w 383275"/>
                  <a:gd name="connsiteY1502" fmla="*/ 151348 h 241283"/>
                  <a:gd name="connsiteX1503" fmla="*/ 125769 w 383275"/>
                  <a:gd name="connsiteY1503" fmla="*/ 151230 h 241283"/>
                  <a:gd name="connsiteX1504" fmla="*/ 127361 w 383275"/>
                  <a:gd name="connsiteY1504" fmla="*/ 150906 h 241283"/>
                  <a:gd name="connsiteX1505" fmla="*/ 129099 w 383275"/>
                  <a:gd name="connsiteY1505" fmla="*/ 150611 h 241283"/>
                  <a:gd name="connsiteX1506" fmla="*/ 126683 w 383275"/>
                  <a:gd name="connsiteY1506" fmla="*/ 152349 h 241283"/>
                  <a:gd name="connsiteX1507" fmla="*/ 125710 w 383275"/>
                  <a:gd name="connsiteY1507" fmla="*/ 152821 h 241283"/>
                  <a:gd name="connsiteX1508" fmla="*/ 123029 w 383275"/>
                  <a:gd name="connsiteY1508" fmla="*/ 154972 h 241283"/>
                  <a:gd name="connsiteX1509" fmla="*/ 121084 w 383275"/>
                  <a:gd name="connsiteY1509" fmla="*/ 157801 h 241283"/>
                  <a:gd name="connsiteX1510" fmla="*/ 120494 w 383275"/>
                  <a:gd name="connsiteY1510" fmla="*/ 159068 h 241283"/>
                  <a:gd name="connsiteX1511" fmla="*/ 119551 w 383275"/>
                  <a:gd name="connsiteY1511" fmla="*/ 163253 h 241283"/>
                  <a:gd name="connsiteX1512" fmla="*/ 119905 w 383275"/>
                  <a:gd name="connsiteY1512" fmla="*/ 166023 h 241283"/>
                  <a:gd name="connsiteX1513" fmla="*/ 120494 w 383275"/>
                  <a:gd name="connsiteY1513" fmla="*/ 167290 h 241283"/>
                  <a:gd name="connsiteX1514" fmla="*/ 121408 w 383275"/>
                  <a:gd name="connsiteY1514" fmla="*/ 168410 h 241283"/>
                  <a:gd name="connsiteX1515" fmla="*/ 122763 w 383275"/>
                  <a:gd name="connsiteY1515" fmla="*/ 169470 h 241283"/>
                  <a:gd name="connsiteX1516" fmla="*/ 127419 w 383275"/>
                  <a:gd name="connsiteY1516" fmla="*/ 171916 h 241283"/>
                  <a:gd name="connsiteX1517" fmla="*/ 134109 w 383275"/>
                  <a:gd name="connsiteY1517" fmla="*/ 175835 h 241283"/>
                  <a:gd name="connsiteX1518" fmla="*/ 138499 w 383275"/>
                  <a:gd name="connsiteY1518" fmla="*/ 180668 h 241283"/>
                  <a:gd name="connsiteX1519" fmla="*/ 139177 w 383275"/>
                  <a:gd name="connsiteY1519" fmla="*/ 182053 h 241283"/>
                  <a:gd name="connsiteX1520" fmla="*/ 141623 w 383275"/>
                  <a:gd name="connsiteY1520" fmla="*/ 185825 h 241283"/>
                  <a:gd name="connsiteX1521" fmla="*/ 153027 w 383275"/>
                  <a:gd name="connsiteY1521" fmla="*/ 190127 h 241283"/>
                  <a:gd name="connsiteX1522" fmla="*/ 155296 w 383275"/>
                  <a:gd name="connsiteY1522" fmla="*/ 190658 h 241283"/>
                  <a:gd name="connsiteX1523" fmla="*/ 155944 w 383275"/>
                  <a:gd name="connsiteY1523" fmla="*/ 190805 h 241283"/>
                  <a:gd name="connsiteX1524" fmla="*/ 157683 w 383275"/>
                  <a:gd name="connsiteY1524" fmla="*/ 191129 h 241283"/>
                  <a:gd name="connsiteX1525" fmla="*/ 158331 w 383275"/>
                  <a:gd name="connsiteY1525" fmla="*/ 191247 h 241283"/>
                  <a:gd name="connsiteX1526" fmla="*/ 160630 w 383275"/>
                  <a:gd name="connsiteY1526" fmla="*/ 191542 h 241283"/>
                  <a:gd name="connsiteX1527" fmla="*/ 160925 w 383275"/>
                  <a:gd name="connsiteY1527" fmla="*/ 191571 h 241283"/>
                  <a:gd name="connsiteX1528" fmla="*/ 162928 w 383275"/>
                  <a:gd name="connsiteY1528" fmla="*/ 191660 h 241283"/>
                  <a:gd name="connsiteX1529" fmla="*/ 163252 w 383275"/>
                  <a:gd name="connsiteY1529" fmla="*/ 191689 h 241283"/>
                  <a:gd name="connsiteX1530" fmla="*/ 163636 w 383275"/>
                  <a:gd name="connsiteY1530" fmla="*/ 191660 h 241283"/>
                  <a:gd name="connsiteX1531" fmla="*/ 165227 w 383275"/>
                  <a:gd name="connsiteY1531" fmla="*/ 191571 h 241283"/>
                  <a:gd name="connsiteX1532" fmla="*/ 165905 w 383275"/>
                  <a:gd name="connsiteY1532" fmla="*/ 191512 h 241283"/>
                  <a:gd name="connsiteX1533" fmla="*/ 168174 w 383275"/>
                  <a:gd name="connsiteY1533" fmla="*/ 191159 h 241283"/>
                  <a:gd name="connsiteX1534" fmla="*/ 168174 w 383275"/>
                  <a:gd name="connsiteY1534" fmla="*/ 191159 h 241283"/>
                  <a:gd name="connsiteX1535" fmla="*/ 176366 w 383275"/>
                  <a:gd name="connsiteY1535" fmla="*/ 187593 h 241283"/>
                  <a:gd name="connsiteX1536" fmla="*/ 178753 w 383275"/>
                  <a:gd name="connsiteY1536" fmla="*/ 185766 h 241283"/>
                  <a:gd name="connsiteX1537" fmla="*/ 186886 w 383275"/>
                  <a:gd name="connsiteY1537" fmla="*/ 176661 h 241283"/>
                  <a:gd name="connsiteX1538" fmla="*/ 187593 w 383275"/>
                  <a:gd name="connsiteY1538" fmla="*/ 176130 h 241283"/>
                  <a:gd name="connsiteX1539" fmla="*/ 187799 w 383275"/>
                  <a:gd name="connsiteY1539" fmla="*/ 176071 h 241283"/>
                  <a:gd name="connsiteX1540" fmla="*/ 188153 w 383275"/>
                  <a:gd name="connsiteY1540" fmla="*/ 175953 h 241283"/>
                  <a:gd name="connsiteX1541" fmla="*/ 188271 w 383275"/>
                  <a:gd name="connsiteY1541" fmla="*/ 175983 h 241283"/>
                  <a:gd name="connsiteX1542" fmla="*/ 188654 w 383275"/>
                  <a:gd name="connsiteY1542" fmla="*/ 176189 h 241283"/>
                  <a:gd name="connsiteX1543" fmla="*/ 188742 w 383275"/>
                  <a:gd name="connsiteY1543" fmla="*/ 176277 h 241283"/>
                  <a:gd name="connsiteX1544" fmla="*/ 188919 w 383275"/>
                  <a:gd name="connsiteY1544" fmla="*/ 176867 h 241283"/>
                  <a:gd name="connsiteX1545" fmla="*/ 188919 w 383275"/>
                  <a:gd name="connsiteY1545" fmla="*/ 176955 h 241283"/>
                  <a:gd name="connsiteX1546" fmla="*/ 188831 w 383275"/>
                  <a:gd name="connsiteY1546" fmla="*/ 177662 h 241283"/>
                  <a:gd name="connsiteX1547" fmla="*/ 188772 w 383275"/>
                  <a:gd name="connsiteY1547" fmla="*/ 177869 h 241283"/>
                  <a:gd name="connsiteX1548" fmla="*/ 188389 w 383275"/>
                  <a:gd name="connsiteY1548" fmla="*/ 178753 h 241283"/>
                  <a:gd name="connsiteX1549" fmla="*/ 183615 w 383275"/>
                  <a:gd name="connsiteY1549" fmla="*/ 184204 h 241283"/>
                  <a:gd name="connsiteX1550" fmla="*/ 177780 w 383275"/>
                  <a:gd name="connsiteY1550" fmla="*/ 188183 h 241283"/>
                  <a:gd name="connsiteX1551" fmla="*/ 175806 w 383275"/>
                  <a:gd name="connsiteY1551" fmla="*/ 192691 h 241283"/>
                  <a:gd name="connsiteX1552" fmla="*/ 188536 w 383275"/>
                  <a:gd name="connsiteY1552" fmla="*/ 207720 h 241283"/>
                  <a:gd name="connsiteX1553" fmla="*/ 180815 w 383275"/>
                  <a:gd name="connsiteY1553" fmla="*/ 204567 h 241283"/>
                  <a:gd name="connsiteX1554" fmla="*/ 177368 w 383275"/>
                  <a:gd name="connsiteY1554" fmla="*/ 202209 h 241283"/>
                  <a:gd name="connsiteX1555" fmla="*/ 174332 w 383275"/>
                  <a:gd name="connsiteY1555" fmla="*/ 199469 h 241283"/>
                  <a:gd name="connsiteX1556" fmla="*/ 69309 w 383275"/>
                  <a:gd name="connsiteY1556" fmla="*/ 79740 h 241283"/>
                  <a:gd name="connsiteX1557" fmla="*/ 72255 w 383275"/>
                  <a:gd name="connsiteY1557" fmla="*/ 85015 h 241283"/>
                  <a:gd name="connsiteX1558" fmla="*/ 74112 w 383275"/>
                  <a:gd name="connsiteY1558" fmla="*/ 86105 h 241283"/>
                  <a:gd name="connsiteX1559" fmla="*/ 86783 w 383275"/>
                  <a:gd name="connsiteY1559" fmla="*/ 94563 h 241283"/>
                  <a:gd name="connsiteX1560" fmla="*/ 87638 w 383275"/>
                  <a:gd name="connsiteY1560" fmla="*/ 98069 h 241283"/>
                  <a:gd name="connsiteX1561" fmla="*/ 87844 w 383275"/>
                  <a:gd name="connsiteY1561" fmla="*/ 99867 h 241283"/>
                  <a:gd name="connsiteX1562" fmla="*/ 87932 w 383275"/>
                  <a:gd name="connsiteY1562" fmla="*/ 107175 h 241283"/>
                  <a:gd name="connsiteX1563" fmla="*/ 87932 w 383275"/>
                  <a:gd name="connsiteY1563" fmla="*/ 108973 h 241283"/>
                  <a:gd name="connsiteX1564" fmla="*/ 89583 w 383275"/>
                  <a:gd name="connsiteY1564" fmla="*/ 116251 h 241283"/>
                  <a:gd name="connsiteX1565" fmla="*/ 93472 w 383275"/>
                  <a:gd name="connsiteY1565" fmla="*/ 118373 h 241283"/>
                  <a:gd name="connsiteX1566" fmla="*/ 81744 w 383275"/>
                  <a:gd name="connsiteY1566" fmla="*/ 122793 h 241283"/>
                  <a:gd name="connsiteX1567" fmla="*/ 76027 w 383275"/>
                  <a:gd name="connsiteY1567" fmla="*/ 127508 h 241283"/>
                  <a:gd name="connsiteX1568" fmla="*/ 73847 w 383275"/>
                  <a:gd name="connsiteY1568" fmla="*/ 131869 h 241283"/>
                  <a:gd name="connsiteX1569" fmla="*/ 69898 w 383275"/>
                  <a:gd name="connsiteY1569" fmla="*/ 124679 h 241283"/>
                  <a:gd name="connsiteX1570" fmla="*/ 68690 w 383275"/>
                  <a:gd name="connsiteY1570" fmla="*/ 123824 h 241283"/>
                  <a:gd name="connsiteX1571" fmla="*/ 67482 w 383275"/>
                  <a:gd name="connsiteY1571" fmla="*/ 123029 h 241283"/>
                  <a:gd name="connsiteX1572" fmla="*/ 70340 w 383275"/>
                  <a:gd name="connsiteY1572" fmla="*/ 123677 h 241283"/>
                  <a:gd name="connsiteX1573" fmla="*/ 70900 w 383275"/>
                  <a:gd name="connsiteY1573" fmla="*/ 123766 h 241283"/>
                  <a:gd name="connsiteX1574" fmla="*/ 73817 w 383275"/>
                  <a:gd name="connsiteY1574" fmla="*/ 124001 h 241283"/>
                  <a:gd name="connsiteX1575" fmla="*/ 74053 w 383275"/>
                  <a:gd name="connsiteY1575" fmla="*/ 124031 h 241283"/>
                  <a:gd name="connsiteX1576" fmla="*/ 74583 w 383275"/>
                  <a:gd name="connsiteY1576" fmla="*/ 124001 h 241283"/>
                  <a:gd name="connsiteX1577" fmla="*/ 75968 w 383275"/>
                  <a:gd name="connsiteY1577" fmla="*/ 123913 h 241283"/>
                  <a:gd name="connsiteX1578" fmla="*/ 76823 w 383275"/>
                  <a:gd name="connsiteY1578" fmla="*/ 123795 h 241283"/>
                  <a:gd name="connsiteX1579" fmla="*/ 78149 w 383275"/>
                  <a:gd name="connsiteY1579" fmla="*/ 123500 h 241283"/>
                  <a:gd name="connsiteX1580" fmla="*/ 78945 w 383275"/>
                  <a:gd name="connsiteY1580" fmla="*/ 123265 h 241283"/>
                  <a:gd name="connsiteX1581" fmla="*/ 80271 w 383275"/>
                  <a:gd name="connsiteY1581" fmla="*/ 122675 h 241283"/>
                  <a:gd name="connsiteX1582" fmla="*/ 80919 w 383275"/>
                  <a:gd name="connsiteY1582" fmla="*/ 122351 h 241283"/>
                  <a:gd name="connsiteX1583" fmla="*/ 82687 w 383275"/>
                  <a:gd name="connsiteY1583" fmla="*/ 121025 h 241283"/>
                  <a:gd name="connsiteX1584" fmla="*/ 82687 w 383275"/>
                  <a:gd name="connsiteY1584" fmla="*/ 121025 h 241283"/>
                  <a:gd name="connsiteX1585" fmla="*/ 85840 w 383275"/>
                  <a:gd name="connsiteY1585" fmla="*/ 106645 h 241283"/>
                  <a:gd name="connsiteX1586" fmla="*/ 81980 w 383275"/>
                  <a:gd name="connsiteY1586" fmla="*/ 90938 h 241283"/>
                  <a:gd name="connsiteX1587" fmla="*/ 79740 w 383275"/>
                  <a:gd name="connsiteY1587" fmla="*/ 89612 h 241283"/>
                  <a:gd name="connsiteX1588" fmla="*/ 69073 w 383275"/>
                  <a:gd name="connsiteY1588" fmla="*/ 84102 h 241283"/>
                  <a:gd name="connsiteX1589" fmla="*/ 67924 w 383275"/>
                  <a:gd name="connsiteY1589" fmla="*/ 80212 h 241283"/>
                  <a:gd name="connsiteX1590" fmla="*/ 68336 w 383275"/>
                  <a:gd name="connsiteY1590" fmla="*/ 73287 h 241283"/>
                  <a:gd name="connsiteX1591" fmla="*/ 69250 w 383275"/>
                  <a:gd name="connsiteY1591" fmla="*/ 75320 h 241283"/>
                  <a:gd name="connsiteX1592" fmla="*/ 69309 w 383275"/>
                  <a:gd name="connsiteY1592" fmla="*/ 79740 h 241283"/>
                  <a:gd name="connsiteX1593" fmla="*/ 127184 w 383275"/>
                  <a:gd name="connsiteY1593" fmla="*/ 22248 h 241283"/>
                  <a:gd name="connsiteX1594" fmla="*/ 125504 w 383275"/>
                  <a:gd name="connsiteY1594" fmla="*/ 24223 h 241283"/>
                  <a:gd name="connsiteX1595" fmla="*/ 124355 w 383275"/>
                  <a:gd name="connsiteY1595" fmla="*/ 26079 h 241283"/>
                  <a:gd name="connsiteX1596" fmla="*/ 123942 w 383275"/>
                  <a:gd name="connsiteY1596" fmla="*/ 28171 h 241283"/>
                  <a:gd name="connsiteX1597" fmla="*/ 124443 w 383275"/>
                  <a:gd name="connsiteY1597" fmla="*/ 30794 h 241283"/>
                  <a:gd name="connsiteX1598" fmla="*/ 126801 w 383275"/>
                  <a:gd name="connsiteY1598" fmla="*/ 34153 h 241283"/>
                  <a:gd name="connsiteX1599" fmla="*/ 127419 w 383275"/>
                  <a:gd name="connsiteY1599" fmla="*/ 34360 h 241283"/>
                  <a:gd name="connsiteX1600" fmla="*/ 127626 w 383275"/>
                  <a:gd name="connsiteY1600" fmla="*/ 34389 h 241283"/>
                  <a:gd name="connsiteX1601" fmla="*/ 127979 w 383275"/>
                  <a:gd name="connsiteY1601" fmla="*/ 34419 h 241283"/>
                  <a:gd name="connsiteX1602" fmla="*/ 128009 w 383275"/>
                  <a:gd name="connsiteY1602" fmla="*/ 34419 h 241283"/>
                  <a:gd name="connsiteX1603" fmla="*/ 128804 w 383275"/>
                  <a:gd name="connsiteY1603" fmla="*/ 34301 h 241283"/>
                  <a:gd name="connsiteX1604" fmla="*/ 129011 w 383275"/>
                  <a:gd name="connsiteY1604" fmla="*/ 34242 h 241283"/>
                  <a:gd name="connsiteX1605" fmla="*/ 129747 w 383275"/>
                  <a:gd name="connsiteY1605" fmla="*/ 34006 h 241283"/>
                  <a:gd name="connsiteX1606" fmla="*/ 130484 w 383275"/>
                  <a:gd name="connsiteY1606" fmla="*/ 33741 h 241283"/>
                  <a:gd name="connsiteX1607" fmla="*/ 130720 w 383275"/>
                  <a:gd name="connsiteY1607" fmla="*/ 33652 h 241283"/>
                  <a:gd name="connsiteX1608" fmla="*/ 131545 w 383275"/>
                  <a:gd name="connsiteY1608" fmla="*/ 33417 h 241283"/>
                  <a:gd name="connsiteX1609" fmla="*/ 131368 w 383275"/>
                  <a:gd name="connsiteY1609" fmla="*/ 33623 h 241283"/>
                  <a:gd name="connsiteX1610" fmla="*/ 131015 w 383275"/>
                  <a:gd name="connsiteY1610" fmla="*/ 34036 h 241283"/>
                  <a:gd name="connsiteX1611" fmla="*/ 130543 w 383275"/>
                  <a:gd name="connsiteY1611" fmla="*/ 34595 h 241283"/>
                  <a:gd name="connsiteX1612" fmla="*/ 130366 w 383275"/>
                  <a:gd name="connsiteY1612" fmla="*/ 34802 h 241283"/>
                  <a:gd name="connsiteX1613" fmla="*/ 130013 w 383275"/>
                  <a:gd name="connsiteY1613" fmla="*/ 35185 h 241283"/>
                  <a:gd name="connsiteX1614" fmla="*/ 129777 w 383275"/>
                  <a:gd name="connsiteY1614" fmla="*/ 35421 h 241283"/>
                  <a:gd name="connsiteX1615" fmla="*/ 129453 w 383275"/>
                  <a:gd name="connsiteY1615" fmla="*/ 35745 h 241283"/>
                  <a:gd name="connsiteX1616" fmla="*/ 129188 w 383275"/>
                  <a:gd name="connsiteY1616" fmla="*/ 35951 h 241283"/>
                  <a:gd name="connsiteX1617" fmla="*/ 128834 w 383275"/>
                  <a:gd name="connsiteY1617" fmla="*/ 36216 h 241283"/>
                  <a:gd name="connsiteX1618" fmla="*/ 128539 w 383275"/>
                  <a:gd name="connsiteY1618" fmla="*/ 36393 h 241283"/>
                  <a:gd name="connsiteX1619" fmla="*/ 128156 w 383275"/>
                  <a:gd name="connsiteY1619" fmla="*/ 36599 h 241283"/>
                  <a:gd name="connsiteX1620" fmla="*/ 127832 w 383275"/>
                  <a:gd name="connsiteY1620" fmla="*/ 36717 h 241283"/>
                  <a:gd name="connsiteX1621" fmla="*/ 127419 w 383275"/>
                  <a:gd name="connsiteY1621" fmla="*/ 36835 h 241283"/>
                  <a:gd name="connsiteX1622" fmla="*/ 127066 w 383275"/>
                  <a:gd name="connsiteY1622" fmla="*/ 36864 h 241283"/>
                  <a:gd name="connsiteX1623" fmla="*/ 126476 w 383275"/>
                  <a:gd name="connsiteY1623" fmla="*/ 36894 h 241283"/>
                  <a:gd name="connsiteX1624" fmla="*/ 124060 w 383275"/>
                  <a:gd name="connsiteY1624" fmla="*/ 35921 h 241283"/>
                  <a:gd name="connsiteX1625" fmla="*/ 121408 w 383275"/>
                  <a:gd name="connsiteY1625" fmla="*/ 32385 h 241283"/>
                  <a:gd name="connsiteX1626" fmla="*/ 127184 w 383275"/>
                  <a:gd name="connsiteY1626" fmla="*/ 22248 h 241283"/>
                  <a:gd name="connsiteX1627" fmla="*/ 188565 w 383275"/>
                  <a:gd name="connsiteY1627" fmla="*/ 17386 h 241283"/>
                  <a:gd name="connsiteX1628" fmla="*/ 190599 w 383275"/>
                  <a:gd name="connsiteY1628" fmla="*/ 20451 h 241283"/>
                  <a:gd name="connsiteX1629" fmla="*/ 194724 w 383275"/>
                  <a:gd name="connsiteY1629" fmla="*/ 28554 h 241283"/>
                  <a:gd name="connsiteX1630" fmla="*/ 195903 w 383275"/>
                  <a:gd name="connsiteY1630" fmla="*/ 31413 h 241283"/>
                  <a:gd name="connsiteX1631" fmla="*/ 198143 w 383275"/>
                  <a:gd name="connsiteY1631" fmla="*/ 33299 h 241283"/>
                  <a:gd name="connsiteX1632" fmla="*/ 194665 w 383275"/>
                  <a:gd name="connsiteY1632" fmla="*/ 37248 h 241283"/>
                  <a:gd name="connsiteX1633" fmla="*/ 194046 w 383275"/>
                  <a:gd name="connsiteY1633" fmla="*/ 39192 h 241283"/>
                  <a:gd name="connsiteX1634" fmla="*/ 192544 w 383275"/>
                  <a:gd name="connsiteY1634" fmla="*/ 45911 h 241283"/>
                  <a:gd name="connsiteX1635" fmla="*/ 192396 w 383275"/>
                  <a:gd name="connsiteY1635" fmla="*/ 48180 h 241283"/>
                  <a:gd name="connsiteX1636" fmla="*/ 192396 w 383275"/>
                  <a:gd name="connsiteY1636" fmla="*/ 48180 h 241283"/>
                  <a:gd name="connsiteX1637" fmla="*/ 192662 w 383275"/>
                  <a:gd name="connsiteY1637" fmla="*/ 50302 h 241283"/>
                  <a:gd name="connsiteX1638" fmla="*/ 192838 w 383275"/>
                  <a:gd name="connsiteY1638" fmla="*/ 50891 h 241283"/>
                  <a:gd name="connsiteX1639" fmla="*/ 193369 w 383275"/>
                  <a:gd name="connsiteY1639" fmla="*/ 52158 h 241283"/>
                  <a:gd name="connsiteX1640" fmla="*/ 193663 w 383275"/>
                  <a:gd name="connsiteY1640" fmla="*/ 52718 h 241283"/>
                  <a:gd name="connsiteX1641" fmla="*/ 194489 w 383275"/>
                  <a:gd name="connsiteY1641" fmla="*/ 53838 h 241283"/>
                  <a:gd name="connsiteX1642" fmla="*/ 194783 w 383275"/>
                  <a:gd name="connsiteY1642" fmla="*/ 54162 h 241283"/>
                  <a:gd name="connsiteX1643" fmla="*/ 196227 w 383275"/>
                  <a:gd name="connsiteY1643" fmla="*/ 55252 h 241283"/>
                  <a:gd name="connsiteX1644" fmla="*/ 196610 w 383275"/>
                  <a:gd name="connsiteY1644" fmla="*/ 55429 h 241283"/>
                  <a:gd name="connsiteX1645" fmla="*/ 197907 w 383275"/>
                  <a:gd name="connsiteY1645" fmla="*/ 55989 h 241283"/>
                  <a:gd name="connsiteX1646" fmla="*/ 198496 w 383275"/>
                  <a:gd name="connsiteY1646" fmla="*/ 56137 h 241283"/>
                  <a:gd name="connsiteX1647" fmla="*/ 199822 w 383275"/>
                  <a:gd name="connsiteY1647" fmla="*/ 56343 h 241283"/>
                  <a:gd name="connsiteX1648" fmla="*/ 200412 w 383275"/>
                  <a:gd name="connsiteY1648" fmla="*/ 56402 h 241283"/>
                  <a:gd name="connsiteX1649" fmla="*/ 200706 w 383275"/>
                  <a:gd name="connsiteY1649" fmla="*/ 56431 h 241283"/>
                  <a:gd name="connsiteX1650" fmla="*/ 201797 w 383275"/>
                  <a:gd name="connsiteY1650" fmla="*/ 56313 h 241283"/>
                  <a:gd name="connsiteX1651" fmla="*/ 202474 w 383275"/>
                  <a:gd name="connsiteY1651" fmla="*/ 56254 h 241283"/>
                  <a:gd name="connsiteX1652" fmla="*/ 204537 w 383275"/>
                  <a:gd name="connsiteY1652" fmla="*/ 55694 h 241283"/>
                  <a:gd name="connsiteX1653" fmla="*/ 204331 w 383275"/>
                  <a:gd name="connsiteY1653" fmla="*/ 60174 h 241283"/>
                  <a:gd name="connsiteX1654" fmla="*/ 202533 w 383275"/>
                  <a:gd name="connsiteY1654" fmla="*/ 73464 h 241283"/>
                  <a:gd name="connsiteX1655" fmla="*/ 199410 w 383275"/>
                  <a:gd name="connsiteY1655" fmla="*/ 81391 h 241283"/>
                  <a:gd name="connsiteX1656" fmla="*/ 195549 w 383275"/>
                  <a:gd name="connsiteY1656" fmla="*/ 89612 h 241283"/>
                  <a:gd name="connsiteX1657" fmla="*/ 195166 w 383275"/>
                  <a:gd name="connsiteY1657" fmla="*/ 91645 h 241283"/>
                  <a:gd name="connsiteX1658" fmla="*/ 193428 w 383275"/>
                  <a:gd name="connsiteY1658" fmla="*/ 97510 h 241283"/>
                  <a:gd name="connsiteX1659" fmla="*/ 193280 w 383275"/>
                  <a:gd name="connsiteY1659" fmla="*/ 101223 h 241283"/>
                  <a:gd name="connsiteX1660" fmla="*/ 193781 w 383275"/>
                  <a:gd name="connsiteY1660" fmla="*/ 102637 h 241283"/>
                  <a:gd name="connsiteX1661" fmla="*/ 193988 w 383275"/>
                  <a:gd name="connsiteY1661" fmla="*/ 104081 h 241283"/>
                  <a:gd name="connsiteX1662" fmla="*/ 193604 w 383275"/>
                  <a:gd name="connsiteY1662" fmla="*/ 104700 h 241283"/>
                  <a:gd name="connsiteX1663" fmla="*/ 193457 w 383275"/>
                  <a:gd name="connsiteY1663" fmla="*/ 104788 h 241283"/>
                  <a:gd name="connsiteX1664" fmla="*/ 193133 w 383275"/>
                  <a:gd name="connsiteY1664" fmla="*/ 104906 h 241283"/>
                  <a:gd name="connsiteX1665" fmla="*/ 192956 w 383275"/>
                  <a:gd name="connsiteY1665" fmla="*/ 104877 h 241283"/>
                  <a:gd name="connsiteX1666" fmla="*/ 192455 w 383275"/>
                  <a:gd name="connsiteY1666" fmla="*/ 104700 h 241283"/>
                  <a:gd name="connsiteX1667" fmla="*/ 192308 w 383275"/>
                  <a:gd name="connsiteY1667" fmla="*/ 104611 h 241283"/>
                  <a:gd name="connsiteX1668" fmla="*/ 191660 w 383275"/>
                  <a:gd name="connsiteY1668" fmla="*/ 104110 h 241283"/>
                  <a:gd name="connsiteX1669" fmla="*/ 191542 w 383275"/>
                  <a:gd name="connsiteY1669" fmla="*/ 103993 h 241283"/>
                  <a:gd name="connsiteX1670" fmla="*/ 191041 w 383275"/>
                  <a:gd name="connsiteY1670" fmla="*/ 103462 h 241283"/>
                  <a:gd name="connsiteX1671" fmla="*/ 190893 w 383275"/>
                  <a:gd name="connsiteY1671" fmla="*/ 103285 h 241283"/>
                  <a:gd name="connsiteX1672" fmla="*/ 190481 w 383275"/>
                  <a:gd name="connsiteY1672" fmla="*/ 102784 h 241283"/>
                  <a:gd name="connsiteX1673" fmla="*/ 188713 w 383275"/>
                  <a:gd name="connsiteY1673" fmla="*/ 97686 h 241283"/>
                  <a:gd name="connsiteX1674" fmla="*/ 189833 w 383275"/>
                  <a:gd name="connsiteY1674" fmla="*/ 95948 h 241283"/>
                  <a:gd name="connsiteX1675" fmla="*/ 194577 w 383275"/>
                  <a:gd name="connsiteY1675" fmla="*/ 89671 h 241283"/>
                  <a:gd name="connsiteX1676" fmla="*/ 196993 w 383275"/>
                  <a:gd name="connsiteY1676" fmla="*/ 81243 h 241283"/>
                  <a:gd name="connsiteX1677" fmla="*/ 201855 w 383275"/>
                  <a:gd name="connsiteY1677" fmla="*/ 66097 h 241283"/>
                  <a:gd name="connsiteX1678" fmla="*/ 198850 w 383275"/>
                  <a:gd name="connsiteY1678" fmla="*/ 58700 h 241283"/>
                  <a:gd name="connsiteX1679" fmla="*/ 194253 w 383275"/>
                  <a:gd name="connsiteY1679" fmla="*/ 54398 h 241283"/>
                  <a:gd name="connsiteX1680" fmla="*/ 192779 w 383275"/>
                  <a:gd name="connsiteY1680" fmla="*/ 52895 h 241283"/>
                  <a:gd name="connsiteX1681" fmla="*/ 191630 w 383275"/>
                  <a:gd name="connsiteY1681" fmla="*/ 51186 h 241283"/>
                  <a:gd name="connsiteX1682" fmla="*/ 190952 w 383275"/>
                  <a:gd name="connsiteY1682" fmla="*/ 43789 h 241283"/>
                  <a:gd name="connsiteX1683" fmla="*/ 192131 w 383275"/>
                  <a:gd name="connsiteY1683" fmla="*/ 38014 h 241283"/>
                  <a:gd name="connsiteX1684" fmla="*/ 192720 w 383275"/>
                  <a:gd name="connsiteY1684" fmla="*/ 33093 h 241283"/>
                  <a:gd name="connsiteX1685" fmla="*/ 192750 w 383275"/>
                  <a:gd name="connsiteY1685" fmla="*/ 30647 h 241283"/>
                  <a:gd name="connsiteX1686" fmla="*/ 192102 w 383275"/>
                  <a:gd name="connsiteY1686" fmla="*/ 25873 h 241283"/>
                  <a:gd name="connsiteX1687" fmla="*/ 188742 w 383275"/>
                  <a:gd name="connsiteY1687" fmla="*/ 19331 h 241283"/>
                  <a:gd name="connsiteX1688" fmla="*/ 185383 w 383275"/>
                  <a:gd name="connsiteY1688" fmla="*/ 16296 h 241283"/>
                  <a:gd name="connsiteX1689" fmla="*/ 173006 w 383275"/>
                  <a:gd name="connsiteY1689" fmla="*/ 10962 h 241283"/>
                  <a:gd name="connsiteX1690" fmla="*/ 179578 w 383275"/>
                  <a:gd name="connsiteY1690" fmla="*/ 11846 h 241283"/>
                  <a:gd name="connsiteX1691" fmla="*/ 183114 w 383275"/>
                  <a:gd name="connsiteY1691" fmla="*/ 12878 h 241283"/>
                  <a:gd name="connsiteX1692" fmla="*/ 186090 w 383275"/>
                  <a:gd name="connsiteY1692" fmla="*/ 14793 h 241283"/>
                  <a:gd name="connsiteX1693" fmla="*/ 188565 w 383275"/>
                  <a:gd name="connsiteY1693" fmla="*/ 17386 h 241283"/>
                  <a:gd name="connsiteX1694" fmla="*/ 139943 w 383275"/>
                  <a:gd name="connsiteY1694" fmla="*/ 60881 h 241283"/>
                  <a:gd name="connsiteX1695" fmla="*/ 142271 w 383275"/>
                  <a:gd name="connsiteY1695" fmla="*/ 61618 h 241283"/>
                  <a:gd name="connsiteX1696" fmla="*/ 151642 w 383275"/>
                  <a:gd name="connsiteY1696" fmla="*/ 67069 h 241283"/>
                  <a:gd name="connsiteX1697" fmla="*/ 153558 w 383275"/>
                  <a:gd name="connsiteY1697" fmla="*/ 68042 h 241283"/>
                  <a:gd name="connsiteX1698" fmla="*/ 157712 w 383275"/>
                  <a:gd name="connsiteY1698" fmla="*/ 69250 h 241283"/>
                  <a:gd name="connsiteX1699" fmla="*/ 153528 w 383275"/>
                  <a:gd name="connsiteY1699" fmla="*/ 74642 h 241283"/>
                  <a:gd name="connsiteX1700" fmla="*/ 152791 w 383275"/>
                  <a:gd name="connsiteY1700" fmla="*/ 72197 h 241283"/>
                  <a:gd name="connsiteX1701" fmla="*/ 150080 w 383275"/>
                  <a:gd name="connsiteY1701" fmla="*/ 68159 h 241283"/>
                  <a:gd name="connsiteX1702" fmla="*/ 139943 w 383275"/>
                  <a:gd name="connsiteY1702" fmla="*/ 60881 h 241283"/>
                  <a:gd name="connsiteX1703" fmla="*/ 163164 w 383275"/>
                  <a:gd name="connsiteY1703" fmla="*/ 54486 h 241283"/>
                  <a:gd name="connsiteX1704" fmla="*/ 163164 w 383275"/>
                  <a:gd name="connsiteY1704" fmla="*/ 54486 h 241283"/>
                  <a:gd name="connsiteX1705" fmla="*/ 164195 w 383275"/>
                  <a:gd name="connsiteY1705" fmla="*/ 55105 h 241283"/>
                  <a:gd name="connsiteX1706" fmla="*/ 164549 w 383275"/>
                  <a:gd name="connsiteY1706" fmla="*/ 55252 h 241283"/>
                  <a:gd name="connsiteX1707" fmla="*/ 165345 w 383275"/>
                  <a:gd name="connsiteY1707" fmla="*/ 55518 h 241283"/>
                  <a:gd name="connsiteX1708" fmla="*/ 165757 w 383275"/>
                  <a:gd name="connsiteY1708" fmla="*/ 55606 h 241283"/>
                  <a:gd name="connsiteX1709" fmla="*/ 166582 w 383275"/>
                  <a:gd name="connsiteY1709" fmla="*/ 55724 h 241283"/>
                  <a:gd name="connsiteX1710" fmla="*/ 166936 w 383275"/>
                  <a:gd name="connsiteY1710" fmla="*/ 55753 h 241283"/>
                  <a:gd name="connsiteX1711" fmla="*/ 167083 w 383275"/>
                  <a:gd name="connsiteY1711" fmla="*/ 55753 h 241283"/>
                  <a:gd name="connsiteX1712" fmla="*/ 167437 w 383275"/>
                  <a:gd name="connsiteY1712" fmla="*/ 55724 h 241283"/>
                  <a:gd name="connsiteX1713" fmla="*/ 168409 w 383275"/>
                  <a:gd name="connsiteY1713" fmla="*/ 55606 h 241283"/>
                  <a:gd name="connsiteX1714" fmla="*/ 168910 w 383275"/>
                  <a:gd name="connsiteY1714" fmla="*/ 55488 h 241283"/>
                  <a:gd name="connsiteX1715" fmla="*/ 169794 w 383275"/>
                  <a:gd name="connsiteY1715" fmla="*/ 55194 h 241283"/>
                  <a:gd name="connsiteX1716" fmla="*/ 170266 w 383275"/>
                  <a:gd name="connsiteY1716" fmla="*/ 54958 h 241283"/>
                  <a:gd name="connsiteX1717" fmla="*/ 171091 w 383275"/>
                  <a:gd name="connsiteY1717" fmla="*/ 54427 h 241283"/>
                  <a:gd name="connsiteX1718" fmla="*/ 171474 w 383275"/>
                  <a:gd name="connsiteY1718" fmla="*/ 54162 h 241283"/>
                  <a:gd name="connsiteX1719" fmla="*/ 172476 w 383275"/>
                  <a:gd name="connsiteY1719" fmla="*/ 53072 h 241283"/>
                  <a:gd name="connsiteX1720" fmla="*/ 172476 w 383275"/>
                  <a:gd name="connsiteY1720" fmla="*/ 53072 h 241283"/>
                  <a:gd name="connsiteX1721" fmla="*/ 171710 w 383275"/>
                  <a:gd name="connsiteY1721" fmla="*/ 57404 h 241283"/>
                  <a:gd name="connsiteX1722" fmla="*/ 173095 w 383275"/>
                  <a:gd name="connsiteY1722" fmla="*/ 61470 h 241283"/>
                  <a:gd name="connsiteX1723" fmla="*/ 177603 w 383275"/>
                  <a:gd name="connsiteY1723" fmla="*/ 64712 h 241283"/>
                  <a:gd name="connsiteX1724" fmla="*/ 182701 w 383275"/>
                  <a:gd name="connsiteY1724" fmla="*/ 67069 h 241283"/>
                  <a:gd name="connsiteX1725" fmla="*/ 181228 w 383275"/>
                  <a:gd name="connsiteY1725" fmla="*/ 66627 h 241283"/>
                  <a:gd name="connsiteX1726" fmla="*/ 180845 w 383275"/>
                  <a:gd name="connsiteY1726" fmla="*/ 66480 h 241283"/>
                  <a:gd name="connsiteX1727" fmla="*/ 179755 w 383275"/>
                  <a:gd name="connsiteY1727" fmla="*/ 66067 h 241283"/>
                  <a:gd name="connsiteX1728" fmla="*/ 179578 w 383275"/>
                  <a:gd name="connsiteY1728" fmla="*/ 66008 h 241283"/>
                  <a:gd name="connsiteX1729" fmla="*/ 179254 w 383275"/>
                  <a:gd name="connsiteY1729" fmla="*/ 65890 h 241283"/>
                  <a:gd name="connsiteX1730" fmla="*/ 177780 w 383275"/>
                  <a:gd name="connsiteY1730" fmla="*/ 65419 h 241283"/>
                  <a:gd name="connsiteX1731" fmla="*/ 177515 w 383275"/>
                  <a:gd name="connsiteY1731" fmla="*/ 65331 h 241283"/>
                  <a:gd name="connsiteX1732" fmla="*/ 175983 w 383275"/>
                  <a:gd name="connsiteY1732" fmla="*/ 65124 h 241283"/>
                  <a:gd name="connsiteX1733" fmla="*/ 175806 w 383275"/>
                  <a:gd name="connsiteY1733" fmla="*/ 65095 h 241283"/>
                  <a:gd name="connsiteX1734" fmla="*/ 175452 w 383275"/>
                  <a:gd name="connsiteY1734" fmla="*/ 65124 h 241283"/>
                  <a:gd name="connsiteX1735" fmla="*/ 175158 w 383275"/>
                  <a:gd name="connsiteY1735" fmla="*/ 65154 h 241283"/>
                  <a:gd name="connsiteX1736" fmla="*/ 174273 w 383275"/>
                  <a:gd name="connsiteY1736" fmla="*/ 65419 h 241283"/>
                  <a:gd name="connsiteX1737" fmla="*/ 174273 w 383275"/>
                  <a:gd name="connsiteY1737" fmla="*/ 65419 h 241283"/>
                  <a:gd name="connsiteX1738" fmla="*/ 173006 w 383275"/>
                  <a:gd name="connsiteY1738" fmla="*/ 68867 h 241283"/>
                  <a:gd name="connsiteX1739" fmla="*/ 172859 w 383275"/>
                  <a:gd name="connsiteY1739" fmla="*/ 72373 h 241283"/>
                  <a:gd name="connsiteX1740" fmla="*/ 172535 w 383275"/>
                  <a:gd name="connsiteY1740" fmla="*/ 75851 h 241283"/>
                  <a:gd name="connsiteX1741" fmla="*/ 165993 w 383275"/>
                  <a:gd name="connsiteY1741" fmla="*/ 105260 h 241283"/>
                  <a:gd name="connsiteX1742" fmla="*/ 170472 w 383275"/>
                  <a:gd name="connsiteY1742" fmla="*/ 112244 h 241283"/>
                  <a:gd name="connsiteX1743" fmla="*/ 184911 w 383275"/>
                  <a:gd name="connsiteY1743" fmla="*/ 116723 h 241283"/>
                  <a:gd name="connsiteX1744" fmla="*/ 188860 w 383275"/>
                  <a:gd name="connsiteY1744" fmla="*/ 117784 h 241283"/>
                  <a:gd name="connsiteX1745" fmla="*/ 191453 w 383275"/>
                  <a:gd name="connsiteY1745" fmla="*/ 118461 h 241283"/>
                  <a:gd name="connsiteX1746" fmla="*/ 192573 w 383275"/>
                  <a:gd name="connsiteY1746" fmla="*/ 118726 h 241283"/>
                  <a:gd name="connsiteX1747" fmla="*/ 196080 w 383275"/>
                  <a:gd name="connsiteY1747" fmla="*/ 119404 h 241283"/>
                  <a:gd name="connsiteX1748" fmla="*/ 196109 w 383275"/>
                  <a:gd name="connsiteY1748" fmla="*/ 119404 h 241283"/>
                  <a:gd name="connsiteX1749" fmla="*/ 199528 w 383275"/>
                  <a:gd name="connsiteY1749" fmla="*/ 119669 h 241283"/>
                  <a:gd name="connsiteX1750" fmla="*/ 199940 w 383275"/>
                  <a:gd name="connsiteY1750" fmla="*/ 119699 h 241283"/>
                  <a:gd name="connsiteX1751" fmla="*/ 201855 w 383275"/>
                  <a:gd name="connsiteY1751" fmla="*/ 119611 h 241283"/>
                  <a:gd name="connsiteX1752" fmla="*/ 201885 w 383275"/>
                  <a:gd name="connsiteY1752" fmla="*/ 119611 h 241283"/>
                  <a:gd name="connsiteX1753" fmla="*/ 204301 w 383275"/>
                  <a:gd name="connsiteY1753" fmla="*/ 119169 h 241283"/>
                  <a:gd name="connsiteX1754" fmla="*/ 204920 w 383275"/>
                  <a:gd name="connsiteY1754" fmla="*/ 118992 h 241283"/>
                  <a:gd name="connsiteX1755" fmla="*/ 207307 w 383275"/>
                  <a:gd name="connsiteY1755" fmla="*/ 118078 h 241283"/>
                  <a:gd name="connsiteX1756" fmla="*/ 216531 w 383275"/>
                  <a:gd name="connsiteY1756" fmla="*/ 110122 h 241283"/>
                  <a:gd name="connsiteX1757" fmla="*/ 217916 w 383275"/>
                  <a:gd name="connsiteY1757" fmla="*/ 109090 h 241283"/>
                  <a:gd name="connsiteX1758" fmla="*/ 219949 w 383275"/>
                  <a:gd name="connsiteY1758" fmla="*/ 107941 h 241283"/>
                  <a:gd name="connsiteX1759" fmla="*/ 220597 w 383275"/>
                  <a:gd name="connsiteY1759" fmla="*/ 107647 h 241283"/>
                  <a:gd name="connsiteX1760" fmla="*/ 222129 w 383275"/>
                  <a:gd name="connsiteY1760" fmla="*/ 107057 h 241283"/>
                  <a:gd name="connsiteX1761" fmla="*/ 222866 w 383275"/>
                  <a:gd name="connsiteY1761" fmla="*/ 106821 h 241283"/>
                  <a:gd name="connsiteX1762" fmla="*/ 224546 w 383275"/>
                  <a:gd name="connsiteY1762" fmla="*/ 106468 h 241283"/>
                  <a:gd name="connsiteX1763" fmla="*/ 225165 w 383275"/>
                  <a:gd name="connsiteY1763" fmla="*/ 106350 h 241283"/>
                  <a:gd name="connsiteX1764" fmla="*/ 227493 w 383275"/>
                  <a:gd name="connsiteY1764" fmla="*/ 106173 h 241283"/>
                  <a:gd name="connsiteX1765" fmla="*/ 227787 w 383275"/>
                  <a:gd name="connsiteY1765" fmla="*/ 106173 h 241283"/>
                  <a:gd name="connsiteX1766" fmla="*/ 230115 w 383275"/>
                  <a:gd name="connsiteY1766" fmla="*/ 106379 h 241283"/>
                  <a:gd name="connsiteX1767" fmla="*/ 230793 w 383275"/>
                  <a:gd name="connsiteY1767" fmla="*/ 106497 h 241283"/>
                  <a:gd name="connsiteX1768" fmla="*/ 233327 w 383275"/>
                  <a:gd name="connsiteY1768" fmla="*/ 107146 h 241283"/>
                  <a:gd name="connsiteX1769" fmla="*/ 233327 w 383275"/>
                  <a:gd name="connsiteY1769" fmla="*/ 107146 h 241283"/>
                  <a:gd name="connsiteX1770" fmla="*/ 231353 w 383275"/>
                  <a:gd name="connsiteY1770" fmla="*/ 107263 h 241283"/>
                  <a:gd name="connsiteX1771" fmla="*/ 230734 w 383275"/>
                  <a:gd name="connsiteY1771" fmla="*/ 107234 h 241283"/>
                  <a:gd name="connsiteX1772" fmla="*/ 228995 w 383275"/>
                  <a:gd name="connsiteY1772" fmla="*/ 107175 h 241283"/>
                  <a:gd name="connsiteX1773" fmla="*/ 227817 w 383275"/>
                  <a:gd name="connsiteY1773" fmla="*/ 107146 h 241283"/>
                  <a:gd name="connsiteX1774" fmla="*/ 227552 w 383275"/>
                  <a:gd name="connsiteY1774" fmla="*/ 107146 h 241283"/>
                  <a:gd name="connsiteX1775" fmla="*/ 227139 w 383275"/>
                  <a:gd name="connsiteY1775" fmla="*/ 107175 h 241283"/>
                  <a:gd name="connsiteX1776" fmla="*/ 225312 w 383275"/>
                  <a:gd name="connsiteY1776" fmla="*/ 107381 h 241283"/>
                  <a:gd name="connsiteX1777" fmla="*/ 218859 w 383275"/>
                  <a:gd name="connsiteY1777" fmla="*/ 110033 h 241283"/>
                  <a:gd name="connsiteX1778" fmla="*/ 211020 w 383275"/>
                  <a:gd name="connsiteY1778" fmla="*/ 119345 h 241283"/>
                  <a:gd name="connsiteX1779" fmla="*/ 218181 w 383275"/>
                  <a:gd name="connsiteY1779" fmla="*/ 129070 h 241283"/>
                  <a:gd name="connsiteX1780" fmla="*/ 229172 w 383275"/>
                  <a:gd name="connsiteY1780" fmla="*/ 130366 h 241283"/>
                  <a:gd name="connsiteX1781" fmla="*/ 225224 w 383275"/>
                  <a:gd name="connsiteY1781" fmla="*/ 131899 h 241283"/>
                  <a:gd name="connsiteX1782" fmla="*/ 222896 w 383275"/>
                  <a:gd name="connsiteY1782" fmla="*/ 132694 h 241283"/>
                  <a:gd name="connsiteX1783" fmla="*/ 221628 w 383275"/>
                  <a:gd name="connsiteY1783" fmla="*/ 133018 h 241283"/>
                  <a:gd name="connsiteX1784" fmla="*/ 221275 w 383275"/>
                  <a:gd name="connsiteY1784" fmla="*/ 133048 h 241283"/>
                  <a:gd name="connsiteX1785" fmla="*/ 220538 w 383275"/>
                  <a:gd name="connsiteY1785" fmla="*/ 133048 h 241283"/>
                  <a:gd name="connsiteX1786" fmla="*/ 219389 w 383275"/>
                  <a:gd name="connsiteY1786" fmla="*/ 132960 h 241283"/>
                  <a:gd name="connsiteX1787" fmla="*/ 217532 w 383275"/>
                  <a:gd name="connsiteY1787" fmla="*/ 132783 h 241283"/>
                  <a:gd name="connsiteX1788" fmla="*/ 217532 w 383275"/>
                  <a:gd name="connsiteY1788" fmla="*/ 132783 h 241283"/>
                  <a:gd name="connsiteX1789" fmla="*/ 217415 w 383275"/>
                  <a:gd name="connsiteY1789" fmla="*/ 132783 h 241283"/>
                  <a:gd name="connsiteX1790" fmla="*/ 216973 w 383275"/>
                  <a:gd name="connsiteY1790" fmla="*/ 132812 h 241283"/>
                  <a:gd name="connsiteX1791" fmla="*/ 216855 w 383275"/>
                  <a:gd name="connsiteY1791" fmla="*/ 132812 h 241283"/>
                  <a:gd name="connsiteX1792" fmla="*/ 216000 w 383275"/>
                  <a:gd name="connsiteY1792" fmla="*/ 132901 h 241283"/>
                  <a:gd name="connsiteX1793" fmla="*/ 215735 w 383275"/>
                  <a:gd name="connsiteY1793" fmla="*/ 132930 h 241283"/>
                  <a:gd name="connsiteX1794" fmla="*/ 215028 w 383275"/>
                  <a:gd name="connsiteY1794" fmla="*/ 133048 h 241283"/>
                  <a:gd name="connsiteX1795" fmla="*/ 214674 w 383275"/>
                  <a:gd name="connsiteY1795" fmla="*/ 133107 h 241283"/>
                  <a:gd name="connsiteX1796" fmla="*/ 214026 w 383275"/>
                  <a:gd name="connsiteY1796" fmla="*/ 133254 h 241283"/>
                  <a:gd name="connsiteX1797" fmla="*/ 213672 w 383275"/>
                  <a:gd name="connsiteY1797" fmla="*/ 133372 h 241283"/>
                  <a:gd name="connsiteX1798" fmla="*/ 213053 w 383275"/>
                  <a:gd name="connsiteY1798" fmla="*/ 133608 h 241283"/>
                  <a:gd name="connsiteX1799" fmla="*/ 212759 w 383275"/>
                  <a:gd name="connsiteY1799" fmla="*/ 133726 h 241283"/>
                  <a:gd name="connsiteX1800" fmla="*/ 212081 w 383275"/>
                  <a:gd name="connsiteY1800" fmla="*/ 134109 h 241283"/>
                  <a:gd name="connsiteX1801" fmla="*/ 211992 w 383275"/>
                  <a:gd name="connsiteY1801" fmla="*/ 134168 h 241283"/>
                  <a:gd name="connsiteX1802" fmla="*/ 211521 w 383275"/>
                  <a:gd name="connsiteY1802" fmla="*/ 134639 h 241283"/>
                  <a:gd name="connsiteX1803" fmla="*/ 211521 w 383275"/>
                  <a:gd name="connsiteY1803" fmla="*/ 134669 h 241283"/>
                  <a:gd name="connsiteX1804" fmla="*/ 211492 w 383275"/>
                  <a:gd name="connsiteY1804" fmla="*/ 134698 h 241283"/>
                  <a:gd name="connsiteX1805" fmla="*/ 211521 w 383275"/>
                  <a:gd name="connsiteY1805" fmla="*/ 134639 h 241283"/>
                  <a:gd name="connsiteX1806" fmla="*/ 211580 w 383275"/>
                  <a:gd name="connsiteY1806" fmla="*/ 134079 h 241283"/>
                  <a:gd name="connsiteX1807" fmla="*/ 211639 w 383275"/>
                  <a:gd name="connsiteY1807" fmla="*/ 133284 h 241283"/>
                  <a:gd name="connsiteX1808" fmla="*/ 211580 w 383275"/>
                  <a:gd name="connsiteY1808" fmla="*/ 132370 h 241283"/>
                  <a:gd name="connsiteX1809" fmla="*/ 211492 w 383275"/>
                  <a:gd name="connsiteY1809" fmla="*/ 131663 h 241283"/>
                  <a:gd name="connsiteX1810" fmla="*/ 211256 w 383275"/>
                  <a:gd name="connsiteY1810" fmla="*/ 130838 h 241283"/>
                  <a:gd name="connsiteX1811" fmla="*/ 211020 w 383275"/>
                  <a:gd name="connsiteY1811" fmla="*/ 130219 h 241283"/>
                  <a:gd name="connsiteX1812" fmla="*/ 210607 w 383275"/>
                  <a:gd name="connsiteY1812" fmla="*/ 129482 h 241283"/>
                  <a:gd name="connsiteX1813" fmla="*/ 210254 w 383275"/>
                  <a:gd name="connsiteY1813" fmla="*/ 128922 h 241283"/>
                  <a:gd name="connsiteX1814" fmla="*/ 209665 w 383275"/>
                  <a:gd name="connsiteY1814" fmla="*/ 128245 h 241283"/>
                  <a:gd name="connsiteX1815" fmla="*/ 209222 w 383275"/>
                  <a:gd name="connsiteY1815" fmla="*/ 127773 h 241283"/>
                  <a:gd name="connsiteX1816" fmla="*/ 208456 w 383275"/>
                  <a:gd name="connsiteY1816" fmla="*/ 127125 h 241283"/>
                  <a:gd name="connsiteX1817" fmla="*/ 207955 w 383275"/>
                  <a:gd name="connsiteY1817" fmla="*/ 126712 h 241283"/>
                  <a:gd name="connsiteX1818" fmla="*/ 206983 w 383275"/>
                  <a:gd name="connsiteY1818" fmla="*/ 126064 h 241283"/>
                  <a:gd name="connsiteX1819" fmla="*/ 206511 w 383275"/>
                  <a:gd name="connsiteY1819" fmla="*/ 125769 h 241283"/>
                  <a:gd name="connsiteX1820" fmla="*/ 204891 w 383275"/>
                  <a:gd name="connsiteY1820" fmla="*/ 124915 h 241283"/>
                  <a:gd name="connsiteX1821" fmla="*/ 197082 w 383275"/>
                  <a:gd name="connsiteY1821" fmla="*/ 123029 h 241283"/>
                  <a:gd name="connsiteX1822" fmla="*/ 190216 w 383275"/>
                  <a:gd name="connsiteY1822" fmla="*/ 120465 h 241283"/>
                  <a:gd name="connsiteX1823" fmla="*/ 178104 w 383275"/>
                  <a:gd name="connsiteY1823" fmla="*/ 117194 h 241283"/>
                  <a:gd name="connsiteX1824" fmla="*/ 173979 w 383275"/>
                  <a:gd name="connsiteY1824" fmla="*/ 116428 h 241283"/>
                  <a:gd name="connsiteX1825" fmla="*/ 172093 w 383275"/>
                  <a:gd name="connsiteY1825" fmla="*/ 116104 h 241283"/>
                  <a:gd name="connsiteX1826" fmla="*/ 172004 w 383275"/>
                  <a:gd name="connsiteY1826" fmla="*/ 116104 h 241283"/>
                  <a:gd name="connsiteX1827" fmla="*/ 170207 w 383275"/>
                  <a:gd name="connsiteY1827" fmla="*/ 115957 h 241283"/>
                  <a:gd name="connsiteX1828" fmla="*/ 170148 w 383275"/>
                  <a:gd name="connsiteY1828" fmla="*/ 115957 h 241283"/>
                  <a:gd name="connsiteX1829" fmla="*/ 170060 w 383275"/>
                  <a:gd name="connsiteY1829" fmla="*/ 115957 h 241283"/>
                  <a:gd name="connsiteX1830" fmla="*/ 168468 w 383275"/>
                  <a:gd name="connsiteY1830" fmla="*/ 116133 h 241283"/>
                  <a:gd name="connsiteX1831" fmla="*/ 168380 w 383275"/>
                  <a:gd name="connsiteY1831" fmla="*/ 116163 h 241283"/>
                  <a:gd name="connsiteX1832" fmla="*/ 166759 w 383275"/>
                  <a:gd name="connsiteY1832" fmla="*/ 116811 h 241283"/>
                  <a:gd name="connsiteX1833" fmla="*/ 164195 w 383275"/>
                  <a:gd name="connsiteY1833" fmla="*/ 118962 h 241283"/>
                  <a:gd name="connsiteX1834" fmla="*/ 162074 w 383275"/>
                  <a:gd name="connsiteY1834" fmla="*/ 121585 h 241283"/>
                  <a:gd name="connsiteX1835" fmla="*/ 162457 w 383275"/>
                  <a:gd name="connsiteY1835" fmla="*/ 116281 h 241283"/>
                  <a:gd name="connsiteX1836" fmla="*/ 161897 w 383275"/>
                  <a:gd name="connsiteY1836" fmla="*/ 108324 h 241283"/>
                  <a:gd name="connsiteX1837" fmla="*/ 158832 w 383275"/>
                  <a:gd name="connsiteY1837" fmla="*/ 101016 h 241283"/>
                  <a:gd name="connsiteX1838" fmla="*/ 152173 w 383275"/>
                  <a:gd name="connsiteY1838" fmla="*/ 94592 h 241283"/>
                  <a:gd name="connsiteX1839" fmla="*/ 148518 w 383275"/>
                  <a:gd name="connsiteY1839" fmla="*/ 91704 h 241283"/>
                  <a:gd name="connsiteX1840" fmla="*/ 145189 w 383275"/>
                  <a:gd name="connsiteY1840" fmla="*/ 88492 h 241283"/>
                  <a:gd name="connsiteX1841" fmla="*/ 149638 w 383275"/>
                  <a:gd name="connsiteY1841" fmla="*/ 91115 h 241283"/>
                  <a:gd name="connsiteX1842" fmla="*/ 153793 w 383275"/>
                  <a:gd name="connsiteY1842" fmla="*/ 94180 h 241283"/>
                  <a:gd name="connsiteX1843" fmla="*/ 161720 w 383275"/>
                  <a:gd name="connsiteY1843" fmla="*/ 100780 h 241283"/>
                  <a:gd name="connsiteX1844" fmla="*/ 162722 w 383275"/>
                  <a:gd name="connsiteY1844" fmla="*/ 101016 h 241283"/>
                  <a:gd name="connsiteX1845" fmla="*/ 162722 w 383275"/>
                  <a:gd name="connsiteY1845" fmla="*/ 101016 h 241283"/>
                  <a:gd name="connsiteX1846" fmla="*/ 162810 w 383275"/>
                  <a:gd name="connsiteY1846" fmla="*/ 100987 h 241283"/>
                  <a:gd name="connsiteX1847" fmla="*/ 163518 w 383275"/>
                  <a:gd name="connsiteY1847" fmla="*/ 100810 h 241283"/>
                  <a:gd name="connsiteX1848" fmla="*/ 163753 w 383275"/>
                  <a:gd name="connsiteY1848" fmla="*/ 100633 h 241283"/>
                  <a:gd name="connsiteX1849" fmla="*/ 164195 w 383275"/>
                  <a:gd name="connsiteY1849" fmla="*/ 100280 h 241283"/>
                  <a:gd name="connsiteX1850" fmla="*/ 164431 w 383275"/>
                  <a:gd name="connsiteY1850" fmla="*/ 100014 h 241283"/>
                  <a:gd name="connsiteX1851" fmla="*/ 164755 w 383275"/>
                  <a:gd name="connsiteY1851" fmla="*/ 99543 h 241283"/>
                  <a:gd name="connsiteX1852" fmla="*/ 164962 w 383275"/>
                  <a:gd name="connsiteY1852" fmla="*/ 99189 h 241283"/>
                  <a:gd name="connsiteX1853" fmla="*/ 165227 w 383275"/>
                  <a:gd name="connsiteY1853" fmla="*/ 98629 h 241283"/>
                  <a:gd name="connsiteX1854" fmla="*/ 165404 w 383275"/>
                  <a:gd name="connsiteY1854" fmla="*/ 98246 h 241283"/>
                  <a:gd name="connsiteX1855" fmla="*/ 165639 w 383275"/>
                  <a:gd name="connsiteY1855" fmla="*/ 97627 h 241283"/>
                  <a:gd name="connsiteX1856" fmla="*/ 165757 w 383275"/>
                  <a:gd name="connsiteY1856" fmla="*/ 97274 h 241283"/>
                  <a:gd name="connsiteX1857" fmla="*/ 165993 w 383275"/>
                  <a:gd name="connsiteY1857" fmla="*/ 96537 h 241283"/>
                  <a:gd name="connsiteX1858" fmla="*/ 166317 w 383275"/>
                  <a:gd name="connsiteY1858" fmla="*/ 95594 h 241283"/>
                  <a:gd name="connsiteX1859" fmla="*/ 169942 w 383275"/>
                  <a:gd name="connsiteY1859" fmla="*/ 84455 h 241283"/>
                  <a:gd name="connsiteX1860" fmla="*/ 171621 w 383275"/>
                  <a:gd name="connsiteY1860" fmla="*/ 71666 h 241283"/>
                  <a:gd name="connsiteX1861" fmla="*/ 170236 w 383275"/>
                  <a:gd name="connsiteY1861" fmla="*/ 64152 h 241283"/>
                  <a:gd name="connsiteX1862" fmla="*/ 166671 w 383275"/>
                  <a:gd name="connsiteY1862" fmla="*/ 58848 h 241283"/>
                  <a:gd name="connsiteX1863" fmla="*/ 161543 w 383275"/>
                  <a:gd name="connsiteY1863" fmla="*/ 54899 h 241283"/>
                  <a:gd name="connsiteX1864" fmla="*/ 159716 w 383275"/>
                  <a:gd name="connsiteY1864" fmla="*/ 53750 h 241283"/>
                  <a:gd name="connsiteX1865" fmla="*/ 157919 w 383275"/>
                  <a:gd name="connsiteY1865" fmla="*/ 52600 h 241283"/>
                  <a:gd name="connsiteX1866" fmla="*/ 163164 w 383275"/>
                  <a:gd name="connsiteY1866" fmla="*/ 54486 h 241283"/>
                  <a:gd name="connsiteX1867" fmla="*/ 177309 w 383275"/>
                  <a:gd name="connsiteY1867" fmla="*/ 28319 h 241283"/>
                  <a:gd name="connsiteX1868" fmla="*/ 173154 w 383275"/>
                  <a:gd name="connsiteY1868" fmla="*/ 36039 h 241283"/>
                  <a:gd name="connsiteX1869" fmla="*/ 172152 w 383275"/>
                  <a:gd name="connsiteY1869" fmla="*/ 37041 h 241283"/>
                  <a:gd name="connsiteX1870" fmla="*/ 171828 w 383275"/>
                  <a:gd name="connsiteY1870" fmla="*/ 37277 h 241283"/>
                  <a:gd name="connsiteX1871" fmla="*/ 171091 w 383275"/>
                  <a:gd name="connsiteY1871" fmla="*/ 37748 h 241283"/>
                  <a:gd name="connsiteX1872" fmla="*/ 170708 w 383275"/>
                  <a:gd name="connsiteY1872" fmla="*/ 37925 h 241283"/>
                  <a:gd name="connsiteX1873" fmla="*/ 169942 w 383275"/>
                  <a:gd name="connsiteY1873" fmla="*/ 38220 h 241283"/>
                  <a:gd name="connsiteX1874" fmla="*/ 169588 w 383275"/>
                  <a:gd name="connsiteY1874" fmla="*/ 38308 h 241283"/>
                  <a:gd name="connsiteX1875" fmla="*/ 168557 w 383275"/>
                  <a:gd name="connsiteY1875" fmla="*/ 38426 h 241283"/>
                  <a:gd name="connsiteX1876" fmla="*/ 168439 w 383275"/>
                  <a:gd name="connsiteY1876" fmla="*/ 38426 h 241283"/>
                  <a:gd name="connsiteX1877" fmla="*/ 166995 w 383275"/>
                  <a:gd name="connsiteY1877" fmla="*/ 38249 h 241283"/>
                  <a:gd name="connsiteX1878" fmla="*/ 166641 w 383275"/>
                  <a:gd name="connsiteY1878" fmla="*/ 38161 h 241283"/>
                  <a:gd name="connsiteX1879" fmla="*/ 165079 w 383275"/>
                  <a:gd name="connsiteY1879" fmla="*/ 37631 h 241283"/>
                  <a:gd name="connsiteX1880" fmla="*/ 177309 w 383275"/>
                  <a:gd name="connsiteY1880" fmla="*/ 28319 h 241283"/>
                  <a:gd name="connsiteX1881" fmla="*/ 211757 w 383275"/>
                  <a:gd name="connsiteY1881" fmla="*/ 26227 h 241283"/>
                  <a:gd name="connsiteX1882" fmla="*/ 219183 w 383275"/>
                  <a:gd name="connsiteY1882" fmla="*/ 36422 h 241283"/>
                  <a:gd name="connsiteX1883" fmla="*/ 224192 w 383275"/>
                  <a:gd name="connsiteY1883" fmla="*/ 38338 h 241283"/>
                  <a:gd name="connsiteX1884" fmla="*/ 229349 w 383275"/>
                  <a:gd name="connsiteY1884" fmla="*/ 39959 h 241283"/>
                  <a:gd name="connsiteX1885" fmla="*/ 240017 w 383275"/>
                  <a:gd name="connsiteY1885" fmla="*/ 45292 h 241283"/>
                  <a:gd name="connsiteX1886" fmla="*/ 240017 w 383275"/>
                  <a:gd name="connsiteY1886" fmla="*/ 45292 h 241283"/>
                  <a:gd name="connsiteX1887" fmla="*/ 239309 w 383275"/>
                  <a:gd name="connsiteY1887" fmla="*/ 45440 h 241283"/>
                  <a:gd name="connsiteX1888" fmla="*/ 238632 w 383275"/>
                  <a:gd name="connsiteY1888" fmla="*/ 45351 h 241283"/>
                  <a:gd name="connsiteX1889" fmla="*/ 238484 w 383275"/>
                  <a:gd name="connsiteY1889" fmla="*/ 45292 h 241283"/>
                  <a:gd name="connsiteX1890" fmla="*/ 237895 w 383275"/>
                  <a:gd name="connsiteY1890" fmla="*/ 45086 h 241283"/>
                  <a:gd name="connsiteX1891" fmla="*/ 237600 w 383275"/>
                  <a:gd name="connsiteY1891" fmla="*/ 44939 h 241283"/>
                  <a:gd name="connsiteX1892" fmla="*/ 237129 w 383275"/>
                  <a:gd name="connsiteY1892" fmla="*/ 44703 h 241283"/>
                  <a:gd name="connsiteX1893" fmla="*/ 236804 w 383275"/>
                  <a:gd name="connsiteY1893" fmla="*/ 44526 h 241283"/>
                  <a:gd name="connsiteX1894" fmla="*/ 236333 w 383275"/>
                  <a:gd name="connsiteY1894" fmla="*/ 44261 h 241283"/>
                  <a:gd name="connsiteX1895" fmla="*/ 236009 w 383275"/>
                  <a:gd name="connsiteY1895" fmla="*/ 44055 h 241283"/>
                  <a:gd name="connsiteX1896" fmla="*/ 235419 w 383275"/>
                  <a:gd name="connsiteY1896" fmla="*/ 43701 h 241283"/>
                  <a:gd name="connsiteX1897" fmla="*/ 234948 w 383275"/>
                  <a:gd name="connsiteY1897" fmla="*/ 43406 h 241283"/>
                  <a:gd name="connsiteX1898" fmla="*/ 234712 w 383275"/>
                  <a:gd name="connsiteY1898" fmla="*/ 43259 h 241283"/>
                  <a:gd name="connsiteX1899" fmla="*/ 234123 w 383275"/>
                  <a:gd name="connsiteY1899" fmla="*/ 42964 h 241283"/>
                  <a:gd name="connsiteX1900" fmla="*/ 230292 w 383275"/>
                  <a:gd name="connsiteY1900" fmla="*/ 41491 h 241283"/>
                  <a:gd name="connsiteX1901" fmla="*/ 226343 w 383275"/>
                  <a:gd name="connsiteY1901" fmla="*/ 40371 h 241283"/>
                  <a:gd name="connsiteX1902" fmla="*/ 222218 w 383275"/>
                  <a:gd name="connsiteY1902" fmla="*/ 39634 h 241283"/>
                  <a:gd name="connsiteX1903" fmla="*/ 218063 w 383275"/>
                  <a:gd name="connsiteY1903" fmla="*/ 39192 h 241283"/>
                  <a:gd name="connsiteX1904" fmla="*/ 215735 w 383275"/>
                  <a:gd name="connsiteY1904" fmla="*/ 38691 h 241283"/>
                  <a:gd name="connsiteX1905" fmla="*/ 214026 w 383275"/>
                  <a:gd name="connsiteY1905" fmla="*/ 37130 h 241283"/>
                  <a:gd name="connsiteX1906" fmla="*/ 212552 w 383275"/>
                  <a:gd name="connsiteY1906" fmla="*/ 33122 h 241283"/>
                  <a:gd name="connsiteX1907" fmla="*/ 209989 w 383275"/>
                  <a:gd name="connsiteY1907" fmla="*/ 22337 h 241283"/>
                  <a:gd name="connsiteX1908" fmla="*/ 211757 w 383275"/>
                  <a:gd name="connsiteY1908" fmla="*/ 26227 h 241283"/>
                  <a:gd name="connsiteX1909" fmla="*/ 211462 w 383275"/>
                  <a:gd name="connsiteY1909" fmla="*/ 134845 h 241283"/>
                  <a:gd name="connsiteX1910" fmla="*/ 211462 w 383275"/>
                  <a:gd name="connsiteY1910" fmla="*/ 134845 h 241283"/>
                  <a:gd name="connsiteX1911" fmla="*/ 211374 w 383275"/>
                  <a:gd name="connsiteY1911" fmla="*/ 135464 h 241283"/>
                  <a:gd name="connsiteX1912" fmla="*/ 211374 w 383275"/>
                  <a:gd name="connsiteY1912" fmla="*/ 135464 h 241283"/>
                  <a:gd name="connsiteX1913" fmla="*/ 211462 w 383275"/>
                  <a:gd name="connsiteY1913" fmla="*/ 134845 h 241283"/>
                  <a:gd name="connsiteX1914" fmla="*/ 233887 w 383275"/>
                  <a:gd name="connsiteY1914" fmla="*/ 181464 h 241283"/>
                  <a:gd name="connsiteX1915" fmla="*/ 236097 w 383275"/>
                  <a:gd name="connsiteY1915" fmla="*/ 181670 h 241283"/>
                  <a:gd name="connsiteX1916" fmla="*/ 236304 w 383275"/>
                  <a:gd name="connsiteY1916" fmla="*/ 181700 h 241283"/>
                  <a:gd name="connsiteX1917" fmla="*/ 236716 w 383275"/>
                  <a:gd name="connsiteY1917" fmla="*/ 181670 h 241283"/>
                  <a:gd name="connsiteX1918" fmla="*/ 238484 w 383275"/>
                  <a:gd name="connsiteY1918" fmla="*/ 181493 h 241283"/>
                  <a:gd name="connsiteX1919" fmla="*/ 239162 w 383275"/>
                  <a:gd name="connsiteY1919" fmla="*/ 181375 h 241283"/>
                  <a:gd name="connsiteX1920" fmla="*/ 241431 w 383275"/>
                  <a:gd name="connsiteY1920" fmla="*/ 180727 h 241283"/>
                  <a:gd name="connsiteX1921" fmla="*/ 242845 w 383275"/>
                  <a:gd name="connsiteY1921" fmla="*/ 179961 h 241283"/>
                  <a:gd name="connsiteX1922" fmla="*/ 246676 w 383275"/>
                  <a:gd name="connsiteY1922" fmla="*/ 177279 h 241283"/>
                  <a:gd name="connsiteX1923" fmla="*/ 245498 w 383275"/>
                  <a:gd name="connsiteY1923" fmla="*/ 179372 h 241283"/>
                  <a:gd name="connsiteX1924" fmla="*/ 243170 w 383275"/>
                  <a:gd name="connsiteY1924" fmla="*/ 183055 h 241283"/>
                  <a:gd name="connsiteX1925" fmla="*/ 243111 w 383275"/>
                  <a:gd name="connsiteY1925" fmla="*/ 184499 h 241283"/>
                  <a:gd name="connsiteX1926" fmla="*/ 243582 w 383275"/>
                  <a:gd name="connsiteY1926" fmla="*/ 185619 h 241283"/>
                  <a:gd name="connsiteX1927" fmla="*/ 245203 w 383275"/>
                  <a:gd name="connsiteY1927" fmla="*/ 189037 h 241283"/>
                  <a:gd name="connsiteX1928" fmla="*/ 233887 w 383275"/>
                  <a:gd name="connsiteY1928" fmla="*/ 181464 h 241283"/>
                  <a:gd name="connsiteX1929" fmla="*/ 341357 w 383275"/>
                  <a:gd name="connsiteY1929" fmla="*/ 108884 h 241283"/>
                  <a:gd name="connsiteX1930" fmla="*/ 341946 w 383275"/>
                  <a:gd name="connsiteY1930" fmla="*/ 108648 h 241283"/>
                  <a:gd name="connsiteX1931" fmla="*/ 345188 w 383275"/>
                  <a:gd name="connsiteY1931" fmla="*/ 107794 h 241283"/>
                  <a:gd name="connsiteX1932" fmla="*/ 346101 w 383275"/>
                  <a:gd name="connsiteY1932" fmla="*/ 107617 h 241283"/>
                  <a:gd name="connsiteX1933" fmla="*/ 350757 w 383275"/>
                  <a:gd name="connsiteY1933" fmla="*/ 106792 h 241283"/>
                  <a:gd name="connsiteX1934" fmla="*/ 346897 w 383275"/>
                  <a:gd name="connsiteY1934" fmla="*/ 111301 h 241283"/>
                  <a:gd name="connsiteX1935" fmla="*/ 346897 w 383275"/>
                  <a:gd name="connsiteY1935" fmla="*/ 111301 h 241283"/>
                  <a:gd name="connsiteX1936" fmla="*/ 346219 w 383275"/>
                  <a:gd name="connsiteY1936" fmla="*/ 111566 h 241283"/>
                  <a:gd name="connsiteX1937" fmla="*/ 345924 w 383275"/>
                  <a:gd name="connsiteY1937" fmla="*/ 111595 h 241283"/>
                  <a:gd name="connsiteX1938" fmla="*/ 345188 w 383275"/>
                  <a:gd name="connsiteY1938" fmla="*/ 111654 h 241283"/>
                  <a:gd name="connsiteX1939" fmla="*/ 344569 w 383275"/>
                  <a:gd name="connsiteY1939" fmla="*/ 111654 h 241283"/>
                  <a:gd name="connsiteX1940" fmla="*/ 344363 w 383275"/>
                  <a:gd name="connsiteY1940" fmla="*/ 111654 h 241283"/>
                  <a:gd name="connsiteX1941" fmla="*/ 343361 w 383275"/>
                  <a:gd name="connsiteY1941" fmla="*/ 111536 h 241283"/>
                  <a:gd name="connsiteX1942" fmla="*/ 343154 w 383275"/>
                  <a:gd name="connsiteY1942" fmla="*/ 111507 h 241283"/>
                  <a:gd name="connsiteX1943" fmla="*/ 342359 w 383275"/>
                  <a:gd name="connsiteY1943" fmla="*/ 111301 h 241283"/>
                  <a:gd name="connsiteX1944" fmla="*/ 342123 w 383275"/>
                  <a:gd name="connsiteY1944" fmla="*/ 111242 h 241283"/>
                  <a:gd name="connsiteX1945" fmla="*/ 341327 w 383275"/>
                  <a:gd name="connsiteY1945" fmla="*/ 110888 h 241283"/>
                  <a:gd name="connsiteX1946" fmla="*/ 341239 w 383275"/>
                  <a:gd name="connsiteY1946" fmla="*/ 110829 h 241283"/>
                  <a:gd name="connsiteX1947" fmla="*/ 340767 w 383275"/>
                  <a:gd name="connsiteY1947" fmla="*/ 110417 h 241283"/>
                  <a:gd name="connsiteX1948" fmla="*/ 340650 w 383275"/>
                  <a:gd name="connsiteY1948" fmla="*/ 110269 h 241283"/>
                  <a:gd name="connsiteX1949" fmla="*/ 340473 w 383275"/>
                  <a:gd name="connsiteY1949" fmla="*/ 109680 h 241283"/>
                  <a:gd name="connsiteX1950" fmla="*/ 340591 w 383275"/>
                  <a:gd name="connsiteY1950" fmla="*/ 109415 h 241283"/>
                  <a:gd name="connsiteX1951" fmla="*/ 341357 w 383275"/>
                  <a:gd name="connsiteY1951" fmla="*/ 108884 h 241283"/>
                  <a:gd name="connsiteX1952" fmla="*/ 324914 w 383275"/>
                  <a:gd name="connsiteY1952" fmla="*/ 110770 h 241283"/>
                  <a:gd name="connsiteX1953" fmla="*/ 325385 w 383275"/>
                  <a:gd name="connsiteY1953" fmla="*/ 112067 h 241283"/>
                  <a:gd name="connsiteX1954" fmla="*/ 325326 w 383275"/>
                  <a:gd name="connsiteY1954" fmla="*/ 112538 h 241283"/>
                  <a:gd name="connsiteX1955" fmla="*/ 326564 w 383275"/>
                  <a:gd name="connsiteY1955" fmla="*/ 115220 h 241283"/>
                  <a:gd name="connsiteX1956" fmla="*/ 327330 w 383275"/>
                  <a:gd name="connsiteY1956" fmla="*/ 121909 h 241283"/>
                  <a:gd name="connsiteX1957" fmla="*/ 325503 w 383275"/>
                  <a:gd name="connsiteY1957" fmla="*/ 141564 h 241283"/>
                  <a:gd name="connsiteX1958" fmla="*/ 325032 w 383275"/>
                  <a:gd name="connsiteY1958" fmla="*/ 143126 h 241283"/>
                  <a:gd name="connsiteX1959" fmla="*/ 324825 w 383275"/>
                  <a:gd name="connsiteY1959" fmla="*/ 143627 h 241283"/>
                  <a:gd name="connsiteX1960" fmla="*/ 324383 w 383275"/>
                  <a:gd name="connsiteY1960" fmla="*/ 144629 h 241283"/>
                  <a:gd name="connsiteX1961" fmla="*/ 324059 w 383275"/>
                  <a:gd name="connsiteY1961" fmla="*/ 145218 h 241283"/>
                  <a:gd name="connsiteX1962" fmla="*/ 323529 w 383275"/>
                  <a:gd name="connsiteY1962" fmla="*/ 146073 h 241283"/>
                  <a:gd name="connsiteX1963" fmla="*/ 323116 w 383275"/>
                  <a:gd name="connsiteY1963" fmla="*/ 146662 h 241283"/>
                  <a:gd name="connsiteX1964" fmla="*/ 322527 w 383275"/>
                  <a:gd name="connsiteY1964" fmla="*/ 147458 h 241283"/>
                  <a:gd name="connsiteX1965" fmla="*/ 322026 w 383275"/>
                  <a:gd name="connsiteY1965" fmla="*/ 148018 h 241283"/>
                  <a:gd name="connsiteX1966" fmla="*/ 321348 w 383275"/>
                  <a:gd name="connsiteY1966" fmla="*/ 148754 h 241283"/>
                  <a:gd name="connsiteX1967" fmla="*/ 320788 w 383275"/>
                  <a:gd name="connsiteY1967" fmla="*/ 149285 h 241283"/>
                  <a:gd name="connsiteX1968" fmla="*/ 320051 w 383275"/>
                  <a:gd name="connsiteY1968" fmla="*/ 149963 h 241283"/>
                  <a:gd name="connsiteX1969" fmla="*/ 319433 w 383275"/>
                  <a:gd name="connsiteY1969" fmla="*/ 150464 h 241283"/>
                  <a:gd name="connsiteX1970" fmla="*/ 318637 w 383275"/>
                  <a:gd name="connsiteY1970" fmla="*/ 151082 h 241283"/>
                  <a:gd name="connsiteX1971" fmla="*/ 317989 w 383275"/>
                  <a:gd name="connsiteY1971" fmla="*/ 151554 h 241283"/>
                  <a:gd name="connsiteX1972" fmla="*/ 317105 w 383275"/>
                  <a:gd name="connsiteY1972" fmla="*/ 152143 h 241283"/>
                  <a:gd name="connsiteX1973" fmla="*/ 316456 w 383275"/>
                  <a:gd name="connsiteY1973" fmla="*/ 152556 h 241283"/>
                  <a:gd name="connsiteX1974" fmla="*/ 315513 w 383275"/>
                  <a:gd name="connsiteY1974" fmla="*/ 153086 h 241283"/>
                  <a:gd name="connsiteX1975" fmla="*/ 314836 w 383275"/>
                  <a:gd name="connsiteY1975" fmla="*/ 153440 h 241283"/>
                  <a:gd name="connsiteX1976" fmla="*/ 313804 w 383275"/>
                  <a:gd name="connsiteY1976" fmla="*/ 153911 h 241283"/>
                  <a:gd name="connsiteX1977" fmla="*/ 313185 w 383275"/>
                  <a:gd name="connsiteY1977" fmla="*/ 154206 h 241283"/>
                  <a:gd name="connsiteX1978" fmla="*/ 311948 w 383275"/>
                  <a:gd name="connsiteY1978" fmla="*/ 154677 h 241283"/>
                  <a:gd name="connsiteX1979" fmla="*/ 311506 w 383275"/>
                  <a:gd name="connsiteY1979" fmla="*/ 154854 h 241283"/>
                  <a:gd name="connsiteX1980" fmla="*/ 309797 w 383275"/>
                  <a:gd name="connsiteY1980" fmla="*/ 155355 h 241283"/>
                  <a:gd name="connsiteX1981" fmla="*/ 309443 w 383275"/>
                  <a:gd name="connsiteY1981" fmla="*/ 155444 h 241283"/>
                  <a:gd name="connsiteX1982" fmla="*/ 308117 w 383275"/>
                  <a:gd name="connsiteY1982" fmla="*/ 155709 h 241283"/>
                  <a:gd name="connsiteX1983" fmla="*/ 307498 w 383275"/>
                  <a:gd name="connsiteY1983" fmla="*/ 155797 h 241283"/>
                  <a:gd name="connsiteX1984" fmla="*/ 306437 w 383275"/>
                  <a:gd name="connsiteY1984" fmla="*/ 155915 h 241283"/>
                  <a:gd name="connsiteX1985" fmla="*/ 305760 w 383275"/>
                  <a:gd name="connsiteY1985" fmla="*/ 155945 h 241283"/>
                  <a:gd name="connsiteX1986" fmla="*/ 304846 w 383275"/>
                  <a:gd name="connsiteY1986" fmla="*/ 155974 h 241283"/>
                  <a:gd name="connsiteX1987" fmla="*/ 302931 w 383275"/>
                  <a:gd name="connsiteY1987" fmla="*/ 155827 h 241283"/>
                  <a:gd name="connsiteX1988" fmla="*/ 310563 w 383275"/>
                  <a:gd name="connsiteY1988" fmla="*/ 153587 h 241283"/>
                  <a:gd name="connsiteX1989" fmla="*/ 321466 w 383275"/>
                  <a:gd name="connsiteY1989" fmla="*/ 145896 h 241283"/>
                  <a:gd name="connsiteX1990" fmla="*/ 325238 w 383275"/>
                  <a:gd name="connsiteY1990" fmla="*/ 128952 h 241283"/>
                  <a:gd name="connsiteX1991" fmla="*/ 325326 w 383275"/>
                  <a:gd name="connsiteY1991" fmla="*/ 117872 h 241283"/>
                  <a:gd name="connsiteX1992" fmla="*/ 319993 w 383275"/>
                  <a:gd name="connsiteY1992" fmla="*/ 108324 h 241283"/>
                  <a:gd name="connsiteX1993" fmla="*/ 314924 w 383275"/>
                  <a:gd name="connsiteY1993" fmla="*/ 103020 h 241283"/>
                  <a:gd name="connsiteX1994" fmla="*/ 313392 w 383275"/>
                  <a:gd name="connsiteY1994" fmla="*/ 101105 h 241283"/>
                  <a:gd name="connsiteX1995" fmla="*/ 310946 w 383275"/>
                  <a:gd name="connsiteY1995" fmla="*/ 89671 h 241283"/>
                  <a:gd name="connsiteX1996" fmla="*/ 311859 w 383275"/>
                  <a:gd name="connsiteY1996" fmla="*/ 93266 h 241283"/>
                  <a:gd name="connsiteX1997" fmla="*/ 313480 w 383275"/>
                  <a:gd name="connsiteY1997" fmla="*/ 98865 h 241283"/>
                  <a:gd name="connsiteX1998" fmla="*/ 316987 w 383275"/>
                  <a:gd name="connsiteY1998" fmla="*/ 103108 h 241283"/>
                  <a:gd name="connsiteX1999" fmla="*/ 318195 w 383275"/>
                  <a:gd name="connsiteY1999" fmla="*/ 103698 h 241283"/>
                  <a:gd name="connsiteX2000" fmla="*/ 318608 w 383275"/>
                  <a:gd name="connsiteY2000" fmla="*/ 103845 h 241283"/>
                  <a:gd name="connsiteX2001" fmla="*/ 319403 w 383275"/>
                  <a:gd name="connsiteY2001" fmla="*/ 104081 h 241283"/>
                  <a:gd name="connsiteX2002" fmla="*/ 319875 w 383275"/>
                  <a:gd name="connsiteY2002" fmla="*/ 104169 h 241283"/>
                  <a:gd name="connsiteX2003" fmla="*/ 320611 w 383275"/>
                  <a:gd name="connsiteY2003" fmla="*/ 104287 h 241283"/>
                  <a:gd name="connsiteX2004" fmla="*/ 321112 w 383275"/>
                  <a:gd name="connsiteY2004" fmla="*/ 104317 h 241283"/>
                  <a:gd name="connsiteX2005" fmla="*/ 321495 w 383275"/>
                  <a:gd name="connsiteY2005" fmla="*/ 104346 h 241283"/>
                  <a:gd name="connsiteX2006" fmla="*/ 321702 w 383275"/>
                  <a:gd name="connsiteY2006" fmla="*/ 104317 h 241283"/>
                  <a:gd name="connsiteX2007" fmla="*/ 323440 w 383275"/>
                  <a:gd name="connsiteY2007" fmla="*/ 104140 h 241283"/>
                  <a:gd name="connsiteX2008" fmla="*/ 323647 w 383275"/>
                  <a:gd name="connsiteY2008" fmla="*/ 104081 h 241283"/>
                  <a:gd name="connsiteX2009" fmla="*/ 325238 w 383275"/>
                  <a:gd name="connsiteY2009" fmla="*/ 103668 h 241283"/>
                  <a:gd name="connsiteX2010" fmla="*/ 325621 w 383275"/>
                  <a:gd name="connsiteY2010" fmla="*/ 103550 h 241283"/>
                  <a:gd name="connsiteX2011" fmla="*/ 327330 w 383275"/>
                  <a:gd name="connsiteY2011" fmla="*/ 102873 h 241283"/>
                  <a:gd name="connsiteX2012" fmla="*/ 327654 w 383275"/>
                  <a:gd name="connsiteY2012" fmla="*/ 102725 h 241283"/>
                  <a:gd name="connsiteX2013" fmla="*/ 329157 w 383275"/>
                  <a:gd name="connsiteY2013" fmla="*/ 102018 h 241283"/>
                  <a:gd name="connsiteX2014" fmla="*/ 329481 w 383275"/>
                  <a:gd name="connsiteY2014" fmla="*/ 101871 h 241283"/>
                  <a:gd name="connsiteX2015" fmla="*/ 331220 w 383275"/>
                  <a:gd name="connsiteY2015" fmla="*/ 100957 h 241283"/>
                  <a:gd name="connsiteX2016" fmla="*/ 332811 w 383275"/>
                  <a:gd name="connsiteY2016" fmla="*/ 100103 h 241283"/>
                  <a:gd name="connsiteX2017" fmla="*/ 333135 w 383275"/>
                  <a:gd name="connsiteY2017" fmla="*/ 99926 h 241283"/>
                  <a:gd name="connsiteX2018" fmla="*/ 334727 w 383275"/>
                  <a:gd name="connsiteY2018" fmla="*/ 99130 h 241283"/>
                  <a:gd name="connsiteX2019" fmla="*/ 335110 w 383275"/>
                  <a:gd name="connsiteY2019" fmla="*/ 98953 h 241283"/>
                  <a:gd name="connsiteX2020" fmla="*/ 336701 w 383275"/>
                  <a:gd name="connsiteY2020" fmla="*/ 98305 h 241283"/>
                  <a:gd name="connsiteX2021" fmla="*/ 327919 w 383275"/>
                  <a:gd name="connsiteY2021" fmla="*/ 105112 h 241283"/>
                  <a:gd name="connsiteX2022" fmla="*/ 324914 w 383275"/>
                  <a:gd name="connsiteY2022" fmla="*/ 110770 h 241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  <a:cxn ang="0">
                    <a:pos x="connsiteX1902" y="connsiteY1902"/>
                  </a:cxn>
                  <a:cxn ang="0">
                    <a:pos x="connsiteX1903" y="connsiteY1903"/>
                  </a:cxn>
                  <a:cxn ang="0">
                    <a:pos x="connsiteX1904" y="connsiteY1904"/>
                  </a:cxn>
                  <a:cxn ang="0">
                    <a:pos x="connsiteX1905" y="connsiteY1905"/>
                  </a:cxn>
                  <a:cxn ang="0">
                    <a:pos x="connsiteX1906" y="connsiteY1906"/>
                  </a:cxn>
                  <a:cxn ang="0">
                    <a:pos x="connsiteX1907" y="connsiteY1907"/>
                  </a:cxn>
                  <a:cxn ang="0">
                    <a:pos x="connsiteX1908" y="connsiteY1908"/>
                  </a:cxn>
                  <a:cxn ang="0">
                    <a:pos x="connsiteX1909" y="connsiteY1909"/>
                  </a:cxn>
                  <a:cxn ang="0">
                    <a:pos x="connsiteX1910" y="connsiteY1910"/>
                  </a:cxn>
                  <a:cxn ang="0">
                    <a:pos x="connsiteX1911" y="connsiteY1911"/>
                  </a:cxn>
                  <a:cxn ang="0">
                    <a:pos x="connsiteX1912" y="connsiteY1912"/>
                  </a:cxn>
                  <a:cxn ang="0">
                    <a:pos x="connsiteX1913" y="connsiteY1913"/>
                  </a:cxn>
                  <a:cxn ang="0">
                    <a:pos x="connsiteX1914" y="connsiteY1914"/>
                  </a:cxn>
                  <a:cxn ang="0">
                    <a:pos x="connsiteX1915" y="connsiteY1915"/>
                  </a:cxn>
                  <a:cxn ang="0">
                    <a:pos x="connsiteX1916" y="connsiteY1916"/>
                  </a:cxn>
                  <a:cxn ang="0">
                    <a:pos x="connsiteX1917" y="connsiteY1917"/>
                  </a:cxn>
                  <a:cxn ang="0">
                    <a:pos x="connsiteX1918" y="connsiteY1918"/>
                  </a:cxn>
                  <a:cxn ang="0">
                    <a:pos x="connsiteX1919" y="connsiteY1919"/>
                  </a:cxn>
                  <a:cxn ang="0">
                    <a:pos x="connsiteX1920" y="connsiteY1920"/>
                  </a:cxn>
                  <a:cxn ang="0">
                    <a:pos x="connsiteX1921" y="connsiteY1921"/>
                  </a:cxn>
                  <a:cxn ang="0">
                    <a:pos x="connsiteX1922" y="connsiteY1922"/>
                  </a:cxn>
                  <a:cxn ang="0">
                    <a:pos x="connsiteX1923" y="connsiteY1923"/>
                  </a:cxn>
                  <a:cxn ang="0">
                    <a:pos x="connsiteX1924" y="connsiteY1924"/>
                  </a:cxn>
                  <a:cxn ang="0">
                    <a:pos x="connsiteX1925" y="connsiteY1925"/>
                  </a:cxn>
                  <a:cxn ang="0">
                    <a:pos x="connsiteX1926" y="connsiteY1926"/>
                  </a:cxn>
                  <a:cxn ang="0">
                    <a:pos x="connsiteX1927" y="connsiteY1927"/>
                  </a:cxn>
                  <a:cxn ang="0">
                    <a:pos x="connsiteX1928" y="connsiteY1928"/>
                  </a:cxn>
                  <a:cxn ang="0">
                    <a:pos x="connsiteX1929" y="connsiteY1929"/>
                  </a:cxn>
                  <a:cxn ang="0">
                    <a:pos x="connsiteX1930" y="connsiteY1930"/>
                  </a:cxn>
                  <a:cxn ang="0">
                    <a:pos x="connsiteX1931" y="connsiteY1931"/>
                  </a:cxn>
                  <a:cxn ang="0">
                    <a:pos x="connsiteX1932" y="connsiteY1932"/>
                  </a:cxn>
                  <a:cxn ang="0">
                    <a:pos x="connsiteX1933" y="connsiteY1933"/>
                  </a:cxn>
                  <a:cxn ang="0">
                    <a:pos x="connsiteX1934" y="connsiteY1934"/>
                  </a:cxn>
                  <a:cxn ang="0">
                    <a:pos x="connsiteX1935" y="connsiteY1935"/>
                  </a:cxn>
                  <a:cxn ang="0">
                    <a:pos x="connsiteX1936" y="connsiteY1936"/>
                  </a:cxn>
                  <a:cxn ang="0">
                    <a:pos x="connsiteX1937" y="connsiteY1937"/>
                  </a:cxn>
                  <a:cxn ang="0">
                    <a:pos x="connsiteX1938" y="connsiteY1938"/>
                  </a:cxn>
                  <a:cxn ang="0">
                    <a:pos x="connsiteX1939" y="connsiteY1939"/>
                  </a:cxn>
                  <a:cxn ang="0">
                    <a:pos x="connsiteX1940" y="connsiteY1940"/>
                  </a:cxn>
                  <a:cxn ang="0">
                    <a:pos x="connsiteX1941" y="connsiteY1941"/>
                  </a:cxn>
                  <a:cxn ang="0">
                    <a:pos x="connsiteX1942" y="connsiteY1942"/>
                  </a:cxn>
                  <a:cxn ang="0">
                    <a:pos x="connsiteX1943" y="connsiteY1943"/>
                  </a:cxn>
                  <a:cxn ang="0">
                    <a:pos x="connsiteX1944" y="connsiteY1944"/>
                  </a:cxn>
                  <a:cxn ang="0">
                    <a:pos x="connsiteX1945" y="connsiteY1945"/>
                  </a:cxn>
                  <a:cxn ang="0">
                    <a:pos x="connsiteX1946" y="connsiteY1946"/>
                  </a:cxn>
                  <a:cxn ang="0">
                    <a:pos x="connsiteX1947" y="connsiteY1947"/>
                  </a:cxn>
                  <a:cxn ang="0">
                    <a:pos x="connsiteX1948" y="connsiteY1948"/>
                  </a:cxn>
                  <a:cxn ang="0">
                    <a:pos x="connsiteX1949" y="connsiteY1949"/>
                  </a:cxn>
                  <a:cxn ang="0">
                    <a:pos x="connsiteX1950" y="connsiteY1950"/>
                  </a:cxn>
                  <a:cxn ang="0">
                    <a:pos x="connsiteX1951" y="connsiteY1951"/>
                  </a:cxn>
                  <a:cxn ang="0">
                    <a:pos x="connsiteX1952" y="connsiteY1952"/>
                  </a:cxn>
                  <a:cxn ang="0">
                    <a:pos x="connsiteX1953" y="connsiteY1953"/>
                  </a:cxn>
                  <a:cxn ang="0">
                    <a:pos x="connsiteX1954" y="connsiteY1954"/>
                  </a:cxn>
                  <a:cxn ang="0">
                    <a:pos x="connsiteX1955" y="connsiteY1955"/>
                  </a:cxn>
                  <a:cxn ang="0">
                    <a:pos x="connsiteX1956" y="connsiteY1956"/>
                  </a:cxn>
                  <a:cxn ang="0">
                    <a:pos x="connsiteX1957" y="connsiteY1957"/>
                  </a:cxn>
                  <a:cxn ang="0">
                    <a:pos x="connsiteX1958" y="connsiteY1958"/>
                  </a:cxn>
                  <a:cxn ang="0">
                    <a:pos x="connsiteX1959" y="connsiteY1959"/>
                  </a:cxn>
                  <a:cxn ang="0">
                    <a:pos x="connsiteX1960" y="connsiteY1960"/>
                  </a:cxn>
                  <a:cxn ang="0">
                    <a:pos x="connsiteX1961" y="connsiteY1961"/>
                  </a:cxn>
                  <a:cxn ang="0">
                    <a:pos x="connsiteX1962" y="connsiteY1962"/>
                  </a:cxn>
                  <a:cxn ang="0">
                    <a:pos x="connsiteX1963" y="connsiteY1963"/>
                  </a:cxn>
                  <a:cxn ang="0">
                    <a:pos x="connsiteX1964" y="connsiteY1964"/>
                  </a:cxn>
                  <a:cxn ang="0">
                    <a:pos x="connsiteX1965" y="connsiteY1965"/>
                  </a:cxn>
                  <a:cxn ang="0">
                    <a:pos x="connsiteX1966" y="connsiteY1966"/>
                  </a:cxn>
                  <a:cxn ang="0">
                    <a:pos x="connsiteX1967" y="connsiteY1967"/>
                  </a:cxn>
                  <a:cxn ang="0">
                    <a:pos x="connsiteX1968" y="connsiteY1968"/>
                  </a:cxn>
                  <a:cxn ang="0">
                    <a:pos x="connsiteX1969" y="connsiteY1969"/>
                  </a:cxn>
                  <a:cxn ang="0">
                    <a:pos x="connsiteX1970" y="connsiteY1970"/>
                  </a:cxn>
                  <a:cxn ang="0">
                    <a:pos x="connsiteX1971" y="connsiteY1971"/>
                  </a:cxn>
                  <a:cxn ang="0">
                    <a:pos x="connsiteX1972" y="connsiteY1972"/>
                  </a:cxn>
                  <a:cxn ang="0">
                    <a:pos x="connsiteX1973" y="connsiteY1973"/>
                  </a:cxn>
                  <a:cxn ang="0">
                    <a:pos x="connsiteX1974" y="connsiteY1974"/>
                  </a:cxn>
                  <a:cxn ang="0">
                    <a:pos x="connsiteX1975" y="connsiteY1975"/>
                  </a:cxn>
                  <a:cxn ang="0">
                    <a:pos x="connsiteX1976" y="connsiteY1976"/>
                  </a:cxn>
                  <a:cxn ang="0">
                    <a:pos x="connsiteX1977" y="connsiteY1977"/>
                  </a:cxn>
                  <a:cxn ang="0">
                    <a:pos x="connsiteX1978" y="connsiteY1978"/>
                  </a:cxn>
                  <a:cxn ang="0">
                    <a:pos x="connsiteX1979" y="connsiteY1979"/>
                  </a:cxn>
                  <a:cxn ang="0">
                    <a:pos x="connsiteX1980" y="connsiteY1980"/>
                  </a:cxn>
                  <a:cxn ang="0">
                    <a:pos x="connsiteX1981" y="connsiteY1981"/>
                  </a:cxn>
                  <a:cxn ang="0">
                    <a:pos x="connsiteX1982" y="connsiteY1982"/>
                  </a:cxn>
                  <a:cxn ang="0">
                    <a:pos x="connsiteX1983" y="connsiteY1983"/>
                  </a:cxn>
                  <a:cxn ang="0">
                    <a:pos x="connsiteX1984" y="connsiteY1984"/>
                  </a:cxn>
                  <a:cxn ang="0">
                    <a:pos x="connsiteX1985" y="connsiteY1985"/>
                  </a:cxn>
                  <a:cxn ang="0">
                    <a:pos x="connsiteX1986" y="connsiteY1986"/>
                  </a:cxn>
                  <a:cxn ang="0">
                    <a:pos x="connsiteX1987" y="connsiteY1987"/>
                  </a:cxn>
                  <a:cxn ang="0">
                    <a:pos x="connsiteX1988" y="connsiteY1988"/>
                  </a:cxn>
                  <a:cxn ang="0">
                    <a:pos x="connsiteX1989" y="connsiteY1989"/>
                  </a:cxn>
                  <a:cxn ang="0">
                    <a:pos x="connsiteX1990" y="connsiteY1990"/>
                  </a:cxn>
                  <a:cxn ang="0">
                    <a:pos x="connsiteX1991" y="connsiteY1991"/>
                  </a:cxn>
                  <a:cxn ang="0">
                    <a:pos x="connsiteX1992" y="connsiteY1992"/>
                  </a:cxn>
                  <a:cxn ang="0">
                    <a:pos x="connsiteX1993" y="connsiteY1993"/>
                  </a:cxn>
                  <a:cxn ang="0">
                    <a:pos x="connsiteX1994" y="connsiteY1994"/>
                  </a:cxn>
                  <a:cxn ang="0">
                    <a:pos x="connsiteX1995" y="connsiteY1995"/>
                  </a:cxn>
                  <a:cxn ang="0">
                    <a:pos x="connsiteX1996" y="connsiteY1996"/>
                  </a:cxn>
                  <a:cxn ang="0">
                    <a:pos x="connsiteX1997" y="connsiteY1997"/>
                  </a:cxn>
                  <a:cxn ang="0">
                    <a:pos x="connsiteX1998" y="connsiteY1998"/>
                  </a:cxn>
                  <a:cxn ang="0">
                    <a:pos x="connsiteX1999" y="connsiteY1999"/>
                  </a:cxn>
                  <a:cxn ang="0">
                    <a:pos x="connsiteX2000" y="connsiteY2000"/>
                  </a:cxn>
                  <a:cxn ang="0">
                    <a:pos x="connsiteX2001" y="connsiteY2001"/>
                  </a:cxn>
                  <a:cxn ang="0">
                    <a:pos x="connsiteX2002" y="connsiteY2002"/>
                  </a:cxn>
                  <a:cxn ang="0">
                    <a:pos x="connsiteX2003" y="connsiteY2003"/>
                  </a:cxn>
                  <a:cxn ang="0">
                    <a:pos x="connsiteX2004" y="connsiteY2004"/>
                  </a:cxn>
                  <a:cxn ang="0">
                    <a:pos x="connsiteX2005" y="connsiteY2005"/>
                  </a:cxn>
                  <a:cxn ang="0">
                    <a:pos x="connsiteX2006" y="connsiteY2006"/>
                  </a:cxn>
                  <a:cxn ang="0">
                    <a:pos x="connsiteX2007" y="connsiteY2007"/>
                  </a:cxn>
                  <a:cxn ang="0">
                    <a:pos x="connsiteX2008" y="connsiteY2008"/>
                  </a:cxn>
                  <a:cxn ang="0">
                    <a:pos x="connsiteX2009" y="connsiteY2009"/>
                  </a:cxn>
                  <a:cxn ang="0">
                    <a:pos x="connsiteX2010" y="connsiteY2010"/>
                  </a:cxn>
                  <a:cxn ang="0">
                    <a:pos x="connsiteX2011" y="connsiteY2011"/>
                  </a:cxn>
                  <a:cxn ang="0">
                    <a:pos x="connsiteX2012" y="connsiteY2012"/>
                  </a:cxn>
                  <a:cxn ang="0">
                    <a:pos x="connsiteX2013" y="connsiteY2013"/>
                  </a:cxn>
                  <a:cxn ang="0">
                    <a:pos x="connsiteX2014" y="connsiteY2014"/>
                  </a:cxn>
                  <a:cxn ang="0">
                    <a:pos x="connsiteX2015" y="connsiteY2015"/>
                  </a:cxn>
                  <a:cxn ang="0">
                    <a:pos x="connsiteX2016" y="connsiteY2016"/>
                  </a:cxn>
                  <a:cxn ang="0">
                    <a:pos x="connsiteX2017" y="connsiteY2017"/>
                  </a:cxn>
                  <a:cxn ang="0">
                    <a:pos x="connsiteX2018" y="connsiteY2018"/>
                  </a:cxn>
                  <a:cxn ang="0">
                    <a:pos x="connsiteX2019" y="connsiteY2019"/>
                  </a:cxn>
                  <a:cxn ang="0">
                    <a:pos x="connsiteX2020" y="connsiteY2020"/>
                  </a:cxn>
                  <a:cxn ang="0">
                    <a:pos x="connsiteX2021" y="connsiteY2021"/>
                  </a:cxn>
                  <a:cxn ang="0">
                    <a:pos x="connsiteX2022" y="connsiteY2022"/>
                  </a:cxn>
                </a:cxnLst>
                <a:rect l="l" t="t" r="r" b="b"/>
                <a:pathLst>
                  <a:path w="383275" h="241283">
                    <a:moveTo>
                      <a:pt x="382936" y="145867"/>
                    </a:moveTo>
                    <a:cubicBezTo>
                      <a:pt x="382494" y="143332"/>
                      <a:pt x="381639" y="140857"/>
                      <a:pt x="380579" y="138470"/>
                    </a:cubicBezTo>
                    <a:cubicBezTo>
                      <a:pt x="379518" y="136083"/>
                      <a:pt x="378221" y="133785"/>
                      <a:pt x="376866" y="131575"/>
                    </a:cubicBezTo>
                    <a:cubicBezTo>
                      <a:pt x="376659" y="131221"/>
                      <a:pt x="376453" y="130867"/>
                      <a:pt x="376217" y="130514"/>
                    </a:cubicBezTo>
                    <a:cubicBezTo>
                      <a:pt x="377160" y="130956"/>
                      <a:pt x="378133" y="131398"/>
                      <a:pt x="379076" y="131840"/>
                    </a:cubicBezTo>
                    <a:cubicBezTo>
                      <a:pt x="379930" y="125357"/>
                      <a:pt x="377485" y="119139"/>
                      <a:pt x="375834" y="112980"/>
                    </a:cubicBezTo>
                    <a:cubicBezTo>
                      <a:pt x="375186" y="110534"/>
                      <a:pt x="374891" y="107735"/>
                      <a:pt x="373064" y="105820"/>
                    </a:cubicBezTo>
                    <a:cubicBezTo>
                      <a:pt x="372298" y="105024"/>
                      <a:pt x="371444" y="104582"/>
                      <a:pt x="370530" y="104317"/>
                    </a:cubicBezTo>
                    <a:cubicBezTo>
                      <a:pt x="369027" y="103845"/>
                      <a:pt x="367377" y="103816"/>
                      <a:pt x="365786" y="103197"/>
                    </a:cubicBezTo>
                    <a:cubicBezTo>
                      <a:pt x="367289" y="102519"/>
                      <a:pt x="368114" y="101517"/>
                      <a:pt x="368526" y="100368"/>
                    </a:cubicBezTo>
                    <a:cubicBezTo>
                      <a:pt x="368791" y="99602"/>
                      <a:pt x="368880" y="98747"/>
                      <a:pt x="368821" y="97863"/>
                    </a:cubicBezTo>
                    <a:cubicBezTo>
                      <a:pt x="368733" y="96537"/>
                      <a:pt x="368349" y="95182"/>
                      <a:pt x="367907" y="93914"/>
                    </a:cubicBezTo>
                    <a:cubicBezTo>
                      <a:pt x="366552" y="90172"/>
                      <a:pt x="364961" y="85811"/>
                      <a:pt x="361955" y="83041"/>
                    </a:cubicBezTo>
                    <a:cubicBezTo>
                      <a:pt x="361248" y="82392"/>
                      <a:pt x="360393" y="81950"/>
                      <a:pt x="359568" y="81538"/>
                    </a:cubicBezTo>
                    <a:cubicBezTo>
                      <a:pt x="358713" y="81125"/>
                      <a:pt x="357888" y="80713"/>
                      <a:pt x="357181" y="80094"/>
                    </a:cubicBezTo>
                    <a:cubicBezTo>
                      <a:pt x="356268" y="79298"/>
                      <a:pt x="356091" y="78355"/>
                      <a:pt x="355914" y="77295"/>
                    </a:cubicBezTo>
                    <a:cubicBezTo>
                      <a:pt x="355855" y="76941"/>
                      <a:pt x="355796" y="76558"/>
                      <a:pt x="355708" y="76175"/>
                    </a:cubicBezTo>
                    <a:cubicBezTo>
                      <a:pt x="355590" y="75615"/>
                      <a:pt x="355413" y="75055"/>
                      <a:pt x="355236" y="74525"/>
                    </a:cubicBezTo>
                    <a:cubicBezTo>
                      <a:pt x="355059" y="73994"/>
                      <a:pt x="354853" y="73464"/>
                      <a:pt x="354617" y="72933"/>
                    </a:cubicBezTo>
                    <a:cubicBezTo>
                      <a:pt x="354175" y="71902"/>
                      <a:pt x="353615" y="70900"/>
                      <a:pt x="353026" y="69957"/>
                    </a:cubicBezTo>
                    <a:cubicBezTo>
                      <a:pt x="352731" y="69485"/>
                      <a:pt x="352407" y="69014"/>
                      <a:pt x="352083" y="68543"/>
                    </a:cubicBezTo>
                    <a:cubicBezTo>
                      <a:pt x="351081" y="67158"/>
                      <a:pt x="349991" y="65861"/>
                      <a:pt x="348842" y="64623"/>
                    </a:cubicBezTo>
                    <a:cubicBezTo>
                      <a:pt x="348842" y="64623"/>
                      <a:pt x="348842" y="64623"/>
                      <a:pt x="348842" y="64623"/>
                    </a:cubicBezTo>
                    <a:cubicBezTo>
                      <a:pt x="348842" y="64623"/>
                      <a:pt x="348842" y="64623"/>
                      <a:pt x="348842" y="64623"/>
                    </a:cubicBezTo>
                    <a:cubicBezTo>
                      <a:pt x="348871" y="64682"/>
                      <a:pt x="348930" y="64771"/>
                      <a:pt x="348989" y="64918"/>
                    </a:cubicBezTo>
                    <a:cubicBezTo>
                      <a:pt x="349195" y="65301"/>
                      <a:pt x="349549" y="65949"/>
                      <a:pt x="349991" y="66716"/>
                    </a:cubicBezTo>
                    <a:cubicBezTo>
                      <a:pt x="350286" y="67246"/>
                      <a:pt x="350610" y="67835"/>
                      <a:pt x="350934" y="68454"/>
                    </a:cubicBezTo>
                    <a:cubicBezTo>
                      <a:pt x="351258" y="69073"/>
                      <a:pt x="351612" y="69721"/>
                      <a:pt x="351906" y="70370"/>
                    </a:cubicBezTo>
                    <a:cubicBezTo>
                      <a:pt x="353173" y="72963"/>
                      <a:pt x="354205" y="75467"/>
                      <a:pt x="353380" y="75733"/>
                    </a:cubicBezTo>
                    <a:cubicBezTo>
                      <a:pt x="348252" y="63887"/>
                      <a:pt x="337113" y="56549"/>
                      <a:pt x="326593" y="49919"/>
                    </a:cubicBezTo>
                    <a:cubicBezTo>
                      <a:pt x="328067" y="50479"/>
                      <a:pt x="329540" y="51097"/>
                      <a:pt x="330984" y="51775"/>
                    </a:cubicBezTo>
                    <a:cubicBezTo>
                      <a:pt x="332428" y="52453"/>
                      <a:pt x="333842" y="53160"/>
                      <a:pt x="335227" y="53956"/>
                    </a:cubicBezTo>
                    <a:cubicBezTo>
                      <a:pt x="337997" y="55518"/>
                      <a:pt x="340679" y="57256"/>
                      <a:pt x="343184" y="59201"/>
                    </a:cubicBezTo>
                    <a:lnTo>
                      <a:pt x="343184" y="59201"/>
                    </a:lnTo>
                    <a:lnTo>
                      <a:pt x="343184" y="59201"/>
                    </a:lnTo>
                    <a:cubicBezTo>
                      <a:pt x="342565" y="57463"/>
                      <a:pt x="341681" y="55842"/>
                      <a:pt x="340620" y="54368"/>
                    </a:cubicBezTo>
                    <a:cubicBezTo>
                      <a:pt x="339559" y="52895"/>
                      <a:pt x="338292" y="51539"/>
                      <a:pt x="336907" y="50331"/>
                    </a:cubicBezTo>
                    <a:cubicBezTo>
                      <a:pt x="335994" y="49536"/>
                      <a:pt x="334992" y="48799"/>
                      <a:pt x="333990" y="48121"/>
                    </a:cubicBezTo>
                    <a:cubicBezTo>
                      <a:pt x="330130" y="45587"/>
                      <a:pt x="325208" y="45057"/>
                      <a:pt x="321584" y="42169"/>
                    </a:cubicBezTo>
                    <a:cubicBezTo>
                      <a:pt x="320641" y="41403"/>
                      <a:pt x="319934" y="40518"/>
                      <a:pt x="319285" y="39575"/>
                    </a:cubicBezTo>
                    <a:cubicBezTo>
                      <a:pt x="318637" y="38633"/>
                      <a:pt x="318107" y="37601"/>
                      <a:pt x="317458" y="36629"/>
                    </a:cubicBezTo>
                    <a:cubicBezTo>
                      <a:pt x="315985" y="34301"/>
                      <a:pt x="314128" y="32209"/>
                      <a:pt x="312007" y="30411"/>
                    </a:cubicBezTo>
                    <a:cubicBezTo>
                      <a:pt x="307999" y="27052"/>
                      <a:pt x="302931" y="25077"/>
                      <a:pt x="298039" y="23457"/>
                    </a:cubicBezTo>
                    <a:cubicBezTo>
                      <a:pt x="293707" y="22013"/>
                      <a:pt x="289523" y="21659"/>
                      <a:pt x="285191" y="21305"/>
                    </a:cubicBezTo>
                    <a:cubicBezTo>
                      <a:pt x="283747" y="21187"/>
                      <a:pt x="282303" y="21070"/>
                      <a:pt x="280800" y="20922"/>
                    </a:cubicBezTo>
                    <a:cubicBezTo>
                      <a:pt x="279857" y="20834"/>
                      <a:pt x="279091" y="20569"/>
                      <a:pt x="278354" y="20186"/>
                    </a:cubicBezTo>
                    <a:cubicBezTo>
                      <a:pt x="277618" y="19802"/>
                      <a:pt x="276940" y="19302"/>
                      <a:pt x="276203" y="18771"/>
                    </a:cubicBezTo>
                    <a:cubicBezTo>
                      <a:pt x="273816" y="17003"/>
                      <a:pt x="271370" y="15353"/>
                      <a:pt x="268748" y="13909"/>
                    </a:cubicBezTo>
                    <a:cubicBezTo>
                      <a:pt x="258847" y="8516"/>
                      <a:pt x="247531" y="6748"/>
                      <a:pt x="236421" y="6070"/>
                    </a:cubicBezTo>
                    <a:cubicBezTo>
                      <a:pt x="233799" y="5923"/>
                      <a:pt x="231147" y="5835"/>
                      <a:pt x="228524" y="5835"/>
                    </a:cubicBezTo>
                    <a:cubicBezTo>
                      <a:pt x="228259" y="5835"/>
                      <a:pt x="227964" y="5805"/>
                      <a:pt x="227699" y="5805"/>
                    </a:cubicBezTo>
                    <a:cubicBezTo>
                      <a:pt x="227493" y="5805"/>
                      <a:pt x="227316" y="5805"/>
                      <a:pt x="227110" y="5805"/>
                    </a:cubicBezTo>
                    <a:cubicBezTo>
                      <a:pt x="225901" y="5805"/>
                      <a:pt x="224693" y="5835"/>
                      <a:pt x="223485" y="5894"/>
                    </a:cubicBezTo>
                    <a:cubicBezTo>
                      <a:pt x="222896" y="5923"/>
                      <a:pt x="222277" y="5923"/>
                      <a:pt x="221687" y="5953"/>
                    </a:cubicBezTo>
                    <a:cubicBezTo>
                      <a:pt x="219890" y="6041"/>
                      <a:pt x="218092" y="6159"/>
                      <a:pt x="216295" y="6336"/>
                    </a:cubicBezTo>
                    <a:cubicBezTo>
                      <a:pt x="215440" y="6424"/>
                      <a:pt x="214556" y="6542"/>
                      <a:pt x="213702" y="6689"/>
                    </a:cubicBezTo>
                    <a:cubicBezTo>
                      <a:pt x="212965" y="6807"/>
                      <a:pt x="212228" y="6925"/>
                      <a:pt x="211462" y="7043"/>
                    </a:cubicBezTo>
                    <a:cubicBezTo>
                      <a:pt x="211108" y="7102"/>
                      <a:pt x="210784" y="7131"/>
                      <a:pt x="210431" y="7190"/>
                    </a:cubicBezTo>
                    <a:cubicBezTo>
                      <a:pt x="209871" y="7279"/>
                      <a:pt x="209340" y="7338"/>
                      <a:pt x="208780" y="7367"/>
                    </a:cubicBezTo>
                    <a:cubicBezTo>
                      <a:pt x="208427" y="7396"/>
                      <a:pt x="208103" y="7426"/>
                      <a:pt x="207749" y="7426"/>
                    </a:cubicBezTo>
                    <a:cubicBezTo>
                      <a:pt x="207012" y="7455"/>
                      <a:pt x="206276" y="7485"/>
                      <a:pt x="205568" y="7426"/>
                    </a:cubicBezTo>
                    <a:cubicBezTo>
                      <a:pt x="205451" y="7426"/>
                      <a:pt x="205274" y="7367"/>
                      <a:pt x="205038" y="7308"/>
                    </a:cubicBezTo>
                    <a:cubicBezTo>
                      <a:pt x="204950" y="7279"/>
                      <a:pt x="204861" y="7249"/>
                      <a:pt x="204773" y="7220"/>
                    </a:cubicBezTo>
                    <a:cubicBezTo>
                      <a:pt x="204596" y="7161"/>
                      <a:pt x="204419" y="7131"/>
                      <a:pt x="204183" y="7043"/>
                    </a:cubicBezTo>
                    <a:cubicBezTo>
                      <a:pt x="204007" y="6984"/>
                      <a:pt x="203830" y="6925"/>
                      <a:pt x="203624" y="6896"/>
                    </a:cubicBezTo>
                    <a:cubicBezTo>
                      <a:pt x="203417" y="6837"/>
                      <a:pt x="203182" y="6748"/>
                      <a:pt x="202946" y="6689"/>
                    </a:cubicBezTo>
                    <a:cubicBezTo>
                      <a:pt x="202681" y="6630"/>
                      <a:pt x="202445" y="6542"/>
                      <a:pt x="202180" y="6483"/>
                    </a:cubicBezTo>
                    <a:cubicBezTo>
                      <a:pt x="202032" y="6453"/>
                      <a:pt x="201914" y="6395"/>
                      <a:pt x="201767" y="6365"/>
                    </a:cubicBezTo>
                    <a:cubicBezTo>
                      <a:pt x="201384" y="6277"/>
                      <a:pt x="201030" y="6159"/>
                      <a:pt x="200677" y="6100"/>
                    </a:cubicBezTo>
                    <a:cubicBezTo>
                      <a:pt x="200647" y="6100"/>
                      <a:pt x="200647" y="6100"/>
                      <a:pt x="200618" y="6100"/>
                    </a:cubicBezTo>
                    <a:cubicBezTo>
                      <a:pt x="200294" y="6041"/>
                      <a:pt x="200028" y="5982"/>
                      <a:pt x="199763" y="5923"/>
                    </a:cubicBezTo>
                    <a:cubicBezTo>
                      <a:pt x="199675" y="5923"/>
                      <a:pt x="199616" y="5923"/>
                      <a:pt x="199528" y="5894"/>
                    </a:cubicBezTo>
                    <a:cubicBezTo>
                      <a:pt x="199410" y="5894"/>
                      <a:pt x="199262" y="5864"/>
                      <a:pt x="199174" y="5864"/>
                    </a:cubicBezTo>
                    <a:cubicBezTo>
                      <a:pt x="199115" y="5864"/>
                      <a:pt x="199115" y="5864"/>
                      <a:pt x="199056" y="5894"/>
                    </a:cubicBezTo>
                    <a:cubicBezTo>
                      <a:pt x="199027" y="5894"/>
                      <a:pt x="198968" y="5894"/>
                      <a:pt x="198938" y="5923"/>
                    </a:cubicBezTo>
                    <a:cubicBezTo>
                      <a:pt x="198791" y="5953"/>
                      <a:pt x="198702" y="6011"/>
                      <a:pt x="198673" y="6100"/>
                    </a:cubicBezTo>
                    <a:cubicBezTo>
                      <a:pt x="198673" y="6100"/>
                      <a:pt x="198673" y="6100"/>
                      <a:pt x="198673" y="6100"/>
                    </a:cubicBezTo>
                    <a:cubicBezTo>
                      <a:pt x="198319" y="5599"/>
                      <a:pt x="197759" y="5245"/>
                      <a:pt x="197141" y="5010"/>
                    </a:cubicBezTo>
                    <a:cubicBezTo>
                      <a:pt x="195284" y="4243"/>
                      <a:pt x="192691" y="4243"/>
                      <a:pt x="191041" y="3919"/>
                    </a:cubicBezTo>
                    <a:cubicBezTo>
                      <a:pt x="187446" y="3212"/>
                      <a:pt x="183880" y="2299"/>
                      <a:pt x="180314" y="1503"/>
                    </a:cubicBezTo>
                    <a:cubicBezTo>
                      <a:pt x="179106" y="1238"/>
                      <a:pt x="177928" y="1002"/>
                      <a:pt x="176719" y="796"/>
                    </a:cubicBezTo>
                    <a:cubicBezTo>
                      <a:pt x="176719" y="796"/>
                      <a:pt x="176719" y="796"/>
                      <a:pt x="176719" y="796"/>
                    </a:cubicBezTo>
                    <a:cubicBezTo>
                      <a:pt x="175305" y="560"/>
                      <a:pt x="173861" y="383"/>
                      <a:pt x="172446" y="236"/>
                    </a:cubicBezTo>
                    <a:cubicBezTo>
                      <a:pt x="172034" y="206"/>
                      <a:pt x="171592" y="177"/>
                      <a:pt x="171179" y="147"/>
                    </a:cubicBezTo>
                    <a:cubicBezTo>
                      <a:pt x="170148" y="88"/>
                      <a:pt x="169087" y="29"/>
                      <a:pt x="168056" y="29"/>
                    </a:cubicBezTo>
                    <a:cubicBezTo>
                      <a:pt x="167791" y="29"/>
                      <a:pt x="167525" y="0"/>
                      <a:pt x="167260" y="0"/>
                    </a:cubicBezTo>
                    <a:cubicBezTo>
                      <a:pt x="167083" y="0"/>
                      <a:pt x="166907" y="29"/>
                      <a:pt x="166759" y="29"/>
                    </a:cubicBezTo>
                    <a:cubicBezTo>
                      <a:pt x="165404" y="29"/>
                      <a:pt x="164019" y="88"/>
                      <a:pt x="162663" y="206"/>
                    </a:cubicBezTo>
                    <a:cubicBezTo>
                      <a:pt x="162604" y="206"/>
                      <a:pt x="162516" y="206"/>
                      <a:pt x="162457" y="206"/>
                    </a:cubicBezTo>
                    <a:cubicBezTo>
                      <a:pt x="161042" y="324"/>
                      <a:pt x="159598" y="501"/>
                      <a:pt x="158184" y="737"/>
                    </a:cubicBezTo>
                    <a:cubicBezTo>
                      <a:pt x="157771" y="796"/>
                      <a:pt x="157359" y="855"/>
                      <a:pt x="156946" y="943"/>
                    </a:cubicBezTo>
                    <a:cubicBezTo>
                      <a:pt x="155885" y="1120"/>
                      <a:pt x="154854" y="1356"/>
                      <a:pt x="153793" y="1591"/>
                    </a:cubicBezTo>
                    <a:cubicBezTo>
                      <a:pt x="153381" y="1680"/>
                      <a:pt x="152968" y="1768"/>
                      <a:pt x="152556" y="1886"/>
                    </a:cubicBezTo>
                    <a:cubicBezTo>
                      <a:pt x="151171" y="2240"/>
                      <a:pt x="149756" y="2623"/>
                      <a:pt x="148371" y="3065"/>
                    </a:cubicBezTo>
                    <a:cubicBezTo>
                      <a:pt x="147310" y="3418"/>
                      <a:pt x="146220" y="3713"/>
                      <a:pt x="145159" y="3978"/>
                    </a:cubicBezTo>
                    <a:cubicBezTo>
                      <a:pt x="143008" y="4509"/>
                      <a:pt x="140827" y="4921"/>
                      <a:pt x="138617" y="5304"/>
                    </a:cubicBezTo>
                    <a:cubicBezTo>
                      <a:pt x="137527" y="5481"/>
                      <a:pt x="136437" y="5687"/>
                      <a:pt x="135346" y="5864"/>
                    </a:cubicBezTo>
                    <a:cubicBezTo>
                      <a:pt x="133166" y="6247"/>
                      <a:pt x="130985" y="6630"/>
                      <a:pt x="128804" y="7102"/>
                    </a:cubicBezTo>
                    <a:cubicBezTo>
                      <a:pt x="126653" y="7603"/>
                      <a:pt x="124502" y="8192"/>
                      <a:pt x="122410" y="9017"/>
                    </a:cubicBezTo>
                    <a:cubicBezTo>
                      <a:pt x="120553" y="9724"/>
                      <a:pt x="118609" y="10579"/>
                      <a:pt x="116634" y="11522"/>
                    </a:cubicBezTo>
                    <a:cubicBezTo>
                      <a:pt x="115662" y="11993"/>
                      <a:pt x="114689" y="12494"/>
                      <a:pt x="113717" y="13025"/>
                    </a:cubicBezTo>
                    <a:cubicBezTo>
                      <a:pt x="111772" y="14086"/>
                      <a:pt x="109886" y="15264"/>
                      <a:pt x="108088" y="16532"/>
                    </a:cubicBezTo>
                    <a:cubicBezTo>
                      <a:pt x="105407" y="18476"/>
                      <a:pt x="102991" y="20628"/>
                      <a:pt x="101105" y="23014"/>
                    </a:cubicBezTo>
                    <a:cubicBezTo>
                      <a:pt x="99602" y="24900"/>
                      <a:pt x="98305" y="27287"/>
                      <a:pt x="97598" y="29763"/>
                    </a:cubicBezTo>
                    <a:cubicBezTo>
                      <a:pt x="97333" y="30765"/>
                      <a:pt x="97126" y="31766"/>
                      <a:pt x="97067" y="32768"/>
                    </a:cubicBezTo>
                    <a:cubicBezTo>
                      <a:pt x="97038" y="33269"/>
                      <a:pt x="97038" y="33770"/>
                      <a:pt x="97067" y="34271"/>
                    </a:cubicBezTo>
                    <a:cubicBezTo>
                      <a:pt x="97333" y="37866"/>
                      <a:pt x="100162" y="39546"/>
                      <a:pt x="103374" y="40371"/>
                    </a:cubicBezTo>
                    <a:cubicBezTo>
                      <a:pt x="102077" y="40460"/>
                      <a:pt x="100751" y="40430"/>
                      <a:pt x="99454" y="40401"/>
                    </a:cubicBezTo>
                    <a:cubicBezTo>
                      <a:pt x="99071" y="40401"/>
                      <a:pt x="98688" y="40371"/>
                      <a:pt x="98305" y="40342"/>
                    </a:cubicBezTo>
                    <a:cubicBezTo>
                      <a:pt x="96950" y="40253"/>
                      <a:pt x="95565" y="40135"/>
                      <a:pt x="94239" y="39900"/>
                    </a:cubicBezTo>
                    <a:cubicBezTo>
                      <a:pt x="94533" y="38957"/>
                      <a:pt x="94828" y="37984"/>
                      <a:pt x="95093" y="36982"/>
                    </a:cubicBezTo>
                    <a:cubicBezTo>
                      <a:pt x="95918" y="34036"/>
                      <a:pt x="96596" y="31030"/>
                      <a:pt x="97038" y="28083"/>
                    </a:cubicBezTo>
                    <a:cubicBezTo>
                      <a:pt x="97097" y="27611"/>
                      <a:pt x="97126" y="27228"/>
                      <a:pt x="97126" y="26875"/>
                    </a:cubicBezTo>
                    <a:cubicBezTo>
                      <a:pt x="97126" y="26816"/>
                      <a:pt x="97126" y="26757"/>
                      <a:pt x="97126" y="26727"/>
                    </a:cubicBezTo>
                    <a:cubicBezTo>
                      <a:pt x="97097" y="26403"/>
                      <a:pt x="97038" y="26138"/>
                      <a:pt x="96950" y="25902"/>
                    </a:cubicBezTo>
                    <a:cubicBezTo>
                      <a:pt x="96920" y="25873"/>
                      <a:pt x="96920" y="25814"/>
                      <a:pt x="96891" y="25784"/>
                    </a:cubicBezTo>
                    <a:cubicBezTo>
                      <a:pt x="96773" y="25578"/>
                      <a:pt x="96596" y="25401"/>
                      <a:pt x="96360" y="25284"/>
                    </a:cubicBezTo>
                    <a:cubicBezTo>
                      <a:pt x="96331" y="25254"/>
                      <a:pt x="96272" y="25254"/>
                      <a:pt x="96242" y="25225"/>
                    </a:cubicBezTo>
                    <a:cubicBezTo>
                      <a:pt x="95977" y="25107"/>
                      <a:pt x="95682" y="25048"/>
                      <a:pt x="95299" y="25048"/>
                    </a:cubicBezTo>
                    <a:cubicBezTo>
                      <a:pt x="95299" y="25048"/>
                      <a:pt x="95299" y="25048"/>
                      <a:pt x="95270" y="25048"/>
                    </a:cubicBezTo>
                    <a:cubicBezTo>
                      <a:pt x="95034" y="25048"/>
                      <a:pt x="94798" y="25077"/>
                      <a:pt x="94504" y="25107"/>
                    </a:cubicBezTo>
                    <a:cubicBezTo>
                      <a:pt x="87785" y="25932"/>
                      <a:pt x="81007" y="30028"/>
                      <a:pt x="75644" y="33947"/>
                    </a:cubicBezTo>
                    <a:cubicBezTo>
                      <a:pt x="71047" y="37336"/>
                      <a:pt x="65124" y="42493"/>
                      <a:pt x="65861" y="48828"/>
                    </a:cubicBezTo>
                    <a:cubicBezTo>
                      <a:pt x="65890" y="49182"/>
                      <a:pt x="65979" y="49565"/>
                      <a:pt x="66067" y="49919"/>
                    </a:cubicBezTo>
                    <a:cubicBezTo>
                      <a:pt x="66097" y="50037"/>
                      <a:pt x="66156" y="50155"/>
                      <a:pt x="66185" y="50272"/>
                    </a:cubicBezTo>
                    <a:cubicBezTo>
                      <a:pt x="66244" y="50508"/>
                      <a:pt x="66332" y="50744"/>
                      <a:pt x="66421" y="50950"/>
                    </a:cubicBezTo>
                    <a:cubicBezTo>
                      <a:pt x="66480" y="51068"/>
                      <a:pt x="66539" y="51186"/>
                      <a:pt x="66598" y="51333"/>
                    </a:cubicBezTo>
                    <a:cubicBezTo>
                      <a:pt x="66686" y="51539"/>
                      <a:pt x="66804" y="51716"/>
                      <a:pt x="66892" y="51893"/>
                    </a:cubicBezTo>
                    <a:cubicBezTo>
                      <a:pt x="66981" y="52011"/>
                      <a:pt x="67069" y="52129"/>
                      <a:pt x="67157" y="52247"/>
                    </a:cubicBezTo>
                    <a:cubicBezTo>
                      <a:pt x="67275" y="52394"/>
                      <a:pt x="67393" y="52571"/>
                      <a:pt x="67541" y="52718"/>
                    </a:cubicBezTo>
                    <a:cubicBezTo>
                      <a:pt x="67629" y="52836"/>
                      <a:pt x="67747" y="52924"/>
                      <a:pt x="67865" y="53013"/>
                    </a:cubicBezTo>
                    <a:cubicBezTo>
                      <a:pt x="68012" y="53131"/>
                      <a:pt x="68159" y="53278"/>
                      <a:pt x="68307" y="53367"/>
                    </a:cubicBezTo>
                    <a:cubicBezTo>
                      <a:pt x="68425" y="53455"/>
                      <a:pt x="68542" y="53514"/>
                      <a:pt x="68690" y="53602"/>
                    </a:cubicBezTo>
                    <a:cubicBezTo>
                      <a:pt x="68867" y="53691"/>
                      <a:pt x="69014" y="53779"/>
                      <a:pt x="69191" y="53838"/>
                    </a:cubicBezTo>
                    <a:cubicBezTo>
                      <a:pt x="69338" y="53897"/>
                      <a:pt x="69456" y="53956"/>
                      <a:pt x="69603" y="53985"/>
                    </a:cubicBezTo>
                    <a:cubicBezTo>
                      <a:pt x="69780" y="54044"/>
                      <a:pt x="69986" y="54074"/>
                      <a:pt x="70193" y="54103"/>
                    </a:cubicBezTo>
                    <a:cubicBezTo>
                      <a:pt x="70340" y="54133"/>
                      <a:pt x="70487" y="54162"/>
                      <a:pt x="70664" y="54162"/>
                    </a:cubicBezTo>
                    <a:cubicBezTo>
                      <a:pt x="70723" y="54162"/>
                      <a:pt x="70782" y="54192"/>
                      <a:pt x="70870" y="54192"/>
                    </a:cubicBezTo>
                    <a:cubicBezTo>
                      <a:pt x="71136" y="54192"/>
                      <a:pt x="71401" y="54162"/>
                      <a:pt x="71696" y="54133"/>
                    </a:cubicBezTo>
                    <a:cubicBezTo>
                      <a:pt x="72049" y="54074"/>
                      <a:pt x="72403" y="53985"/>
                      <a:pt x="72727" y="53867"/>
                    </a:cubicBezTo>
                    <a:cubicBezTo>
                      <a:pt x="73405" y="53632"/>
                      <a:pt x="74024" y="53308"/>
                      <a:pt x="74613" y="52924"/>
                    </a:cubicBezTo>
                    <a:cubicBezTo>
                      <a:pt x="76116" y="51982"/>
                      <a:pt x="77501" y="50685"/>
                      <a:pt x="79033" y="49919"/>
                    </a:cubicBezTo>
                    <a:cubicBezTo>
                      <a:pt x="75939" y="54192"/>
                      <a:pt x="72845" y="58494"/>
                      <a:pt x="69721" y="62767"/>
                    </a:cubicBezTo>
                    <a:cubicBezTo>
                      <a:pt x="69692" y="60881"/>
                      <a:pt x="69191" y="58406"/>
                      <a:pt x="67924" y="56755"/>
                    </a:cubicBezTo>
                    <a:cubicBezTo>
                      <a:pt x="67157" y="55753"/>
                      <a:pt x="66156" y="55076"/>
                      <a:pt x="64771" y="54958"/>
                    </a:cubicBezTo>
                    <a:cubicBezTo>
                      <a:pt x="64594" y="54958"/>
                      <a:pt x="64417" y="54928"/>
                      <a:pt x="64240" y="54928"/>
                    </a:cubicBezTo>
                    <a:cubicBezTo>
                      <a:pt x="64034" y="54928"/>
                      <a:pt x="63828" y="54958"/>
                      <a:pt x="63651" y="54987"/>
                    </a:cubicBezTo>
                    <a:cubicBezTo>
                      <a:pt x="63415" y="55017"/>
                      <a:pt x="63179" y="55017"/>
                      <a:pt x="62914" y="55046"/>
                    </a:cubicBezTo>
                    <a:cubicBezTo>
                      <a:pt x="62619" y="55105"/>
                      <a:pt x="62325" y="55164"/>
                      <a:pt x="62001" y="55252"/>
                    </a:cubicBezTo>
                    <a:cubicBezTo>
                      <a:pt x="61735" y="55311"/>
                      <a:pt x="61500" y="55370"/>
                      <a:pt x="61234" y="55459"/>
                    </a:cubicBezTo>
                    <a:cubicBezTo>
                      <a:pt x="60910" y="55547"/>
                      <a:pt x="60586" y="55665"/>
                      <a:pt x="60291" y="55783"/>
                    </a:cubicBezTo>
                    <a:cubicBezTo>
                      <a:pt x="60026" y="55871"/>
                      <a:pt x="59790" y="55960"/>
                      <a:pt x="59525" y="56078"/>
                    </a:cubicBezTo>
                    <a:cubicBezTo>
                      <a:pt x="59201" y="56225"/>
                      <a:pt x="58877" y="56372"/>
                      <a:pt x="58553" y="56520"/>
                    </a:cubicBezTo>
                    <a:cubicBezTo>
                      <a:pt x="58317" y="56637"/>
                      <a:pt x="58081" y="56726"/>
                      <a:pt x="57816" y="56844"/>
                    </a:cubicBezTo>
                    <a:cubicBezTo>
                      <a:pt x="57492" y="57021"/>
                      <a:pt x="57168" y="57197"/>
                      <a:pt x="56814" y="57374"/>
                    </a:cubicBezTo>
                    <a:cubicBezTo>
                      <a:pt x="56578" y="57492"/>
                      <a:pt x="56372" y="57610"/>
                      <a:pt x="56136" y="57728"/>
                    </a:cubicBezTo>
                    <a:cubicBezTo>
                      <a:pt x="55783" y="57934"/>
                      <a:pt x="55459" y="58111"/>
                      <a:pt x="55135" y="58317"/>
                    </a:cubicBezTo>
                    <a:cubicBezTo>
                      <a:pt x="54928" y="58435"/>
                      <a:pt x="54751" y="58553"/>
                      <a:pt x="54545" y="58671"/>
                    </a:cubicBezTo>
                    <a:cubicBezTo>
                      <a:pt x="54192" y="58877"/>
                      <a:pt x="53867" y="59113"/>
                      <a:pt x="53514" y="59319"/>
                    </a:cubicBezTo>
                    <a:cubicBezTo>
                      <a:pt x="53366" y="59407"/>
                      <a:pt x="53219" y="59496"/>
                      <a:pt x="53072" y="59584"/>
                    </a:cubicBezTo>
                    <a:cubicBezTo>
                      <a:pt x="52689" y="59820"/>
                      <a:pt x="52335" y="60056"/>
                      <a:pt x="52011" y="60291"/>
                    </a:cubicBezTo>
                    <a:cubicBezTo>
                      <a:pt x="51952" y="60321"/>
                      <a:pt x="51864" y="60380"/>
                      <a:pt x="51805" y="60439"/>
                    </a:cubicBezTo>
                    <a:cubicBezTo>
                      <a:pt x="50449" y="61352"/>
                      <a:pt x="48121" y="62737"/>
                      <a:pt x="47031" y="64181"/>
                    </a:cubicBezTo>
                    <a:cubicBezTo>
                      <a:pt x="46884" y="64388"/>
                      <a:pt x="46736" y="64594"/>
                      <a:pt x="46648" y="64800"/>
                    </a:cubicBezTo>
                    <a:cubicBezTo>
                      <a:pt x="46294" y="65507"/>
                      <a:pt x="46294" y="66774"/>
                      <a:pt x="46117" y="67570"/>
                    </a:cubicBezTo>
                    <a:cubicBezTo>
                      <a:pt x="45852" y="68631"/>
                      <a:pt x="45381" y="69839"/>
                      <a:pt x="45351" y="70929"/>
                    </a:cubicBezTo>
                    <a:cubicBezTo>
                      <a:pt x="45322" y="71519"/>
                      <a:pt x="45440" y="72079"/>
                      <a:pt x="45616" y="72639"/>
                    </a:cubicBezTo>
                    <a:cubicBezTo>
                      <a:pt x="46147" y="74289"/>
                      <a:pt x="47237" y="75762"/>
                      <a:pt x="47119" y="77560"/>
                    </a:cubicBezTo>
                    <a:cubicBezTo>
                      <a:pt x="46589" y="77412"/>
                      <a:pt x="46117" y="77206"/>
                      <a:pt x="45646" y="77000"/>
                    </a:cubicBezTo>
                    <a:cubicBezTo>
                      <a:pt x="45204" y="76823"/>
                      <a:pt x="44791" y="76617"/>
                      <a:pt x="44379" y="76440"/>
                    </a:cubicBezTo>
                    <a:cubicBezTo>
                      <a:pt x="44202" y="76381"/>
                      <a:pt x="44025" y="76322"/>
                      <a:pt x="43878" y="76263"/>
                    </a:cubicBezTo>
                    <a:cubicBezTo>
                      <a:pt x="43583" y="76145"/>
                      <a:pt x="43288" y="76027"/>
                      <a:pt x="42964" y="75968"/>
                    </a:cubicBezTo>
                    <a:cubicBezTo>
                      <a:pt x="42758" y="75910"/>
                      <a:pt x="42552" y="75910"/>
                      <a:pt x="42345" y="75880"/>
                    </a:cubicBezTo>
                    <a:cubicBezTo>
                      <a:pt x="42110" y="75851"/>
                      <a:pt x="41903" y="75792"/>
                      <a:pt x="41668" y="75792"/>
                    </a:cubicBezTo>
                    <a:cubicBezTo>
                      <a:pt x="41520" y="75792"/>
                      <a:pt x="41344" y="75792"/>
                      <a:pt x="41167" y="75821"/>
                    </a:cubicBezTo>
                    <a:cubicBezTo>
                      <a:pt x="38544" y="76086"/>
                      <a:pt x="36275" y="77825"/>
                      <a:pt x="34271" y="79328"/>
                    </a:cubicBezTo>
                    <a:cubicBezTo>
                      <a:pt x="34330" y="78827"/>
                      <a:pt x="34389" y="78326"/>
                      <a:pt x="34448" y="77795"/>
                    </a:cubicBezTo>
                    <a:cubicBezTo>
                      <a:pt x="28407" y="81449"/>
                      <a:pt x="23663" y="86989"/>
                      <a:pt x="20244" y="93119"/>
                    </a:cubicBezTo>
                    <a:cubicBezTo>
                      <a:pt x="18506" y="96272"/>
                      <a:pt x="17209" y="99572"/>
                      <a:pt x="15942" y="102932"/>
                    </a:cubicBezTo>
                    <a:cubicBezTo>
                      <a:pt x="14940" y="105613"/>
                      <a:pt x="13290" y="108855"/>
                      <a:pt x="13850" y="111772"/>
                    </a:cubicBezTo>
                    <a:cubicBezTo>
                      <a:pt x="14852" y="111035"/>
                      <a:pt x="15824" y="110269"/>
                      <a:pt x="16856" y="109591"/>
                    </a:cubicBezTo>
                    <a:cubicBezTo>
                      <a:pt x="15235" y="115131"/>
                      <a:pt x="10756" y="119051"/>
                      <a:pt x="7485" y="123618"/>
                    </a:cubicBezTo>
                    <a:cubicBezTo>
                      <a:pt x="6129" y="125534"/>
                      <a:pt x="4803" y="127596"/>
                      <a:pt x="3683" y="129806"/>
                    </a:cubicBezTo>
                    <a:cubicBezTo>
                      <a:pt x="1798" y="133431"/>
                      <a:pt x="413" y="137380"/>
                      <a:pt x="88" y="141328"/>
                    </a:cubicBezTo>
                    <a:cubicBezTo>
                      <a:pt x="88" y="141476"/>
                      <a:pt x="59" y="141741"/>
                      <a:pt x="59" y="142036"/>
                    </a:cubicBezTo>
                    <a:cubicBezTo>
                      <a:pt x="59" y="142036"/>
                      <a:pt x="59" y="142036"/>
                      <a:pt x="59" y="142065"/>
                    </a:cubicBezTo>
                    <a:cubicBezTo>
                      <a:pt x="59" y="142360"/>
                      <a:pt x="29" y="142743"/>
                      <a:pt x="29" y="143185"/>
                    </a:cubicBezTo>
                    <a:cubicBezTo>
                      <a:pt x="29" y="143214"/>
                      <a:pt x="29" y="143214"/>
                      <a:pt x="29" y="143244"/>
                    </a:cubicBezTo>
                    <a:cubicBezTo>
                      <a:pt x="29" y="143656"/>
                      <a:pt x="0" y="144157"/>
                      <a:pt x="0" y="144688"/>
                    </a:cubicBezTo>
                    <a:cubicBezTo>
                      <a:pt x="0" y="144747"/>
                      <a:pt x="0" y="144776"/>
                      <a:pt x="0" y="144835"/>
                    </a:cubicBezTo>
                    <a:cubicBezTo>
                      <a:pt x="0" y="145366"/>
                      <a:pt x="0" y="145896"/>
                      <a:pt x="0" y="146485"/>
                    </a:cubicBezTo>
                    <a:cubicBezTo>
                      <a:pt x="0" y="146574"/>
                      <a:pt x="0" y="146633"/>
                      <a:pt x="0" y="146721"/>
                    </a:cubicBezTo>
                    <a:cubicBezTo>
                      <a:pt x="0" y="147310"/>
                      <a:pt x="29" y="147929"/>
                      <a:pt x="29" y="148578"/>
                    </a:cubicBezTo>
                    <a:cubicBezTo>
                      <a:pt x="29" y="148666"/>
                      <a:pt x="29" y="148754"/>
                      <a:pt x="29" y="148843"/>
                    </a:cubicBezTo>
                    <a:cubicBezTo>
                      <a:pt x="59" y="149491"/>
                      <a:pt x="59" y="150169"/>
                      <a:pt x="88" y="150847"/>
                    </a:cubicBezTo>
                    <a:cubicBezTo>
                      <a:pt x="88" y="150935"/>
                      <a:pt x="88" y="151053"/>
                      <a:pt x="88" y="151141"/>
                    </a:cubicBezTo>
                    <a:cubicBezTo>
                      <a:pt x="118" y="151848"/>
                      <a:pt x="147" y="152526"/>
                      <a:pt x="206" y="153263"/>
                    </a:cubicBezTo>
                    <a:cubicBezTo>
                      <a:pt x="206" y="153351"/>
                      <a:pt x="206" y="153440"/>
                      <a:pt x="236" y="153528"/>
                    </a:cubicBezTo>
                    <a:cubicBezTo>
                      <a:pt x="295" y="154265"/>
                      <a:pt x="324" y="154972"/>
                      <a:pt x="383" y="155709"/>
                    </a:cubicBezTo>
                    <a:cubicBezTo>
                      <a:pt x="383" y="155797"/>
                      <a:pt x="383" y="155856"/>
                      <a:pt x="413" y="155945"/>
                    </a:cubicBezTo>
                    <a:cubicBezTo>
                      <a:pt x="471" y="156681"/>
                      <a:pt x="560" y="157418"/>
                      <a:pt x="648" y="158155"/>
                    </a:cubicBezTo>
                    <a:cubicBezTo>
                      <a:pt x="648" y="158214"/>
                      <a:pt x="648" y="158243"/>
                      <a:pt x="678" y="158302"/>
                    </a:cubicBezTo>
                    <a:cubicBezTo>
                      <a:pt x="766" y="159039"/>
                      <a:pt x="855" y="159775"/>
                      <a:pt x="972" y="160483"/>
                    </a:cubicBezTo>
                    <a:cubicBezTo>
                      <a:pt x="972" y="160512"/>
                      <a:pt x="972" y="160512"/>
                      <a:pt x="972" y="160512"/>
                    </a:cubicBezTo>
                    <a:cubicBezTo>
                      <a:pt x="1090" y="161219"/>
                      <a:pt x="1208" y="161927"/>
                      <a:pt x="1356" y="162575"/>
                    </a:cubicBezTo>
                    <a:cubicBezTo>
                      <a:pt x="1356" y="162604"/>
                      <a:pt x="1356" y="162604"/>
                      <a:pt x="1356" y="162634"/>
                    </a:cubicBezTo>
                    <a:cubicBezTo>
                      <a:pt x="1503" y="163253"/>
                      <a:pt x="1650" y="163871"/>
                      <a:pt x="1798" y="164402"/>
                    </a:cubicBezTo>
                    <a:cubicBezTo>
                      <a:pt x="1798" y="164461"/>
                      <a:pt x="1827" y="164490"/>
                      <a:pt x="1827" y="164549"/>
                    </a:cubicBezTo>
                    <a:cubicBezTo>
                      <a:pt x="1974" y="165080"/>
                      <a:pt x="2151" y="165551"/>
                      <a:pt x="2357" y="165993"/>
                    </a:cubicBezTo>
                    <a:cubicBezTo>
                      <a:pt x="2387" y="166052"/>
                      <a:pt x="2387" y="166111"/>
                      <a:pt x="2416" y="166140"/>
                    </a:cubicBezTo>
                    <a:cubicBezTo>
                      <a:pt x="2593" y="166553"/>
                      <a:pt x="2799" y="166907"/>
                      <a:pt x="3035" y="167231"/>
                    </a:cubicBezTo>
                    <a:cubicBezTo>
                      <a:pt x="3065" y="167290"/>
                      <a:pt x="3094" y="167319"/>
                      <a:pt x="3124" y="167378"/>
                    </a:cubicBezTo>
                    <a:cubicBezTo>
                      <a:pt x="3330" y="167673"/>
                      <a:pt x="3566" y="167879"/>
                      <a:pt x="3831" y="168056"/>
                    </a:cubicBezTo>
                    <a:cubicBezTo>
                      <a:pt x="3860" y="168085"/>
                      <a:pt x="3919" y="168115"/>
                      <a:pt x="3949" y="168144"/>
                    </a:cubicBezTo>
                    <a:cubicBezTo>
                      <a:pt x="4214" y="168292"/>
                      <a:pt x="4479" y="168380"/>
                      <a:pt x="4744" y="168380"/>
                    </a:cubicBezTo>
                    <a:cubicBezTo>
                      <a:pt x="4774" y="168380"/>
                      <a:pt x="4774" y="168410"/>
                      <a:pt x="4803" y="168410"/>
                    </a:cubicBezTo>
                    <a:cubicBezTo>
                      <a:pt x="4833" y="168410"/>
                      <a:pt x="4862" y="168380"/>
                      <a:pt x="4892" y="168380"/>
                    </a:cubicBezTo>
                    <a:cubicBezTo>
                      <a:pt x="5127" y="168380"/>
                      <a:pt x="5363" y="168321"/>
                      <a:pt x="5628" y="168203"/>
                    </a:cubicBezTo>
                    <a:cubicBezTo>
                      <a:pt x="5805" y="170178"/>
                      <a:pt x="6041" y="172122"/>
                      <a:pt x="6247" y="174097"/>
                    </a:cubicBezTo>
                    <a:cubicBezTo>
                      <a:pt x="6571" y="173743"/>
                      <a:pt x="6896" y="173390"/>
                      <a:pt x="7279" y="173065"/>
                    </a:cubicBezTo>
                    <a:cubicBezTo>
                      <a:pt x="7396" y="172948"/>
                      <a:pt x="7514" y="172859"/>
                      <a:pt x="7632" y="172771"/>
                    </a:cubicBezTo>
                    <a:cubicBezTo>
                      <a:pt x="7897" y="172535"/>
                      <a:pt x="8163" y="172329"/>
                      <a:pt x="8457" y="172122"/>
                    </a:cubicBezTo>
                    <a:cubicBezTo>
                      <a:pt x="8605" y="172005"/>
                      <a:pt x="8752" y="171916"/>
                      <a:pt x="8899" y="171798"/>
                    </a:cubicBezTo>
                    <a:cubicBezTo>
                      <a:pt x="9165" y="171622"/>
                      <a:pt x="9459" y="171445"/>
                      <a:pt x="9754" y="171268"/>
                    </a:cubicBezTo>
                    <a:cubicBezTo>
                      <a:pt x="9901" y="171179"/>
                      <a:pt x="10078" y="171091"/>
                      <a:pt x="10225" y="171003"/>
                    </a:cubicBezTo>
                    <a:cubicBezTo>
                      <a:pt x="10550" y="170826"/>
                      <a:pt x="10903" y="170679"/>
                      <a:pt x="11257" y="170531"/>
                    </a:cubicBezTo>
                    <a:cubicBezTo>
                      <a:pt x="11375" y="170472"/>
                      <a:pt x="11493" y="170413"/>
                      <a:pt x="11610" y="170384"/>
                    </a:cubicBezTo>
                    <a:cubicBezTo>
                      <a:pt x="12082" y="170207"/>
                      <a:pt x="12553" y="170060"/>
                      <a:pt x="13054" y="169942"/>
                    </a:cubicBezTo>
                    <a:cubicBezTo>
                      <a:pt x="13172" y="169912"/>
                      <a:pt x="13290" y="169912"/>
                      <a:pt x="13408" y="169883"/>
                    </a:cubicBezTo>
                    <a:cubicBezTo>
                      <a:pt x="13791" y="169794"/>
                      <a:pt x="14174" y="169736"/>
                      <a:pt x="14557" y="169706"/>
                    </a:cubicBezTo>
                    <a:cubicBezTo>
                      <a:pt x="14734" y="169677"/>
                      <a:pt x="14911" y="169677"/>
                      <a:pt x="15058" y="169677"/>
                    </a:cubicBezTo>
                    <a:cubicBezTo>
                      <a:pt x="15323" y="169647"/>
                      <a:pt x="15589" y="169677"/>
                      <a:pt x="15883" y="169677"/>
                    </a:cubicBezTo>
                    <a:cubicBezTo>
                      <a:pt x="16590" y="169706"/>
                      <a:pt x="17268" y="169765"/>
                      <a:pt x="17946" y="169942"/>
                    </a:cubicBezTo>
                    <a:cubicBezTo>
                      <a:pt x="19390" y="170325"/>
                      <a:pt x="20569" y="171150"/>
                      <a:pt x="21688" y="172064"/>
                    </a:cubicBezTo>
                    <a:cubicBezTo>
                      <a:pt x="22425" y="172682"/>
                      <a:pt x="23162" y="173331"/>
                      <a:pt x="23928" y="173891"/>
                    </a:cubicBezTo>
                    <a:cubicBezTo>
                      <a:pt x="25077" y="174745"/>
                      <a:pt x="26344" y="175423"/>
                      <a:pt x="27906" y="175541"/>
                    </a:cubicBezTo>
                    <a:cubicBezTo>
                      <a:pt x="28112" y="175570"/>
                      <a:pt x="28319" y="175570"/>
                      <a:pt x="28525" y="175570"/>
                    </a:cubicBezTo>
                    <a:cubicBezTo>
                      <a:pt x="28672" y="175570"/>
                      <a:pt x="28790" y="175541"/>
                      <a:pt x="28938" y="175541"/>
                    </a:cubicBezTo>
                    <a:cubicBezTo>
                      <a:pt x="29144" y="175541"/>
                      <a:pt x="29350" y="175511"/>
                      <a:pt x="29527" y="175482"/>
                    </a:cubicBezTo>
                    <a:cubicBezTo>
                      <a:pt x="29763" y="175452"/>
                      <a:pt x="29998" y="175393"/>
                      <a:pt x="30205" y="175334"/>
                    </a:cubicBezTo>
                    <a:cubicBezTo>
                      <a:pt x="30381" y="175276"/>
                      <a:pt x="30588" y="175246"/>
                      <a:pt x="30765" y="175187"/>
                    </a:cubicBezTo>
                    <a:cubicBezTo>
                      <a:pt x="30971" y="175099"/>
                      <a:pt x="31177" y="175010"/>
                      <a:pt x="31383" y="174922"/>
                    </a:cubicBezTo>
                    <a:cubicBezTo>
                      <a:pt x="31560" y="174834"/>
                      <a:pt x="31708" y="174775"/>
                      <a:pt x="31855" y="174686"/>
                    </a:cubicBezTo>
                    <a:cubicBezTo>
                      <a:pt x="32061" y="174568"/>
                      <a:pt x="32238" y="174421"/>
                      <a:pt x="32415" y="174303"/>
                    </a:cubicBezTo>
                    <a:cubicBezTo>
                      <a:pt x="32562" y="174185"/>
                      <a:pt x="32680" y="174097"/>
                      <a:pt x="32827" y="173979"/>
                    </a:cubicBezTo>
                    <a:cubicBezTo>
                      <a:pt x="33004" y="173832"/>
                      <a:pt x="33151" y="173655"/>
                      <a:pt x="33299" y="173478"/>
                    </a:cubicBezTo>
                    <a:cubicBezTo>
                      <a:pt x="33417" y="173360"/>
                      <a:pt x="33535" y="173242"/>
                      <a:pt x="33623" y="173095"/>
                    </a:cubicBezTo>
                    <a:cubicBezTo>
                      <a:pt x="33770" y="172889"/>
                      <a:pt x="33859" y="172682"/>
                      <a:pt x="33977" y="172447"/>
                    </a:cubicBezTo>
                    <a:cubicBezTo>
                      <a:pt x="34065" y="172299"/>
                      <a:pt x="34124" y="172181"/>
                      <a:pt x="34212" y="172005"/>
                    </a:cubicBezTo>
                    <a:cubicBezTo>
                      <a:pt x="34330" y="171739"/>
                      <a:pt x="34389" y="171474"/>
                      <a:pt x="34448" y="171209"/>
                    </a:cubicBezTo>
                    <a:cubicBezTo>
                      <a:pt x="34478" y="171062"/>
                      <a:pt x="34536" y="170944"/>
                      <a:pt x="34566" y="170796"/>
                    </a:cubicBezTo>
                    <a:cubicBezTo>
                      <a:pt x="34654" y="170384"/>
                      <a:pt x="34684" y="169942"/>
                      <a:pt x="34684" y="169470"/>
                    </a:cubicBezTo>
                    <a:cubicBezTo>
                      <a:pt x="34684" y="169470"/>
                      <a:pt x="34684" y="169441"/>
                      <a:pt x="34684" y="169441"/>
                    </a:cubicBezTo>
                    <a:cubicBezTo>
                      <a:pt x="34684" y="167967"/>
                      <a:pt x="34654" y="166582"/>
                      <a:pt x="34861" y="165315"/>
                    </a:cubicBezTo>
                    <a:cubicBezTo>
                      <a:pt x="35214" y="163223"/>
                      <a:pt x="36216" y="161485"/>
                      <a:pt x="38957" y="160571"/>
                    </a:cubicBezTo>
                    <a:cubicBezTo>
                      <a:pt x="37778" y="162486"/>
                      <a:pt x="36305" y="163518"/>
                      <a:pt x="36246" y="165905"/>
                    </a:cubicBezTo>
                    <a:cubicBezTo>
                      <a:pt x="36187" y="168233"/>
                      <a:pt x="37247" y="170767"/>
                      <a:pt x="36275" y="173036"/>
                    </a:cubicBezTo>
                    <a:cubicBezTo>
                      <a:pt x="36128" y="173419"/>
                      <a:pt x="35892" y="173773"/>
                      <a:pt x="35656" y="174097"/>
                    </a:cubicBezTo>
                    <a:cubicBezTo>
                      <a:pt x="35568" y="174215"/>
                      <a:pt x="35450" y="174303"/>
                      <a:pt x="35362" y="174421"/>
                    </a:cubicBezTo>
                    <a:cubicBezTo>
                      <a:pt x="35185" y="174627"/>
                      <a:pt x="34978" y="174834"/>
                      <a:pt x="34772" y="175010"/>
                    </a:cubicBezTo>
                    <a:cubicBezTo>
                      <a:pt x="34625" y="175128"/>
                      <a:pt x="34478" y="175217"/>
                      <a:pt x="34360" y="175334"/>
                    </a:cubicBezTo>
                    <a:cubicBezTo>
                      <a:pt x="34153" y="175482"/>
                      <a:pt x="33918" y="175659"/>
                      <a:pt x="33711" y="175806"/>
                    </a:cubicBezTo>
                    <a:cubicBezTo>
                      <a:pt x="33535" y="175894"/>
                      <a:pt x="33358" y="175983"/>
                      <a:pt x="33210" y="176071"/>
                    </a:cubicBezTo>
                    <a:cubicBezTo>
                      <a:pt x="32975" y="176189"/>
                      <a:pt x="32739" y="176307"/>
                      <a:pt x="32503" y="176425"/>
                    </a:cubicBezTo>
                    <a:cubicBezTo>
                      <a:pt x="32326" y="176513"/>
                      <a:pt x="32120" y="176572"/>
                      <a:pt x="31943" y="176661"/>
                    </a:cubicBezTo>
                    <a:cubicBezTo>
                      <a:pt x="31708" y="176749"/>
                      <a:pt x="31442" y="176837"/>
                      <a:pt x="31177" y="176926"/>
                    </a:cubicBezTo>
                    <a:cubicBezTo>
                      <a:pt x="30971" y="176985"/>
                      <a:pt x="30794" y="177044"/>
                      <a:pt x="30588" y="177103"/>
                    </a:cubicBezTo>
                    <a:cubicBezTo>
                      <a:pt x="30323" y="177161"/>
                      <a:pt x="30087" y="177220"/>
                      <a:pt x="29822" y="177279"/>
                    </a:cubicBezTo>
                    <a:cubicBezTo>
                      <a:pt x="29615" y="177309"/>
                      <a:pt x="29438" y="177338"/>
                      <a:pt x="29232" y="177368"/>
                    </a:cubicBezTo>
                    <a:cubicBezTo>
                      <a:pt x="28996" y="177397"/>
                      <a:pt x="28731" y="177427"/>
                      <a:pt x="28496" y="177456"/>
                    </a:cubicBezTo>
                    <a:cubicBezTo>
                      <a:pt x="28319" y="177486"/>
                      <a:pt x="28112" y="177486"/>
                      <a:pt x="27936" y="177486"/>
                    </a:cubicBezTo>
                    <a:cubicBezTo>
                      <a:pt x="27582" y="177486"/>
                      <a:pt x="27228" y="177486"/>
                      <a:pt x="26904" y="177456"/>
                    </a:cubicBezTo>
                    <a:cubicBezTo>
                      <a:pt x="26403" y="177397"/>
                      <a:pt x="25961" y="177309"/>
                      <a:pt x="25519" y="177132"/>
                    </a:cubicBezTo>
                    <a:cubicBezTo>
                      <a:pt x="24665" y="176808"/>
                      <a:pt x="23899" y="176307"/>
                      <a:pt x="23191" y="175718"/>
                    </a:cubicBezTo>
                    <a:cubicBezTo>
                      <a:pt x="22838" y="175423"/>
                      <a:pt x="22484" y="175099"/>
                      <a:pt x="22130" y="174775"/>
                    </a:cubicBezTo>
                    <a:cubicBezTo>
                      <a:pt x="21453" y="174126"/>
                      <a:pt x="20775" y="173478"/>
                      <a:pt x="20038" y="172918"/>
                    </a:cubicBezTo>
                    <a:cubicBezTo>
                      <a:pt x="19302" y="172358"/>
                      <a:pt x="18506" y="171887"/>
                      <a:pt x="17592" y="171622"/>
                    </a:cubicBezTo>
                    <a:cubicBezTo>
                      <a:pt x="17091" y="171474"/>
                      <a:pt x="16532" y="171415"/>
                      <a:pt x="15942" y="171415"/>
                    </a:cubicBezTo>
                    <a:cubicBezTo>
                      <a:pt x="15883" y="171415"/>
                      <a:pt x="15824" y="171386"/>
                      <a:pt x="15736" y="171386"/>
                    </a:cubicBezTo>
                    <a:cubicBezTo>
                      <a:pt x="15677" y="171386"/>
                      <a:pt x="15589" y="171415"/>
                      <a:pt x="15530" y="171415"/>
                    </a:cubicBezTo>
                    <a:cubicBezTo>
                      <a:pt x="14911" y="171445"/>
                      <a:pt x="14262" y="171504"/>
                      <a:pt x="13644" y="171651"/>
                    </a:cubicBezTo>
                    <a:cubicBezTo>
                      <a:pt x="13585" y="171680"/>
                      <a:pt x="13496" y="171680"/>
                      <a:pt x="13437" y="171710"/>
                    </a:cubicBezTo>
                    <a:cubicBezTo>
                      <a:pt x="12848" y="171857"/>
                      <a:pt x="12259" y="172064"/>
                      <a:pt x="11669" y="172299"/>
                    </a:cubicBezTo>
                    <a:cubicBezTo>
                      <a:pt x="11551" y="172358"/>
                      <a:pt x="11463" y="172388"/>
                      <a:pt x="11345" y="172447"/>
                    </a:cubicBezTo>
                    <a:cubicBezTo>
                      <a:pt x="10756" y="172712"/>
                      <a:pt x="10196" y="173036"/>
                      <a:pt x="9695" y="173419"/>
                    </a:cubicBezTo>
                    <a:cubicBezTo>
                      <a:pt x="9577" y="173507"/>
                      <a:pt x="9489" y="173566"/>
                      <a:pt x="9400" y="173655"/>
                    </a:cubicBezTo>
                    <a:cubicBezTo>
                      <a:pt x="8899" y="174038"/>
                      <a:pt x="8428" y="174480"/>
                      <a:pt x="8074" y="174951"/>
                    </a:cubicBezTo>
                    <a:cubicBezTo>
                      <a:pt x="7426" y="175835"/>
                      <a:pt x="7131" y="176808"/>
                      <a:pt x="7131" y="177810"/>
                    </a:cubicBezTo>
                    <a:cubicBezTo>
                      <a:pt x="7131" y="179843"/>
                      <a:pt x="8192" y="181994"/>
                      <a:pt x="9400" y="183821"/>
                    </a:cubicBezTo>
                    <a:cubicBezTo>
                      <a:pt x="10019" y="184735"/>
                      <a:pt x="10667" y="185560"/>
                      <a:pt x="11257" y="186238"/>
                    </a:cubicBezTo>
                    <a:cubicBezTo>
                      <a:pt x="14498" y="190068"/>
                      <a:pt x="18742" y="192190"/>
                      <a:pt x="23515" y="193487"/>
                    </a:cubicBezTo>
                    <a:cubicBezTo>
                      <a:pt x="24075" y="193634"/>
                      <a:pt x="24635" y="193781"/>
                      <a:pt x="25225" y="193929"/>
                    </a:cubicBezTo>
                    <a:cubicBezTo>
                      <a:pt x="25401" y="193958"/>
                      <a:pt x="25578" y="194017"/>
                      <a:pt x="25755" y="194047"/>
                    </a:cubicBezTo>
                    <a:cubicBezTo>
                      <a:pt x="26197" y="194135"/>
                      <a:pt x="26639" y="194223"/>
                      <a:pt x="27052" y="194312"/>
                    </a:cubicBezTo>
                    <a:cubicBezTo>
                      <a:pt x="27258" y="194341"/>
                      <a:pt x="27435" y="194371"/>
                      <a:pt x="27641" y="194400"/>
                    </a:cubicBezTo>
                    <a:cubicBezTo>
                      <a:pt x="28171" y="194459"/>
                      <a:pt x="28731" y="194518"/>
                      <a:pt x="29262" y="194518"/>
                    </a:cubicBezTo>
                    <a:cubicBezTo>
                      <a:pt x="29321" y="194518"/>
                      <a:pt x="29409" y="194518"/>
                      <a:pt x="29468" y="194518"/>
                    </a:cubicBezTo>
                    <a:cubicBezTo>
                      <a:pt x="29468" y="194518"/>
                      <a:pt x="29497" y="194518"/>
                      <a:pt x="29497" y="194518"/>
                    </a:cubicBezTo>
                    <a:cubicBezTo>
                      <a:pt x="30146" y="194518"/>
                      <a:pt x="30794" y="194459"/>
                      <a:pt x="31413" y="194341"/>
                    </a:cubicBezTo>
                    <a:cubicBezTo>
                      <a:pt x="31590" y="194312"/>
                      <a:pt x="31796" y="194253"/>
                      <a:pt x="32002" y="194165"/>
                    </a:cubicBezTo>
                    <a:cubicBezTo>
                      <a:pt x="32208" y="194106"/>
                      <a:pt x="32415" y="194017"/>
                      <a:pt x="32621" y="193929"/>
                    </a:cubicBezTo>
                    <a:cubicBezTo>
                      <a:pt x="32680" y="193899"/>
                      <a:pt x="32768" y="193870"/>
                      <a:pt x="32827" y="193870"/>
                    </a:cubicBezTo>
                    <a:cubicBezTo>
                      <a:pt x="32975" y="193811"/>
                      <a:pt x="33122" y="193781"/>
                      <a:pt x="33269" y="193723"/>
                    </a:cubicBezTo>
                    <a:cubicBezTo>
                      <a:pt x="33358" y="193693"/>
                      <a:pt x="33417" y="193693"/>
                      <a:pt x="33505" y="193693"/>
                    </a:cubicBezTo>
                    <a:cubicBezTo>
                      <a:pt x="33652" y="193664"/>
                      <a:pt x="33770" y="193634"/>
                      <a:pt x="33918" y="193634"/>
                    </a:cubicBezTo>
                    <a:cubicBezTo>
                      <a:pt x="34920" y="193693"/>
                      <a:pt x="35627" y="194665"/>
                      <a:pt x="36688" y="194813"/>
                    </a:cubicBezTo>
                    <a:cubicBezTo>
                      <a:pt x="36982" y="194872"/>
                      <a:pt x="37306" y="194872"/>
                      <a:pt x="37631" y="194872"/>
                    </a:cubicBezTo>
                    <a:cubicBezTo>
                      <a:pt x="37837" y="194872"/>
                      <a:pt x="38043" y="194813"/>
                      <a:pt x="38249" y="194813"/>
                    </a:cubicBezTo>
                    <a:cubicBezTo>
                      <a:pt x="38515" y="194783"/>
                      <a:pt x="38750" y="194783"/>
                      <a:pt x="39016" y="194754"/>
                    </a:cubicBezTo>
                    <a:cubicBezTo>
                      <a:pt x="39428" y="194695"/>
                      <a:pt x="39841" y="194607"/>
                      <a:pt x="40253" y="194518"/>
                    </a:cubicBezTo>
                    <a:cubicBezTo>
                      <a:pt x="40489" y="194459"/>
                      <a:pt x="40725" y="194430"/>
                      <a:pt x="40990" y="194341"/>
                    </a:cubicBezTo>
                    <a:cubicBezTo>
                      <a:pt x="41520" y="194223"/>
                      <a:pt x="42021" y="194076"/>
                      <a:pt x="42522" y="193929"/>
                    </a:cubicBezTo>
                    <a:cubicBezTo>
                      <a:pt x="43259" y="193723"/>
                      <a:pt x="43966" y="193516"/>
                      <a:pt x="44585" y="193369"/>
                    </a:cubicBezTo>
                    <a:cubicBezTo>
                      <a:pt x="45941" y="193045"/>
                      <a:pt x="47326" y="192721"/>
                      <a:pt x="48681" y="192338"/>
                    </a:cubicBezTo>
                    <a:cubicBezTo>
                      <a:pt x="50037" y="191954"/>
                      <a:pt x="51363" y="191542"/>
                      <a:pt x="52689" y="191070"/>
                    </a:cubicBezTo>
                    <a:cubicBezTo>
                      <a:pt x="53838" y="190658"/>
                      <a:pt x="54928" y="190098"/>
                      <a:pt x="56019" y="189538"/>
                    </a:cubicBezTo>
                    <a:cubicBezTo>
                      <a:pt x="57109" y="188978"/>
                      <a:pt x="58199" y="188448"/>
                      <a:pt x="59378" y="188065"/>
                    </a:cubicBezTo>
                    <a:cubicBezTo>
                      <a:pt x="59702" y="187947"/>
                      <a:pt x="59997" y="187888"/>
                      <a:pt x="60291" y="187829"/>
                    </a:cubicBezTo>
                    <a:cubicBezTo>
                      <a:pt x="60409" y="187799"/>
                      <a:pt x="60498" y="187829"/>
                      <a:pt x="60586" y="187799"/>
                    </a:cubicBezTo>
                    <a:cubicBezTo>
                      <a:pt x="60792" y="187770"/>
                      <a:pt x="60969" y="187741"/>
                      <a:pt x="61175" y="187741"/>
                    </a:cubicBezTo>
                    <a:cubicBezTo>
                      <a:pt x="61205" y="187741"/>
                      <a:pt x="61234" y="187741"/>
                      <a:pt x="61264" y="187741"/>
                    </a:cubicBezTo>
                    <a:cubicBezTo>
                      <a:pt x="61617" y="187741"/>
                      <a:pt x="62001" y="187799"/>
                      <a:pt x="62354" y="187858"/>
                    </a:cubicBezTo>
                    <a:cubicBezTo>
                      <a:pt x="62443" y="187888"/>
                      <a:pt x="62531" y="187888"/>
                      <a:pt x="62649" y="187917"/>
                    </a:cubicBezTo>
                    <a:cubicBezTo>
                      <a:pt x="63002" y="188006"/>
                      <a:pt x="63386" y="188094"/>
                      <a:pt x="63739" y="188212"/>
                    </a:cubicBezTo>
                    <a:cubicBezTo>
                      <a:pt x="63769" y="188212"/>
                      <a:pt x="63769" y="188212"/>
                      <a:pt x="63798" y="188241"/>
                    </a:cubicBezTo>
                    <a:cubicBezTo>
                      <a:pt x="64152" y="188359"/>
                      <a:pt x="64535" y="188507"/>
                      <a:pt x="64888" y="188654"/>
                    </a:cubicBezTo>
                    <a:cubicBezTo>
                      <a:pt x="65006" y="188713"/>
                      <a:pt x="65124" y="188742"/>
                      <a:pt x="65242" y="188801"/>
                    </a:cubicBezTo>
                    <a:cubicBezTo>
                      <a:pt x="65566" y="188949"/>
                      <a:pt x="65920" y="189096"/>
                      <a:pt x="66273" y="189243"/>
                    </a:cubicBezTo>
                    <a:cubicBezTo>
                      <a:pt x="68690" y="190275"/>
                      <a:pt x="71018" y="190953"/>
                      <a:pt x="73640" y="191218"/>
                    </a:cubicBezTo>
                    <a:cubicBezTo>
                      <a:pt x="74436" y="191306"/>
                      <a:pt x="75232" y="191336"/>
                      <a:pt x="76027" y="191336"/>
                    </a:cubicBezTo>
                    <a:cubicBezTo>
                      <a:pt x="76116" y="191336"/>
                      <a:pt x="76175" y="191336"/>
                      <a:pt x="76263" y="191336"/>
                    </a:cubicBezTo>
                    <a:cubicBezTo>
                      <a:pt x="76823" y="191336"/>
                      <a:pt x="77383" y="191306"/>
                      <a:pt x="77943" y="191247"/>
                    </a:cubicBezTo>
                    <a:cubicBezTo>
                      <a:pt x="77943" y="191247"/>
                      <a:pt x="77943" y="191247"/>
                      <a:pt x="77943" y="191247"/>
                    </a:cubicBezTo>
                    <a:cubicBezTo>
                      <a:pt x="78503" y="191188"/>
                      <a:pt x="79063" y="191100"/>
                      <a:pt x="79622" y="191011"/>
                    </a:cubicBezTo>
                    <a:cubicBezTo>
                      <a:pt x="80064" y="190953"/>
                      <a:pt x="80506" y="190894"/>
                      <a:pt x="80919" y="190864"/>
                    </a:cubicBezTo>
                    <a:cubicBezTo>
                      <a:pt x="81007" y="190864"/>
                      <a:pt x="81096" y="190835"/>
                      <a:pt x="81184" y="190835"/>
                    </a:cubicBezTo>
                    <a:cubicBezTo>
                      <a:pt x="81597" y="190835"/>
                      <a:pt x="81980" y="190864"/>
                      <a:pt x="82363" y="190982"/>
                    </a:cubicBezTo>
                    <a:cubicBezTo>
                      <a:pt x="84367" y="191601"/>
                      <a:pt x="86135" y="193781"/>
                      <a:pt x="87785" y="195019"/>
                    </a:cubicBezTo>
                    <a:cubicBezTo>
                      <a:pt x="89995" y="196669"/>
                      <a:pt x="92294" y="198202"/>
                      <a:pt x="94681" y="199528"/>
                    </a:cubicBezTo>
                    <a:cubicBezTo>
                      <a:pt x="95800" y="200176"/>
                      <a:pt x="96950" y="200765"/>
                      <a:pt x="98128" y="201325"/>
                    </a:cubicBezTo>
                    <a:cubicBezTo>
                      <a:pt x="100456" y="202445"/>
                      <a:pt x="102873" y="203417"/>
                      <a:pt x="105318" y="204213"/>
                    </a:cubicBezTo>
                    <a:cubicBezTo>
                      <a:pt x="106556" y="204626"/>
                      <a:pt x="107794" y="204979"/>
                      <a:pt x="109031" y="205303"/>
                    </a:cubicBezTo>
                    <a:cubicBezTo>
                      <a:pt x="110416" y="205657"/>
                      <a:pt x="111831" y="205952"/>
                      <a:pt x="113245" y="206217"/>
                    </a:cubicBezTo>
                    <a:cubicBezTo>
                      <a:pt x="113717" y="206305"/>
                      <a:pt x="114188" y="206364"/>
                      <a:pt x="114660" y="206423"/>
                    </a:cubicBezTo>
                    <a:cubicBezTo>
                      <a:pt x="115603" y="206571"/>
                      <a:pt x="116546" y="206718"/>
                      <a:pt x="117489" y="206806"/>
                    </a:cubicBezTo>
                    <a:cubicBezTo>
                      <a:pt x="118049" y="206865"/>
                      <a:pt x="118609" y="206895"/>
                      <a:pt x="119168" y="206954"/>
                    </a:cubicBezTo>
                    <a:cubicBezTo>
                      <a:pt x="120023" y="207013"/>
                      <a:pt x="120878" y="207101"/>
                      <a:pt x="121762" y="207130"/>
                    </a:cubicBezTo>
                    <a:cubicBezTo>
                      <a:pt x="122351" y="207160"/>
                      <a:pt x="122970" y="207160"/>
                      <a:pt x="123559" y="207189"/>
                    </a:cubicBezTo>
                    <a:cubicBezTo>
                      <a:pt x="124090" y="207189"/>
                      <a:pt x="124620" y="207219"/>
                      <a:pt x="125150" y="207219"/>
                    </a:cubicBezTo>
                    <a:cubicBezTo>
                      <a:pt x="125416" y="207219"/>
                      <a:pt x="125681" y="207189"/>
                      <a:pt x="125917" y="207189"/>
                    </a:cubicBezTo>
                    <a:cubicBezTo>
                      <a:pt x="126830" y="207189"/>
                      <a:pt x="127744" y="207160"/>
                      <a:pt x="128657" y="207101"/>
                    </a:cubicBezTo>
                    <a:cubicBezTo>
                      <a:pt x="129305" y="207071"/>
                      <a:pt x="129954" y="207042"/>
                      <a:pt x="130602" y="207013"/>
                    </a:cubicBezTo>
                    <a:cubicBezTo>
                      <a:pt x="131545" y="206954"/>
                      <a:pt x="132517" y="206865"/>
                      <a:pt x="133460" y="206747"/>
                    </a:cubicBezTo>
                    <a:cubicBezTo>
                      <a:pt x="134079" y="206688"/>
                      <a:pt x="134669" y="206629"/>
                      <a:pt x="135287" y="206571"/>
                    </a:cubicBezTo>
                    <a:cubicBezTo>
                      <a:pt x="136348" y="206453"/>
                      <a:pt x="137380" y="206276"/>
                      <a:pt x="138440" y="206129"/>
                    </a:cubicBezTo>
                    <a:cubicBezTo>
                      <a:pt x="138941" y="206040"/>
                      <a:pt x="139442" y="205981"/>
                      <a:pt x="139943" y="205922"/>
                    </a:cubicBezTo>
                    <a:cubicBezTo>
                      <a:pt x="141476" y="205657"/>
                      <a:pt x="143008" y="205392"/>
                      <a:pt x="144540" y="205068"/>
                    </a:cubicBezTo>
                    <a:cubicBezTo>
                      <a:pt x="147134" y="204537"/>
                      <a:pt x="149756" y="204036"/>
                      <a:pt x="152320" y="203329"/>
                    </a:cubicBezTo>
                    <a:cubicBezTo>
                      <a:pt x="152615" y="203241"/>
                      <a:pt x="152880" y="203152"/>
                      <a:pt x="153174" y="203064"/>
                    </a:cubicBezTo>
                    <a:cubicBezTo>
                      <a:pt x="153410" y="202975"/>
                      <a:pt x="153675" y="202887"/>
                      <a:pt x="153941" y="202799"/>
                    </a:cubicBezTo>
                    <a:cubicBezTo>
                      <a:pt x="154029" y="202769"/>
                      <a:pt x="154117" y="202740"/>
                      <a:pt x="154206" y="202710"/>
                    </a:cubicBezTo>
                    <a:cubicBezTo>
                      <a:pt x="154500" y="202622"/>
                      <a:pt x="154766" y="202533"/>
                      <a:pt x="155060" y="202474"/>
                    </a:cubicBezTo>
                    <a:cubicBezTo>
                      <a:pt x="155119" y="202474"/>
                      <a:pt x="155178" y="202445"/>
                      <a:pt x="155267" y="202445"/>
                    </a:cubicBezTo>
                    <a:cubicBezTo>
                      <a:pt x="155502" y="202416"/>
                      <a:pt x="155709" y="202386"/>
                      <a:pt x="155944" y="202357"/>
                    </a:cubicBezTo>
                    <a:cubicBezTo>
                      <a:pt x="156033" y="202357"/>
                      <a:pt x="156121" y="202357"/>
                      <a:pt x="156180" y="202357"/>
                    </a:cubicBezTo>
                    <a:cubicBezTo>
                      <a:pt x="156328" y="202357"/>
                      <a:pt x="156504" y="202386"/>
                      <a:pt x="156652" y="202416"/>
                    </a:cubicBezTo>
                    <a:cubicBezTo>
                      <a:pt x="156740" y="202445"/>
                      <a:pt x="156799" y="202445"/>
                      <a:pt x="156887" y="202474"/>
                    </a:cubicBezTo>
                    <a:cubicBezTo>
                      <a:pt x="157123" y="202533"/>
                      <a:pt x="157359" y="202622"/>
                      <a:pt x="157565" y="202769"/>
                    </a:cubicBezTo>
                    <a:cubicBezTo>
                      <a:pt x="157919" y="202975"/>
                      <a:pt x="158213" y="203270"/>
                      <a:pt x="158479" y="203594"/>
                    </a:cubicBezTo>
                    <a:cubicBezTo>
                      <a:pt x="159333" y="204567"/>
                      <a:pt x="159952" y="205893"/>
                      <a:pt x="160718" y="206806"/>
                    </a:cubicBezTo>
                    <a:cubicBezTo>
                      <a:pt x="161514" y="207779"/>
                      <a:pt x="162427" y="208692"/>
                      <a:pt x="163400" y="209517"/>
                    </a:cubicBezTo>
                    <a:cubicBezTo>
                      <a:pt x="164372" y="210342"/>
                      <a:pt x="165404" y="211109"/>
                      <a:pt x="166464" y="211816"/>
                    </a:cubicBezTo>
                    <a:cubicBezTo>
                      <a:pt x="171651" y="215323"/>
                      <a:pt x="177898" y="216619"/>
                      <a:pt x="183114" y="219949"/>
                    </a:cubicBezTo>
                    <a:cubicBezTo>
                      <a:pt x="187976" y="223043"/>
                      <a:pt x="192102" y="225666"/>
                      <a:pt x="197848" y="226874"/>
                    </a:cubicBezTo>
                    <a:cubicBezTo>
                      <a:pt x="198319" y="226962"/>
                      <a:pt x="198850" y="227080"/>
                      <a:pt x="199410" y="227198"/>
                    </a:cubicBezTo>
                    <a:cubicBezTo>
                      <a:pt x="199586" y="227228"/>
                      <a:pt x="199763" y="227257"/>
                      <a:pt x="199940" y="227287"/>
                    </a:cubicBezTo>
                    <a:cubicBezTo>
                      <a:pt x="200353" y="227345"/>
                      <a:pt x="200765" y="227404"/>
                      <a:pt x="201207" y="227404"/>
                    </a:cubicBezTo>
                    <a:cubicBezTo>
                      <a:pt x="201325" y="227404"/>
                      <a:pt x="201443" y="227434"/>
                      <a:pt x="201561" y="227434"/>
                    </a:cubicBezTo>
                    <a:cubicBezTo>
                      <a:pt x="201738" y="227434"/>
                      <a:pt x="201944" y="227404"/>
                      <a:pt x="202121" y="227375"/>
                    </a:cubicBezTo>
                    <a:cubicBezTo>
                      <a:pt x="202268" y="227375"/>
                      <a:pt x="202415" y="227345"/>
                      <a:pt x="202563" y="227316"/>
                    </a:cubicBezTo>
                    <a:cubicBezTo>
                      <a:pt x="203034" y="227228"/>
                      <a:pt x="203476" y="227110"/>
                      <a:pt x="203859" y="226874"/>
                    </a:cubicBezTo>
                    <a:cubicBezTo>
                      <a:pt x="205775" y="225754"/>
                      <a:pt x="205657" y="223102"/>
                      <a:pt x="205627" y="221157"/>
                    </a:cubicBezTo>
                    <a:cubicBezTo>
                      <a:pt x="205598" y="218122"/>
                      <a:pt x="205303" y="215116"/>
                      <a:pt x="205185" y="212081"/>
                    </a:cubicBezTo>
                    <a:cubicBezTo>
                      <a:pt x="205156" y="211433"/>
                      <a:pt x="205156" y="210814"/>
                      <a:pt x="205068" y="210225"/>
                    </a:cubicBezTo>
                    <a:cubicBezTo>
                      <a:pt x="204979" y="209635"/>
                      <a:pt x="204802" y="209046"/>
                      <a:pt x="204419" y="208486"/>
                    </a:cubicBezTo>
                    <a:cubicBezTo>
                      <a:pt x="203771" y="207514"/>
                      <a:pt x="202622" y="207042"/>
                      <a:pt x="202239" y="205893"/>
                    </a:cubicBezTo>
                    <a:cubicBezTo>
                      <a:pt x="202474" y="205893"/>
                      <a:pt x="202681" y="205893"/>
                      <a:pt x="202887" y="205893"/>
                    </a:cubicBezTo>
                    <a:cubicBezTo>
                      <a:pt x="203506" y="205893"/>
                      <a:pt x="204036" y="205981"/>
                      <a:pt x="204508" y="206129"/>
                    </a:cubicBezTo>
                    <a:cubicBezTo>
                      <a:pt x="204567" y="206158"/>
                      <a:pt x="204655" y="206187"/>
                      <a:pt x="204714" y="206187"/>
                    </a:cubicBezTo>
                    <a:cubicBezTo>
                      <a:pt x="205156" y="206335"/>
                      <a:pt x="205539" y="206541"/>
                      <a:pt x="205863" y="206806"/>
                    </a:cubicBezTo>
                    <a:cubicBezTo>
                      <a:pt x="205922" y="206836"/>
                      <a:pt x="205952" y="206895"/>
                      <a:pt x="205981" y="206924"/>
                    </a:cubicBezTo>
                    <a:cubicBezTo>
                      <a:pt x="206276" y="207189"/>
                      <a:pt x="206541" y="207514"/>
                      <a:pt x="206747" y="207897"/>
                    </a:cubicBezTo>
                    <a:cubicBezTo>
                      <a:pt x="206777" y="207956"/>
                      <a:pt x="206806" y="207985"/>
                      <a:pt x="206806" y="208044"/>
                    </a:cubicBezTo>
                    <a:cubicBezTo>
                      <a:pt x="206983" y="208427"/>
                      <a:pt x="207130" y="208840"/>
                      <a:pt x="207248" y="209282"/>
                    </a:cubicBezTo>
                    <a:cubicBezTo>
                      <a:pt x="207248" y="209341"/>
                      <a:pt x="207278" y="209399"/>
                      <a:pt x="207278" y="209458"/>
                    </a:cubicBezTo>
                    <a:cubicBezTo>
                      <a:pt x="207366" y="209900"/>
                      <a:pt x="207425" y="210372"/>
                      <a:pt x="207454" y="210873"/>
                    </a:cubicBezTo>
                    <a:cubicBezTo>
                      <a:pt x="207454" y="210932"/>
                      <a:pt x="207454" y="210991"/>
                      <a:pt x="207454" y="211050"/>
                    </a:cubicBezTo>
                    <a:cubicBezTo>
                      <a:pt x="207484" y="211551"/>
                      <a:pt x="207454" y="212052"/>
                      <a:pt x="207454" y="212582"/>
                    </a:cubicBezTo>
                    <a:cubicBezTo>
                      <a:pt x="207454" y="212641"/>
                      <a:pt x="207454" y="212670"/>
                      <a:pt x="207454" y="212729"/>
                    </a:cubicBezTo>
                    <a:cubicBezTo>
                      <a:pt x="207425" y="213260"/>
                      <a:pt x="207366" y="213790"/>
                      <a:pt x="207337" y="214321"/>
                    </a:cubicBezTo>
                    <a:cubicBezTo>
                      <a:pt x="207337" y="214409"/>
                      <a:pt x="207307" y="214468"/>
                      <a:pt x="207307" y="214556"/>
                    </a:cubicBezTo>
                    <a:cubicBezTo>
                      <a:pt x="207248" y="214998"/>
                      <a:pt x="207219" y="215470"/>
                      <a:pt x="207160" y="215882"/>
                    </a:cubicBezTo>
                    <a:cubicBezTo>
                      <a:pt x="207160" y="215912"/>
                      <a:pt x="207160" y="215971"/>
                      <a:pt x="207160" y="216000"/>
                    </a:cubicBezTo>
                    <a:cubicBezTo>
                      <a:pt x="206895" y="218564"/>
                      <a:pt x="207012" y="221157"/>
                      <a:pt x="207572" y="223633"/>
                    </a:cubicBezTo>
                    <a:cubicBezTo>
                      <a:pt x="208515" y="227729"/>
                      <a:pt x="210755" y="231412"/>
                      <a:pt x="214527" y="233740"/>
                    </a:cubicBezTo>
                    <a:cubicBezTo>
                      <a:pt x="215322" y="234211"/>
                      <a:pt x="216147" y="234712"/>
                      <a:pt x="216973" y="235184"/>
                    </a:cubicBezTo>
                    <a:cubicBezTo>
                      <a:pt x="217238" y="235331"/>
                      <a:pt x="217532" y="235479"/>
                      <a:pt x="217798" y="235626"/>
                    </a:cubicBezTo>
                    <a:cubicBezTo>
                      <a:pt x="218387" y="235950"/>
                      <a:pt x="218976" y="236274"/>
                      <a:pt x="219566" y="236569"/>
                    </a:cubicBezTo>
                    <a:cubicBezTo>
                      <a:pt x="219919" y="236746"/>
                      <a:pt x="220273" y="236923"/>
                      <a:pt x="220627" y="237070"/>
                    </a:cubicBezTo>
                    <a:cubicBezTo>
                      <a:pt x="221186" y="237335"/>
                      <a:pt x="221746" y="237600"/>
                      <a:pt x="222306" y="237866"/>
                    </a:cubicBezTo>
                    <a:cubicBezTo>
                      <a:pt x="222689" y="238042"/>
                      <a:pt x="223072" y="238190"/>
                      <a:pt x="223485" y="238366"/>
                    </a:cubicBezTo>
                    <a:cubicBezTo>
                      <a:pt x="224045" y="238602"/>
                      <a:pt x="224575" y="238808"/>
                      <a:pt x="225135" y="239044"/>
                    </a:cubicBezTo>
                    <a:cubicBezTo>
                      <a:pt x="225548" y="239192"/>
                      <a:pt x="225960" y="239339"/>
                      <a:pt x="226373" y="239486"/>
                    </a:cubicBezTo>
                    <a:cubicBezTo>
                      <a:pt x="226933" y="239663"/>
                      <a:pt x="227463" y="239840"/>
                      <a:pt x="228023" y="240017"/>
                    </a:cubicBezTo>
                    <a:cubicBezTo>
                      <a:pt x="228436" y="240135"/>
                      <a:pt x="228878" y="240252"/>
                      <a:pt x="229290" y="240370"/>
                    </a:cubicBezTo>
                    <a:cubicBezTo>
                      <a:pt x="229850" y="240518"/>
                      <a:pt x="230380" y="240636"/>
                      <a:pt x="230940" y="240753"/>
                    </a:cubicBezTo>
                    <a:cubicBezTo>
                      <a:pt x="231382" y="240842"/>
                      <a:pt x="231795" y="240901"/>
                      <a:pt x="232237" y="240989"/>
                    </a:cubicBezTo>
                    <a:cubicBezTo>
                      <a:pt x="232797" y="241078"/>
                      <a:pt x="233327" y="241136"/>
                      <a:pt x="233887" y="241166"/>
                    </a:cubicBezTo>
                    <a:cubicBezTo>
                      <a:pt x="234329" y="241195"/>
                      <a:pt x="234742" y="241225"/>
                      <a:pt x="235184" y="241254"/>
                    </a:cubicBezTo>
                    <a:cubicBezTo>
                      <a:pt x="235390" y="241254"/>
                      <a:pt x="235626" y="241284"/>
                      <a:pt x="235832" y="241284"/>
                    </a:cubicBezTo>
                    <a:cubicBezTo>
                      <a:pt x="236451" y="241284"/>
                      <a:pt x="237040" y="241254"/>
                      <a:pt x="237630" y="241195"/>
                    </a:cubicBezTo>
                    <a:cubicBezTo>
                      <a:pt x="238661" y="241107"/>
                      <a:pt x="239722" y="240930"/>
                      <a:pt x="240783" y="240694"/>
                    </a:cubicBezTo>
                    <a:cubicBezTo>
                      <a:pt x="242875" y="240252"/>
                      <a:pt x="244938" y="239575"/>
                      <a:pt x="246971" y="238838"/>
                    </a:cubicBezTo>
                    <a:cubicBezTo>
                      <a:pt x="247973" y="238484"/>
                      <a:pt x="248975" y="238101"/>
                      <a:pt x="249947" y="237718"/>
                    </a:cubicBezTo>
                    <a:cubicBezTo>
                      <a:pt x="251421" y="237158"/>
                      <a:pt x="253100" y="236539"/>
                      <a:pt x="254043" y="235596"/>
                    </a:cubicBezTo>
                    <a:cubicBezTo>
                      <a:pt x="254986" y="234683"/>
                      <a:pt x="255251" y="233445"/>
                      <a:pt x="253866" y="231677"/>
                    </a:cubicBezTo>
                    <a:cubicBezTo>
                      <a:pt x="254780" y="231854"/>
                      <a:pt x="255664" y="232001"/>
                      <a:pt x="256577" y="232119"/>
                    </a:cubicBezTo>
                    <a:cubicBezTo>
                      <a:pt x="256784" y="232149"/>
                      <a:pt x="257020" y="232178"/>
                      <a:pt x="257226" y="232208"/>
                    </a:cubicBezTo>
                    <a:cubicBezTo>
                      <a:pt x="258139" y="232296"/>
                      <a:pt x="259023" y="232384"/>
                      <a:pt x="259907" y="232384"/>
                    </a:cubicBezTo>
                    <a:cubicBezTo>
                      <a:pt x="259907" y="232384"/>
                      <a:pt x="259937" y="232384"/>
                      <a:pt x="259937" y="232384"/>
                    </a:cubicBezTo>
                    <a:cubicBezTo>
                      <a:pt x="260025" y="232384"/>
                      <a:pt x="260114" y="232384"/>
                      <a:pt x="260202" y="232355"/>
                    </a:cubicBezTo>
                    <a:cubicBezTo>
                      <a:pt x="260821" y="232355"/>
                      <a:pt x="261469" y="232326"/>
                      <a:pt x="262088" y="232237"/>
                    </a:cubicBezTo>
                    <a:cubicBezTo>
                      <a:pt x="262324" y="232208"/>
                      <a:pt x="262559" y="232178"/>
                      <a:pt x="262795" y="232119"/>
                    </a:cubicBezTo>
                    <a:cubicBezTo>
                      <a:pt x="263296" y="232031"/>
                      <a:pt x="263768" y="231942"/>
                      <a:pt x="264269" y="231825"/>
                    </a:cubicBezTo>
                    <a:cubicBezTo>
                      <a:pt x="264534" y="231766"/>
                      <a:pt x="264770" y="231707"/>
                      <a:pt x="265035" y="231618"/>
                    </a:cubicBezTo>
                    <a:cubicBezTo>
                      <a:pt x="265536" y="231471"/>
                      <a:pt x="266007" y="231294"/>
                      <a:pt x="266479" y="231088"/>
                    </a:cubicBezTo>
                    <a:cubicBezTo>
                      <a:pt x="266685" y="231000"/>
                      <a:pt x="266921" y="230911"/>
                      <a:pt x="267156" y="230823"/>
                    </a:cubicBezTo>
                    <a:cubicBezTo>
                      <a:pt x="267864" y="230499"/>
                      <a:pt x="268541" y="230145"/>
                      <a:pt x="269219" y="229673"/>
                    </a:cubicBezTo>
                    <a:cubicBezTo>
                      <a:pt x="272461" y="227552"/>
                      <a:pt x="277441" y="223515"/>
                      <a:pt x="277971" y="219360"/>
                    </a:cubicBezTo>
                    <a:cubicBezTo>
                      <a:pt x="278148" y="217886"/>
                      <a:pt x="277677" y="216678"/>
                      <a:pt x="276763" y="215676"/>
                    </a:cubicBezTo>
                    <a:cubicBezTo>
                      <a:pt x="276321" y="215175"/>
                      <a:pt x="275761" y="214733"/>
                      <a:pt x="275142" y="214321"/>
                    </a:cubicBezTo>
                    <a:cubicBezTo>
                      <a:pt x="274199" y="213702"/>
                      <a:pt x="273138" y="213171"/>
                      <a:pt x="271989" y="212670"/>
                    </a:cubicBezTo>
                    <a:cubicBezTo>
                      <a:pt x="271253" y="212346"/>
                      <a:pt x="270486" y="212052"/>
                      <a:pt x="269720" y="211757"/>
                    </a:cubicBezTo>
                    <a:cubicBezTo>
                      <a:pt x="268954" y="211462"/>
                      <a:pt x="268247" y="211168"/>
                      <a:pt x="267569" y="210873"/>
                    </a:cubicBezTo>
                    <a:cubicBezTo>
                      <a:pt x="266567" y="210431"/>
                      <a:pt x="265654" y="209989"/>
                      <a:pt x="265005" y="209517"/>
                    </a:cubicBezTo>
                    <a:cubicBezTo>
                      <a:pt x="265329" y="209370"/>
                      <a:pt x="265713" y="209311"/>
                      <a:pt x="266125" y="209282"/>
                    </a:cubicBezTo>
                    <a:cubicBezTo>
                      <a:pt x="266508" y="209282"/>
                      <a:pt x="266921" y="209341"/>
                      <a:pt x="267363" y="209429"/>
                    </a:cubicBezTo>
                    <a:cubicBezTo>
                      <a:pt x="267481" y="209458"/>
                      <a:pt x="267628" y="209517"/>
                      <a:pt x="267775" y="209547"/>
                    </a:cubicBezTo>
                    <a:cubicBezTo>
                      <a:pt x="268099" y="209635"/>
                      <a:pt x="268424" y="209724"/>
                      <a:pt x="268777" y="209841"/>
                    </a:cubicBezTo>
                    <a:cubicBezTo>
                      <a:pt x="268954" y="209900"/>
                      <a:pt x="269160" y="209989"/>
                      <a:pt x="269337" y="210048"/>
                    </a:cubicBezTo>
                    <a:cubicBezTo>
                      <a:pt x="269632" y="210166"/>
                      <a:pt x="269956" y="210283"/>
                      <a:pt x="270251" y="210431"/>
                    </a:cubicBezTo>
                    <a:cubicBezTo>
                      <a:pt x="270457" y="210519"/>
                      <a:pt x="270663" y="210608"/>
                      <a:pt x="270840" y="210696"/>
                    </a:cubicBezTo>
                    <a:cubicBezTo>
                      <a:pt x="271135" y="210843"/>
                      <a:pt x="271459" y="210991"/>
                      <a:pt x="271753" y="211138"/>
                    </a:cubicBezTo>
                    <a:cubicBezTo>
                      <a:pt x="271960" y="211226"/>
                      <a:pt x="272137" y="211344"/>
                      <a:pt x="272313" y="211433"/>
                    </a:cubicBezTo>
                    <a:cubicBezTo>
                      <a:pt x="272667" y="211610"/>
                      <a:pt x="272991" y="211786"/>
                      <a:pt x="273315" y="211963"/>
                    </a:cubicBezTo>
                    <a:cubicBezTo>
                      <a:pt x="273610" y="212111"/>
                      <a:pt x="273905" y="212287"/>
                      <a:pt x="274199" y="212435"/>
                    </a:cubicBezTo>
                    <a:cubicBezTo>
                      <a:pt x="274406" y="212553"/>
                      <a:pt x="274612" y="212641"/>
                      <a:pt x="274789" y="212759"/>
                    </a:cubicBezTo>
                    <a:cubicBezTo>
                      <a:pt x="275142" y="212936"/>
                      <a:pt x="275496" y="213112"/>
                      <a:pt x="275761" y="213230"/>
                    </a:cubicBezTo>
                    <a:cubicBezTo>
                      <a:pt x="275761" y="213230"/>
                      <a:pt x="275761" y="213230"/>
                      <a:pt x="275791" y="213230"/>
                    </a:cubicBezTo>
                    <a:cubicBezTo>
                      <a:pt x="276527" y="213554"/>
                      <a:pt x="277293" y="213790"/>
                      <a:pt x="278030" y="213938"/>
                    </a:cubicBezTo>
                    <a:cubicBezTo>
                      <a:pt x="278266" y="213996"/>
                      <a:pt x="278502" y="214026"/>
                      <a:pt x="278737" y="214055"/>
                    </a:cubicBezTo>
                    <a:cubicBezTo>
                      <a:pt x="279268" y="214144"/>
                      <a:pt x="279769" y="214203"/>
                      <a:pt x="280299" y="214232"/>
                    </a:cubicBezTo>
                    <a:cubicBezTo>
                      <a:pt x="280417" y="214232"/>
                      <a:pt x="280564" y="214262"/>
                      <a:pt x="280682" y="214262"/>
                    </a:cubicBezTo>
                    <a:cubicBezTo>
                      <a:pt x="280948" y="214262"/>
                      <a:pt x="281213" y="214232"/>
                      <a:pt x="281507" y="214203"/>
                    </a:cubicBezTo>
                    <a:cubicBezTo>
                      <a:pt x="281625" y="214203"/>
                      <a:pt x="281743" y="214203"/>
                      <a:pt x="281890" y="214173"/>
                    </a:cubicBezTo>
                    <a:cubicBezTo>
                      <a:pt x="282450" y="214114"/>
                      <a:pt x="283010" y="213996"/>
                      <a:pt x="283541" y="213820"/>
                    </a:cubicBezTo>
                    <a:cubicBezTo>
                      <a:pt x="283659" y="213790"/>
                      <a:pt x="283776" y="213731"/>
                      <a:pt x="283894" y="213702"/>
                    </a:cubicBezTo>
                    <a:cubicBezTo>
                      <a:pt x="284336" y="213554"/>
                      <a:pt x="284749" y="213378"/>
                      <a:pt x="285161" y="213142"/>
                    </a:cubicBezTo>
                    <a:cubicBezTo>
                      <a:pt x="285279" y="213083"/>
                      <a:pt x="285427" y="213024"/>
                      <a:pt x="285544" y="212936"/>
                    </a:cubicBezTo>
                    <a:cubicBezTo>
                      <a:pt x="286016" y="212641"/>
                      <a:pt x="286487" y="212317"/>
                      <a:pt x="286929" y="211904"/>
                    </a:cubicBezTo>
                    <a:cubicBezTo>
                      <a:pt x="286988" y="211845"/>
                      <a:pt x="287047" y="211757"/>
                      <a:pt x="287106" y="211698"/>
                    </a:cubicBezTo>
                    <a:cubicBezTo>
                      <a:pt x="287460" y="211344"/>
                      <a:pt x="287814" y="210932"/>
                      <a:pt x="288108" y="210519"/>
                    </a:cubicBezTo>
                    <a:cubicBezTo>
                      <a:pt x="288197" y="210372"/>
                      <a:pt x="288314" y="210254"/>
                      <a:pt x="288403" y="210107"/>
                    </a:cubicBezTo>
                    <a:cubicBezTo>
                      <a:pt x="288756" y="209576"/>
                      <a:pt x="289051" y="208987"/>
                      <a:pt x="289316" y="208339"/>
                    </a:cubicBezTo>
                    <a:cubicBezTo>
                      <a:pt x="289699" y="207337"/>
                      <a:pt x="289965" y="206099"/>
                      <a:pt x="290377" y="204920"/>
                    </a:cubicBezTo>
                    <a:cubicBezTo>
                      <a:pt x="290790" y="203771"/>
                      <a:pt x="291350" y="202710"/>
                      <a:pt x="292411" y="202121"/>
                    </a:cubicBezTo>
                    <a:cubicBezTo>
                      <a:pt x="292705" y="201944"/>
                      <a:pt x="293059" y="201826"/>
                      <a:pt x="293383" y="201767"/>
                    </a:cubicBezTo>
                    <a:cubicBezTo>
                      <a:pt x="293501" y="201738"/>
                      <a:pt x="293619" y="201738"/>
                      <a:pt x="293737" y="201708"/>
                    </a:cubicBezTo>
                    <a:cubicBezTo>
                      <a:pt x="293972" y="201679"/>
                      <a:pt x="294208" y="201649"/>
                      <a:pt x="294473" y="201649"/>
                    </a:cubicBezTo>
                    <a:cubicBezTo>
                      <a:pt x="294591" y="201649"/>
                      <a:pt x="294739" y="201649"/>
                      <a:pt x="294856" y="201649"/>
                    </a:cubicBezTo>
                    <a:cubicBezTo>
                      <a:pt x="295210" y="201649"/>
                      <a:pt x="295564" y="201679"/>
                      <a:pt x="295917" y="201738"/>
                    </a:cubicBezTo>
                    <a:cubicBezTo>
                      <a:pt x="296035" y="201767"/>
                      <a:pt x="296123" y="201767"/>
                      <a:pt x="296241" y="201767"/>
                    </a:cubicBezTo>
                    <a:cubicBezTo>
                      <a:pt x="296683" y="201856"/>
                      <a:pt x="297155" y="201944"/>
                      <a:pt x="297597" y="202032"/>
                    </a:cubicBezTo>
                    <a:cubicBezTo>
                      <a:pt x="297715" y="202062"/>
                      <a:pt x="297862" y="202091"/>
                      <a:pt x="297980" y="202121"/>
                    </a:cubicBezTo>
                    <a:cubicBezTo>
                      <a:pt x="298363" y="202209"/>
                      <a:pt x="298776" y="202327"/>
                      <a:pt x="299159" y="202416"/>
                    </a:cubicBezTo>
                    <a:cubicBezTo>
                      <a:pt x="299601" y="202533"/>
                      <a:pt x="300043" y="202651"/>
                      <a:pt x="300426" y="202710"/>
                    </a:cubicBezTo>
                    <a:cubicBezTo>
                      <a:pt x="302105" y="203064"/>
                      <a:pt x="303785" y="203417"/>
                      <a:pt x="305465" y="203742"/>
                    </a:cubicBezTo>
                    <a:cubicBezTo>
                      <a:pt x="305907" y="203830"/>
                      <a:pt x="306319" y="203889"/>
                      <a:pt x="306761" y="203977"/>
                    </a:cubicBezTo>
                    <a:cubicBezTo>
                      <a:pt x="307999" y="204213"/>
                      <a:pt x="309237" y="204449"/>
                      <a:pt x="310504" y="204626"/>
                    </a:cubicBezTo>
                    <a:cubicBezTo>
                      <a:pt x="311182" y="204744"/>
                      <a:pt x="311859" y="204802"/>
                      <a:pt x="312537" y="204891"/>
                    </a:cubicBezTo>
                    <a:cubicBezTo>
                      <a:pt x="313539" y="205009"/>
                      <a:pt x="314541" y="205186"/>
                      <a:pt x="315572" y="205274"/>
                    </a:cubicBezTo>
                    <a:cubicBezTo>
                      <a:pt x="316280" y="205333"/>
                      <a:pt x="316987" y="205333"/>
                      <a:pt x="317723" y="205362"/>
                    </a:cubicBezTo>
                    <a:cubicBezTo>
                      <a:pt x="318696" y="205421"/>
                      <a:pt x="319698" y="205510"/>
                      <a:pt x="320670" y="205510"/>
                    </a:cubicBezTo>
                    <a:cubicBezTo>
                      <a:pt x="320700" y="205510"/>
                      <a:pt x="320729" y="205510"/>
                      <a:pt x="320729" y="205510"/>
                    </a:cubicBezTo>
                    <a:cubicBezTo>
                      <a:pt x="332575" y="205480"/>
                      <a:pt x="344922" y="202298"/>
                      <a:pt x="355236" y="196434"/>
                    </a:cubicBezTo>
                    <a:cubicBezTo>
                      <a:pt x="365521" y="190569"/>
                      <a:pt x="371856" y="181552"/>
                      <a:pt x="377043" y="171121"/>
                    </a:cubicBezTo>
                    <a:cubicBezTo>
                      <a:pt x="377809" y="169559"/>
                      <a:pt x="378575" y="167967"/>
                      <a:pt x="379282" y="166317"/>
                    </a:cubicBezTo>
                    <a:cubicBezTo>
                      <a:pt x="380313" y="163871"/>
                      <a:pt x="381227" y="161367"/>
                      <a:pt x="381934" y="158803"/>
                    </a:cubicBezTo>
                    <a:cubicBezTo>
                      <a:pt x="382612" y="156239"/>
                      <a:pt x="383083" y="153617"/>
                      <a:pt x="383231" y="150964"/>
                    </a:cubicBezTo>
                    <a:cubicBezTo>
                      <a:pt x="383349" y="149285"/>
                      <a:pt x="383231" y="147546"/>
                      <a:pt x="382936" y="145867"/>
                    </a:cubicBezTo>
                    <a:close/>
                    <a:moveTo>
                      <a:pt x="368467" y="125268"/>
                    </a:moveTo>
                    <a:cubicBezTo>
                      <a:pt x="368143" y="125003"/>
                      <a:pt x="367848" y="124767"/>
                      <a:pt x="367495" y="124532"/>
                    </a:cubicBezTo>
                    <a:cubicBezTo>
                      <a:pt x="367318" y="124414"/>
                      <a:pt x="367171" y="124325"/>
                      <a:pt x="366994" y="124208"/>
                    </a:cubicBezTo>
                    <a:cubicBezTo>
                      <a:pt x="366699" y="124031"/>
                      <a:pt x="366405" y="123824"/>
                      <a:pt x="366080" y="123648"/>
                    </a:cubicBezTo>
                    <a:cubicBezTo>
                      <a:pt x="365874" y="123530"/>
                      <a:pt x="365697" y="123471"/>
                      <a:pt x="365491" y="123353"/>
                    </a:cubicBezTo>
                    <a:cubicBezTo>
                      <a:pt x="365196" y="123206"/>
                      <a:pt x="364902" y="123058"/>
                      <a:pt x="364607" y="122911"/>
                    </a:cubicBezTo>
                    <a:cubicBezTo>
                      <a:pt x="364401" y="122823"/>
                      <a:pt x="364165" y="122734"/>
                      <a:pt x="363929" y="122675"/>
                    </a:cubicBezTo>
                    <a:cubicBezTo>
                      <a:pt x="363635" y="122557"/>
                      <a:pt x="363340" y="122439"/>
                      <a:pt x="363045" y="122351"/>
                    </a:cubicBezTo>
                    <a:cubicBezTo>
                      <a:pt x="362809" y="122263"/>
                      <a:pt x="362574" y="122233"/>
                      <a:pt x="362338" y="122174"/>
                    </a:cubicBezTo>
                    <a:cubicBezTo>
                      <a:pt x="362043" y="122086"/>
                      <a:pt x="361749" y="121997"/>
                      <a:pt x="361454" y="121939"/>
                    </a:cubicBezTo>
                    <a:cubicBezTo>
                      <a:pt x="361189" y="121880"/>
                      <a:pt x="360924" y="121850"/>
                      <a:pt x="360688" y="121821"/>
                    </a:cubicBezTo>
                    <a:cubicBezTo>
                      <a:pt x="360393" y="121762"/>
                      <a:pt x="360128" y="121732"/>
                      <a:pt x="359833" y="121703"/>
                    </a:cubicBezTo>
                    <a:cubicBezTo>
                      <a:pt x="359568" y="121673"/>
                      <a:pt x="359303" y="121673"/>
                      <a:pt x="359038" y="121673"/>
                    </a:cubicBezTo>
                    <a:cubicBezTo>
                      <a:pt x="358772" y="121673"/>
                      <a:pt x="358478" y="121644"/>
                      <a:pt x="358212" y="121644"/>
                    </a:cubicBezTo>
                    <a:cubicBezTo>
                      <a:pt x="358183" y="121644"/>
                      <a:pt x="358183" y="121644"/>
                      <a:pt x="358154" y="121644"/>
                    </a:cubicBezTo>
                    <a:cubicBezTo>
                      <a:pt x="361218" y="120701"/>
                      <a:pt x="363605" y="118903"/>
                      <a:pt x="365108" y="116516"/>
                    </a:cubicBezTo>
                    <a:cubicBezTo>
                      <a:pt x="365491" y="115927"/>
                      <a:pt x="365786" y="115279"/>
                      <a:pt x="366051" y="114630"/>
                    </a:cubicBezTo>
                    <a:cubicBezTo>
                      <a:pt x="366817" y="112656"/>
                      <a:pt x="367023" y="110417"/>
                      <a:pt x="366581" y="108030"/>
                    </a:cubicBezTo>
                    <a:cubicBezTo>
                      <a:pt x="366640" y="108030"/>
                      <a:pt x="366670" y="108089"/>
                      <a:pt x="366729" y="108118"/>
                    </a:cubicBezTo>
                    <a:cubicBezTo>
                      <a:pt x="366758" y="108147"/>
                      <a:pt x="366817" y="108147"/>
                      <a:pt x="366847" y="108206"/>
                    </a:cubicBezTo>
                    <a:cubicBezTo>
                      <a:pt x="366906" y="108265"/>
                      <a:pt x="366935" y="108383"/>
                      <a:pt x="366994" y="108501"/>
                    </a:cubicBezTo>
                    <a:cubicBezTo>
                      <a:pt x="367023" y="108590"/>
                      <a:pt x="367082" y="108648"/>
                      <a:pt x="367112" y="108766"/>
                    </a:cubicBezTo>
                    <a:cubicBezTo>
                      <a:pt x="367171" y="108884"/>
                      <a:pt x="367200" y="109061"/>
                      <a:pt x="367259" y="109238"/>
                    </a:cubicBezTo>
                    <a:cubicBezTo>
                      <a:pt x="367289" y="109385"/>
                      <a:pt x="367348" y="109503"/>
                      <a:pt x="367377" y="109650"/>
                    </a:cubicBezTo>
                    <a:cubicBezTo>
                      <a:pt x="367436" y="109827"/>
                      <a:pt x="367495" y="110063"/>
                      <a:pt x="367524" y="110269"/>
                    </a:cubicBezTo>
                    <a:cubicBezTo>
                      <a:pt x="367554" y="110446"/>
                      <a:pt x="367613" y="110593"/>
                      <a:pt x="367642" y="110800"/>
                    </a:cubicBezTo>
                    <a:cubicBezTo>
                      <a:pt x="367701" y="111035"/>
                      <a:pt x="367760" y="111301"/>
                      <a:pt x="367790" y="111566"/>
                    </a:cubicBezTo>
                    <a:cubicBezTo>
                      <a:pt x="367819" y="111772"/>
                      <a:pt x="367878" y="111978"/>
                      <a:pt x="367907" y="112185"/>
                    </a:cubicBezTo>
                    <a:cubicBezTo>
                      <a:pt x="367966" y="112450"/>
                      <a:pt x="367996" y="112744"/>
                      <a:pt x="368055" y="113010"/>
                    </a:cubicBezTo>
                    <a:cubicBezTo>
                      <a:pt x="368084" y="113245"/>
                      <a:pt x="368143" y="113481"/>
                      <a:pt x="368173" y="113717"/>
                    </a:cubicBezTo>
                    <a:cubicBezTo>
                      <a:pt x="368232" y="114012"/>
                      <a:pt x="368291" y="114336"/>
                      <a:pt x="368320" y="114660"/>
                    </a:cubicBezTo>
                    <a:cubicBezTo>
                      <a:pt x="368349" y="114896"/>
                      <a:pt x="368408" y="115131"/>
                      <a:pt x="368438" y="115367"/>
                    </a:cubicBezTo>
                    <a:cubicBezTo>
                      <a:pt x="368497" y="115721"/>
                      <a:pt x="368556" y="116074"/>
                      <a:pt x="368615" y="116428"/>
                    </a:cubicBezTo>
                    <a:cubicBezTo>
                      <a:pt x="368644" y="116634"/>
                      <a:pt x="368674" y="116870"/>
                      <a:pt x="368703" y="117076"/>
                    </a:cubicBezTo>
                    <a:cubicBezTo>
                      <a:pt x="368762" y="117459"/>
                      <a:pt x="368821" y="117842"/>
                      <a:pt x="368880" y="118226"/>
                    </a:cubicBezTo>
                    <a:cubicBezTo>
                      <a:pt x="368909" y="118432"/>
                      <a:pt x="368939" y="118609"/>
                      <a:pt x="368968" y="118815"/>
                    </a:cubicBezTo>
                    <a:cubicBezTo>
                      <a:pt x="369027" y="119139"/>
                      <a:pt x="369057" y="119463"/>
                      <a:pt x="369116" y="119787"/>
                    </a:cubicBezTo>
                    <a:cubicBezTo>
                      <a:pt x="369145" y="120023"/>
                      <a:pt x="369175" y="120288"/>
                      <a:pt x="369204" y="120524"/>
                    </a:cubicBezTo>
                    <a:cubicBezTo>
                      <a:pt x="369233" y="120819"/>
                      <a:pt x="369292" y="121084"/>
                      <a:pt x="369322" y="121379"/>
                    </a:cubicBezTo>
                    <a:cubicBezTo>
                      <a:pt x="369351" y="121614"/>
                      <a:pt x="369381" y="121880"/>
                      <a:pt x="369410" y="122086"/>
                    </a:cubicBezTo>
                    <a:cubicBezTo>
                      <a:pt x="369440" y="122381"/>
                      <a:pt x="369469" y="122646"/>
                      <a:pt x="369528" y="122940"/>
                    </a:cubicBezTo>
                    <a:cubicBezTo>
                      <a:pt x="369558" y="123147"/>
                      <a:pt x="369587" y="123353"/>
                      <a:pt x="369617" y="123530"/>
                    </a:cubicBezTo>
                    <a:cubicBezTo>
                      <a:pt x="369852" y="125298"/>
                      <a:pt x="370000" y="126565"/>
                      <a:pt x="370000" y="126683"/>
                    </a:cubicBezTo>
                    <a:cubicBezTo>
                      <a:pt x="369617" y="126270"/>
                      <a:pt x="369204" y="125917"/>
                      <a:pt x="368791" y="125563"/>
                    </a:cubicBezTo>
                    <a:cubicBezTo>
                      <a:pt x="368733" y="125445"/>
                      <a:pt x="368585" y="125386"/>
                      <a:pt x="368467" y="125268"/>
                    </a:cubicBezTo>
                    <a:close/>
                    <a:moveTo>
                      <a:pt x="352466" y="92205"/>
                    </a:moveTo>
                    <a:cubicBezTo>
                      <a:pt x="351464" y="89671"/>
                      <a:pt x="350521" y="87137"/>
                      <a:pt x="349519" y="84603"/>
                    </a:cubicBezTo>
                    <a:cubicBezTo>
                      <a:pt x="352849" y="88286"/>
                      <a:pt x="356209" y="91970"/>
                      <a:pt x="359539" y="95653"/>
                    </a:cubicBezTo>
                    <a:cubicBezTo>
                      <a:pt x="357387" y="94946"/>
                      <a:pt x="353733" y="94386"/>
                      <a:pt x="352466" y="92205"/>
                    </a:cubicBezTo>
                    <a:close/>
                    <a:moveTo>
                      <a:pt x="287990" y="193104"/>
                    </a:moveTo>
                    <a:cubicBezTo>
                      <a:pt x="287401" y="192013"/>
                      <a:pt x="286782" y="190923"/>
                      <a:pt x="286075" y="189921"/>
                    </a:cubicBezTo>
                    <a:cubicBezTo>
                      <a:pt x="285191" y="188654"/>
                      <a:pt x="283865" y="188035"/>
                      <a:pt x="282892" y="186827"/>
                    </a:cubicBezTo>
                    <a:cubicBezTo>
                      <a:pt x="281625" y="185295"/>
                      <a:pt x="281183" y="183320"/>
                      <a:pt x="280093" y="181700"/>
                    </a:cubicBezTo>
                    <a:cubicBezTo>
                      <a:pt x="278885" y="179902"/>
                      <a:pt x="277028" y="178488"/>
                      <a:pt x="275555" y="176926"/>
                    </a:cubicBezTo>
                    <a:cubicBezTo>
                      <a:pt x="274023" y="175334"/>
                      <a:pt x="272461" y="173832"/>
                      <a:pt x="271017" y="172270"/>
                    </a:cubicBezTo>
                    <a:cubicBezTo>
                      <a:pt x="269573" y="170708"/>
                      <a:pt x="268247" y="169028"/>
                      <a:pt x="267215" y="167083"/>
                    </a:cubicBezTo>
                    <a:cubicBezTo>
                      <a:pt x="266420" y="165581"/>
                      <a:pt x="265477" y="164225"/>
                      <a:pt x="264033" y="163223"/>
                    </a:cubicBezTo>
                    <a:cubicBezTo>
                      <a:pt x="263738" y="163017"/>
                      <a:pt x="263385" y="162840"/>
                      <a:pt x="263031" y="162663"/>
                    </a:cubicBezTo>
                    <a:cubicBezTo>
                      <a:pt x="261941" y="162162"/>
                      <a:pt x="260762" y="161750"/>
                      <a:pt x="260232" y="160659"/>
                    </a:cubicBezTo>
                    <a:cubicBezTo>
                      <a:pt x="259937" y="160070"/>
                      <a:pt x="259907" y="159392"/>
                      <a:pt x="259996" y="158656"/>
                    </a:cubicBezTo>
                    <a:cubicBezTo>
                      <a:pt x="260025" y="158420"/>
                      <a:pt x="260055" y="158184"/>
                      <a:pt x="260114" y="157919"/>
                    </a:cubicBezTo>
                    <a:cubicBezTo>
                      <a:pt x="260290" y="156946"/>
                      <a:pt x="260556" y="155945"/>
                      <a:pt x="260497" y="155090"/>
                    </a:cubicBezTo>
                    <a:cubicBezTo>
                      <a:pt x="260379" y="152968"/>
                      <a:pt x="259613" y="150935"/>
                      <a:pt x="258788" y="148990"/>
                    </a:cubicBezTo>
                    <a:cubicBezTo>
                      <a:pt x="258316" y="147900"/>
                      <a:pt x="257845" y="146898"/>
                      <a:pt x="257285" y="145955"/>
                    </a:cubicBezTo>
                    <a:cubicBezTo>
                      <a:pt x="255664" y="143126"/>
                      <a:pt x="253572" y="140827"/>
                      <a:pt x="250831" y="138676"/>
                    </a:cubicBezTo>
                    <a:cubicBezTo>
                      <a:pt x="250448" y="138382"/>
                      <a:pt x="250065" y="138087"/>
                      <a:pt x="249711" y="137792"/>
                    </a:cubicBezTo>
                    <a:cubicBezTo>
                      <a:pt x="247531" y="136083"/>
                      <a:pt x="245704" y="134639"/>
                      <a:pt x="244496" y="132193"/>
                    </a:cubicBezTo>
                    <a:cubicBezTo>
                      <a:pt x="244289" y="131781"/>
                      <a:pt x="244113" y="131339"/>
                      <a:pt x="243936" y="130897"/>
                    </a:cubicBezTo>
                    <a:cubicBezTo>
                      <a:pt x="243788" y="130514"/>
                      <a:pt x="243671" y="130131"/>
                      <a:pt x="243553" y="129777"/>
                    </a:cubicBezTo>
                    <a:cubicBezTo>
                      <a:pt x="243287" y="129040"/>
                      <a:pt x="243022" y="128363"/>
                      <a:pt x="242610" y="127714"/>
                    </a:cubicBezTo>
                    <a:cubicBezTo>
                      <a:pt x="242403" y="127390"/>
                      <a:pt x="242168" y="127095"/>
                      <a:pt x="241873" y="126801"/>
                    </a:cubicBezTo>
                    <a:cubicBezTo>
                      <a:pt x="241372" y="126300"/>
                      <a:pt x="240901" y="125946"/>
                      <a:pt x="240429" y="125593"/>
                    </a:cubicBezTo>
                    <a:cubicBezTo>
                      <a:pt x="239958" y="125239"/>
                      <a:pt x="239486" y="124915"/>
                      <a:pt x="239015" y="124473"/>
                    </a:cubicBezTo>
                    <a:cubicBezTo>
                      <a:pt x="239604" y="123942"/>
                      <a:pt x="240193" y="123441"/>
                      <a:pt x="240783" y="122940"/>
                    </a:cubicBezTo>
                    <a:cubicBezTo>
                      <a:pt x="242551" y="121408"/>
                      <a:pt x="244289" y="119876"/>
                      <a:pt x="245733" y="118019"/>
                    </a:cubicBezTo>
                    <a:cubicBezTo>
                      <a:pt x="247649" y="115544"/>
                      <a:pt x="249152" y="112774"/>
                      <a:pt x="250743" y="110092"/>
                    </a:cubicBezTo>
                    <a:cubicBezTo>
                      <a:pt x="251745" y="108413"/>
                      <a:pt x="252894" y="106792"/>
                      <a:pt x="253866" y="105142"/>
                    </a:cubicBezTo>
                    <a:cubicBezTo>
                      <a:pt x="255458" y="102372"/>
                      <a:pt x="256430" y="99454"/>
                      <a:pt x="255045" y="96095"/>
                    </a:cubicBezTo>
                    <a:cubicBezTo>
                      <a:pt x="253690" y="92795"/>
                      <a:pt x="251391" y="90113"/>
                      <a:pt x="248503" y="88198"/>
                    </a:cubicBezTo>
                    <a:cubicBezTo>
                      <a:pt x="246765" y="87048"/>
                      <a:pt x="244849" y="86194"/>
                      <a:pt x="242816" y="85663"/>
                    </a:cubicBezTo>
                    <a:cubicBezTo>
                      <a:pt x="238897" y="84632"/>
                      <a:pt x="234683" y="84573"/>
                      <a:pt x="230587" y="84161"/>
                    </a:cubicBezTo>
                    <a:cubicBezTo>
                      <a:pt x="228141" y="83895"/>
                      <a:pt x="225725" y="83512"/>
                      <a:pt x="223456" y="82658"/>
                    </a:cubicBezTo>
                    <a:cubicBezTo>
                      <a:pt x="226520" y="81950"/>
                      <a:pt x="229025" y="80330"/>
                      <a:pt x="231294" y="78355"/>
                    </a:cubicBezTo>
                    <a:cubicBezTo>
                      <a:pt x="233003" y="76882"/>
                      <a:pt x="234565" y="75173"/>
                      <a:pt x="236127" y="73552"/>
                    </a:cubicBezTo>
                    <a:cubicBezTo>
                      <a:pt x="236657" y="72992"/>
                      <a:pt x="237158" y="72462"/>
                      <a:pt x="237689" y="71931"/>
                    </a:cubicBezTo>
                    <a:cubicBezTo>
                      <a:pt x="237158" y="72933"/>
                      <a:pt x="236480" y="74024"/>
                      <a:pt x="235891" y="75114"/>
                    </a:cubicBezTo>
                    <a:cubicBezTo>
                      <a:pt x="234948" y="76970"/>
                      <a:pt x="234359" y="78915"/>
                      <a:pt x="235537" y="80860"/>
                    </a:cubicBezTo>
                    <a:cubicBezTo>
                      <a:pt x="237011" y="83306"/>
                      <a:pt x="240370" y="84278"/>
                      <a:pt x="243052" y="84337"/>
                    </a:cubicBezTo>
                    <a:cubicBezTo>
                      <a:pt x="243111" y="84337"/>
                      <a:pt x="243199" y="84337"/>
                      <a:pt x="243258" y="84337"/>
                    </a:cubicBezTo>
                    <a:cubicBezTo>
                      <a:pt x="243641" y="84337"/>
                      <a:pt x="243965" y="84278"/>
                      <a:pt x="244319" y="84219"/>
                    </a:cubicBezTo>
                    <a:cubicBezTo>
                      <a:pt x="244643" y="84190"/>
                      <a:pt x="244967" y="84190"/>
                      <a:pt x="245291" y="84131"/>
                    </a:cubicBezTo>
                    <a:cubicBezTo>
                      <a:pt x="245674" y="84072"/>
                      <a:pt x="246028" y="83925"/>
                      <a:pt x="246382" y="83807"/>
                    </a:cubicBezTo>
                    <a:cubicBezTo>
                      <a:pt x="246676" y="83719"/>
                      <a:pt x="246971" y="83660"/>
                      <a:pt x="247236" y="83542"/>
                    </a:cubicBezTo>
                    <a:cubicBezTo>
                      <a:pt x="247590" y="83394"/>
                      <a:pt x="247914" y="83218"/>
                      <a:pt x="248238" y="83041"/>
                    </a:cubicBezTo>
                    <a:cubicBezTo>
                      <a:pt x="248503" y="82893"/>
                      <a:pt x="248768" y="82805"/>
                      <a:pt x="249004" y="82628"/>
                    </a:cubicBezTo>
                    <a:cubicBezTo>
                      <a:pt x="249328" y="82422"/>
                      <a:pt x="249623" y="82186"/>
                      <a:pt x="249918" y="81950"/>
                    </a:cubicBezTo>
                    <a:cubicBezTo>
                      <a:pt x="250153" y="81774"/>
                      <a:pt x="250389" y="81626"/>
                      <a:pt x="250595" y="81449"/>
                    </a:cubicBezTo>
                    <a:cubicBezTo>
                      <a:pt x="250890" y="81184"/>
                      <a:pt x="251155" y="80890"/>
                      <a:pt x="251450" y="80595"/>
                    </a:cubicBezTo>
                    <a:cubicBezTo>
                      <a:pt x="251656" y="80389"/>
                      <a:pt x="251863" y="80212"/>
                      <a:pt x="252039" y="80006"/>
                    </a:cubicBezTo>
                    <a:cubicBezTo>
                      <a:pt x="252334" y="79681"/>
                      <a:pt x="252570" y="79328"/>
                      <a:pt x="252835" y="79004"/>
                    </a:cubicBezTo>
                    <a:cubicBezTo>
                      <a:pt x="252982" y="78797"/>
                      <a:pt x="253159" y="78621"/>
                      <a:pt x="253307" y="78385"/>
                    </a:cubicBezTo>
                    <a:cubicBezTo>
                      <a:pt x="253572" y="78002"/>
                      <a:pt x="253837" y="77589"/>
                      <a:pt x="254102" y="77177"/>
                    </a:cubicBezTo>
                    <a:cubicBezTo>
                      <a:pt x="254220" y="77000"/>
                      <a:pt x="254338" y="76823"/>
                      <a:pt x="254456" y="76646"/>
                    </a:cubicBezTo>
                    <a:cubicBezTo>
                      <a:pt x="254809" y="76057"/>
                      <a:pt x="255134" y="75438"/>
                      <a:pt x="255428" y="74819"/>
                    </a:cubicBezTo>
                    <a:cubicBezTo>
                      <a:pt x="256460" y="72786"/>
                      <a:pt x="257432" y="70576"/>
                      <a:pt x="258257" y="68307"/>
                    </a:cubicBezTo>
                    <a:cubicBezTo>
                      <a:pt x="259377" y="65272"/>
                      <a:pt x="260261" y="62118"/>
                      <a:pt x="260644" y="58995"/>
                    </a:cubicBezTo>
                    <a:cubicBezTo>
                      <a:pt x="260850" y="57433"/>
                      <a:pt x="260909" y="55871"/>
                      <a:pt x="260850" y="54368"/>
                    </a:cubicBezTo>
                    <a:cubicBezTo>
                      <a:pt x="260732" y="52099"/>
                      <a:pt x="260290" y="49860"/>
                      <a:pt x="259406" y="47797"/>
                    </a:cubicBezTo>
                    <a:cubicBezTo>
                      <a:pt x="258228" y="45027"/>
                      <a:pt x="256253" y="42493"/>
                      <a:pt x="253277" y="40401"/>
                    </a:cubicBezTo>
                    <a:cubicBezTo>
                      <a:pt x="251244" y="38957"/>
                      <a:pt x="249063" y="37660"/>
                      <a:pt x="246824" y="36422"/>
                    </a:cubicBezTo>
                    <a:cubicBezTo>
                      <a:pt x="244584" y="35214"/>
                      <a:pt x="242315" y="34065"/>
                      <a:pt x="240075" y="32916"/>
                    </a:cubicBezTo>
                    <a:cubicBezTo>
                      <a:pt x="238042" y="31884"/>
                      <a:pt x="235920" y="31177"/>
                      <a:pt x="233651" y="31000"/>
                    </a:cubicBezTo>
                    <a:cubicBezTo>
                      <a:pt x="233504" y="31000"/>
                      <a:pt x="233327" y="30971"/>
                      <a:pt x="233150" y="30971"/>
                    </a:cubicBezTo>
                    <a:cubicBezTo>
                      <a:pt x="232797" y="30971"/>
                      <a:pt x="232443" y="31030"/>
                      <a:pt x="232090" y="31059"/>
                    </a:cubicBezTo>
                    <a:cubicBezTo>
                      <a:pt x="231972" y="31059"/>
                      <a:pt x="231883" y="31059"/>
                      <a:pt x="231765" y="31089"/>
                    </a:cubicBezTo>
                    <a:cubicBezTo>
                      <a:pt x="231147" y="31177"/>
                      <a:pt x="230528" y="31324"/>
                      <a:pt x="229880" y="31442"/>
                    </a:cubicBezTo>
                    <a:cubicBezTo>
                      <a:pt x="229437" y="31531"/>
                      <a:pt x="229025" y="31619"/>
                      <a:pt x="228583" y="31678"/>
                    </a:cubicBezTo>
                    <a:cubicBezTo>
                      <a:pt x="228406" y="31708"/>
                      <a:pt x="228200" y="31708"/>
                      <a:pt x="228023" y="31737"/>
                    </a:cubicBezTo>
                    <a:cubicBezTo>
                      <a:pt x="227522" y="31766"/>
                      <a:pt x="227051" y="31796"/>
                      <a:pt x="226579" y="31737"/>
                    </a:cubicBezTo>
                    <a:lnTo>
                      <a:pt x="226579" y="31737"/>
                    </a:lnTo>
                    <a:cubicBezTo>
                      <a:pt x="227080" y="31501"/>
                      <a:pt x="227610" y="31266"/>
                      <a:pt x="228141" y="31030"/>
                    </a:cubicBezTo>
                    <a:cubicBezTo>
                      <a:pt x="228259" y="30971"/>
                      <a:pt x="228377" y="30912"/>
                      <a:pt x="228524" y="30882"/>
                    </a:cubicBezTo>
                    <a:cubicBezTo>
                      <a:pt x="229054" y="30647"/>
                      <a:pt x="229614" y="30440"/>
                      <a:pt x="230174" y="30264"/>
                    </a:cubicBezTo>
                    <a:cubicBezTo>
                      <a:pt x="230263" y="30234"/>
                      <a:pt x="230351" y="30205"/>
                      <a:pt x="230410" y="30205"/>
                    </a:cubicBezTo>
                    <a:cubicBezTo>
                      <a:pt x="230911" y="30057"/>
                      <a:pt x="231412" y="29910"/>
                      <a:pt x="231913" y="29822"/>
                    </a:cubicBezTo>
                    <a:cubicBezTo>
                      <a:pt x="232031" y="29792"/>
                      <a:pt x="232119" y="29763"/>
                      <a:pt x="232237" y="29763"/>
                    </a:cubicBezTo>
                    <a:cubicBezTo>
                      <a:pt x="232797" y="29674"/>
                      <a:pt x="233357" y="29615"/>
                      <a:pt x="233917" y="29615"/>
                    </a:cubicBezTo>
                    <a:cubicBezTo>
                      <a:pt x="234034" y="29615"/>
                      <a:pt x="234152" y="29615"/>
                      <a:pt x="234270" y="29615"/>
                    </a:cubicBezTo>
                    <a:cubicBezTo>
                      <a:pt x="234889" y="29615"/>
                      <a:pt x="235537" y="29674"/>
                      <a:pt x="236156" y="29822"/>
                    </a:cubicBezTo>
                    <a:cubicBezTo>
                      <a:pt x="238514" y="30352"/>
                      <a:pt x="240635" y="31708"/>
                      <a:pt x="242728" y="32945"/>
                    </a:cubicBezTo>
                    <a:cubicBezTo>
                      <a:pt x="243435" y="33358"/>
                      <a:pt x="244113" y="33770"/>
                      <a:pt x="244820" y="34124"/>
                    </a:cubicBezTo>
                    <a:cubicBezTo>
                      <a:pt x="245439" y="34448"/>
                      <a:pt x="246057" y="34743"/>
                      <a:pt x="246676" y="35067"/>
                    </a:cubicBezTo>
                    <a:cubicBezTo>
                      <a:pt x="249181" y="36305"/>
                      <a:pt x="251774" y="37513"/>
                      <a:pt x="254073" y="39104"/>
                    </a:cubicBezTo>
                    <a:cubicBezTo>
                      <a:pt x="255782" y="40283"/>
                      <a:pt x="257344" y="41668"/>
                      <a:pt x="258611" y="43406"/>
                    </a:cubicBezTo>
                    <a:cubicBezTo>
                      <a:pt x="258729" y="43583"/>
                      <a:pt x="258847" y="43789"/>
                      <a:pt x="258964" y="43996"/>
                    </a:cubicBezTo>
                    <a:cubicBezTo>
                      <a:pt x="258994" y="44055"/>
                      <a:pt x="259023" y="44143"/>
                      <a:pt x="259082" y="44231"/>
                    </a:cubicBezTo>
                    <a:cubicBezTo>
                      <a:pt x="259171" y="44379"/>
                      <a:pt x="259230" y="44556"/>
                      <a:pt x="259318" y="44732"/>
                    </a:cubicBezTo>
                    <a:cubicBezTo>
                      <a:pt x="259347" y="44821"/>
                      <a:pt x="259406" y="44909"/>
                      <a:pt x="259436" y="45027"/>
                    </a:cubicBezTo>
                    <a:cubicBezTo>
                      <a:pt x="259495" y="45204"/>
                      <a:pt x="259583" y="45381"/>
                      <a:pt x="259642" y="45587"/>
                    </a:cubicBezTo>
                    <a:cubicBezTo>
                      <a:pt x="259672" y="45675"/>
                      <a:pt x="259701" y="45793"/>
                      <a:pt x="259760" y="45882"/>
                    </a:cubicBezTo>
                    <a:cubicBezTo>
                      <a:pt x="259819" y="46088"/>
                      <a:pt x="259907" y="46324"/>
                      <a:pt x="259966" y="46530"/>
                    </a:cubicBezTo>
                    <a:cubicBezTo>
                      <a:pt x="259996" y="46618"/>
                      <a:pt x="260025" y="46707"/>
                      <a:pt x="260055" y="46795"/>
                    </a:cubicBezTo>
                    <a:cubicBezTo>
                      <a:pt x="260143" y="47119"/>
                      <a:pt x="260261" y="47414"/>
                      <a:pt x="260349" y="47738"/>
                    </a:cubicBezTo>
                    <a:cubicBezTo>
                      <a:pt x="260438" y="48003"/>
                      <a:pt x="260526" y="48298"/>
                      <a:pt x="260615" y="48563"/>
                    </a:cubicBezTo>
                    <a:cubicBezTo>
                      <a:pt x="260644" y="48681"/>
                      <a:pt x="260674" y="48770"/>
                      <a:pt x="260732" y="48887"/>
                    </a:cubicBezTo>
                    <a:cubicBezTo>
                      <a:pt x="260791" y="49094"/>
                      <a:pt x="260880" y="49300"/>
                      <a:pt x="260939" y="49477"/>
                    </a:cubicBezTo>
                    <a:cubicBezTo>
                      <a:pt x="260968" y="49595"/>
                      <a:pt x="261027" y="49712"/>
                      <a:pt x="261057" y="49830"/>
                    </a:cubicBezTo>
                    <a:cubicBezTo>
                      <a:pt x="261116" y="50007"/>
                      <a:pt x="261204" y="50184"/>
                      <a:pt x="261263" y="50361"/>
                    </a:cubicBezTo>
                    <a:cubicBezTo>
                      <a:pt x="261322" y="50479"/>
                      <a:pt x="261351" y="50567"/>
                      <a:pt x="261410" y="50685"/>
                    </a:cubicBezTo>
                    <a:cubicBezTo>
                      <a:pt x="261499" y="50862"/>
                      <a:pt x="261587" y="51039"/>
                      <a:pt x="261675" y="51215"/>
                    </a:cubicBezTo>
                    <a:cubicBezTo>
                      <a:pt x="261705" y="51304"/>
                      <a:pt x="261764" y="51392"/>
                      <a:pt x="261793" y="51451"/>
                    </a:cubicBezTo>
                    <a:cubicBezTo>
                      <a:pt x="261911" y="51687"/>
                      <a:pt x="262059" y="51923"/>
                      <a:pt x="262206" y="52129"/>
                    </a:cubicBezTo>
                    <a:cubicBezTo>
                      <a:pt x="262235" y="52158"/>
                      <a:pt x="262265" y="52188"/>
                      <a:pt x="262265" y="52217"/>
                    </a:cubicBezTo>
                    <a:cubicBezTo>
                      <a:pt x="262383" y="52394"/>
                      <a:pt x="262530" y="52541"/>
                      <a:pt x="262677" y="52689"/>
                    </a:cubicBezTo>
                    <a:cubicBezTo>
                      <a:pt x="262736" y="52748"/>
                      <a:pt x="262795" y="52777"/>
                      <a:pt x="262854" y="52836"/>
                    </a:cubicBezTo>
                    <a:cubicBezTo>
                      <a:pt x="262972" y="52924"/>
                      <a:pt x="263090" y="53013"/>
                      <a:pt x="263208" y="53072"/>
                    </a:cubicBezTo>
                    <a:cubicBezTo>
                      <a:pt x="263267" y="53101"/>
                      <a:pt x="263355" y="53131"/>
                      <a:pt x="263414" y="53160"/>
                    </a:cubicBezTo>
                    <a:cubicBezTo>
                      <a:pt x="263532" y="53219"/>
                      <a:pt x="263679" y="53249"/>
                      <a:pt x="263827" y="53278"/>
                    </a:cubicBezTo>
                    <a:cubicBezTo>
                      <a:pt x="263915" y="53278"/>
                      <a:pt x="263974" y="53308"/>
                      <a:pt x="264062" y="53308"/>
                    </a:cubicBezTo>
                    <a:cubicBezTo>
                      <a:pt x="264092" y="53308"/>
                      <a:pt x="264151" y="53337"/>
                      <a:pt x="264180" y="53337"/>
                    </a:cubicBezTo>
                    <a:cubicBezTo>
                      <a:pt x="264239" y="53337"/>
                      <a:pt x="264298" y="53308"/>
                      <a:pt x="264357" y="53308"/>
                    </a:cubicBezTo>
                    <a:cubicBezTo>
                      <a:pt x="264593" y="53278"/>
                      <a:pt x="264829" y="53249"/>
                      <a:pt x="265094" y="53131"/>
                    </a:cubicBezTo>
                    <a:cubicBezTo>
                      <a:pt x="265182" y="53101"/>
                      <a:pt x="265300" y="53072"/>
                      <a:pt x="265418" y="53013"/>
                    </a:cubicBezTo>
                    <a:cubicBezTo>
                      <a:pt x="265772" y="52836"/>
                      <a:pt x="266155" y="52630"/>
                      <a:pt x="266597" y="52306"/>
                    </a:cubicBezTo>
                    <a:cubicBezTo>
                      <a:pt x="267274" y="51775"/>
                      <a:pt x="267864" y="51186"/>
                      <a:pt x="268394" y="50508"/>
                    </a:cubicBezTo>
                    <a:cubicBezTo>
                      <a:pt x="269426" y="49182"/>
                      <a:pt x="270133" y="47591"/>
                      <a:pt x="270604" y="45882"/>
                    </a:cubicBezTo>
                    <a:cubicBezTo>
                      <a:pt x="270840" y="45027"/>
                      <a:pt x="271046" y="44143"/>
                      <a:pt x="271223" y="43230"/>
                    </a:cubicBezTo>
                    <a:cubicBezTo>
                      <a:pt x="271871" y="39634"/>
                      <a:pt x="271901" y="35774"/>
                      <a:pt x="272313" y="32680"/>
                    </a:cubicBezTo>
                    <a:cubicBezTo>
                      <a:pt x="272962" y="40106"/>
                      <a:pt x="271076" y="50832"/>
                      <a:pt x="279592" y="54427"/>
                    </a:cubicBezTo>
                    <a:cubicBezTo>
                      <a:pt x="279592" y="54427"/>
                      <a:pt x="279621" y="54427"/>
                      <a:pt x="279621" y="54427"/>
                    </a:cubicBezTo>
                    <a:cubicBezTo>
                      <a:pt x="280152" y="54634"/>
                      <a:pt x="280682" y="54840"/>
                      <a:pt x="281242" y="54987"/>
                    </a:cubicBezTo>
                    <a:cubicBezTo>
                      <a:pt x="281448" y="55046"/>
                      <a:pt x="281655" y="55076"/>
                      <a:pt x="281861" y="55135"/>
                    </a:cubicBezTo>
                    <a:cubicBezTo>
                      <a:pt x="282244" y="55223"/>
                      <a:pt x="282627" y="55311"/>
                      <a:pt x="283010" y="55400"/>
                    </a:cubicBezTo>
                    <a:cubicBezTo>
                      <a:pt x="283246" y="55429"/>
                      <a:pt x="283511" y="55459"/>
                      <a:pt x="283776" y="55488"/>
                    </a:cubicBezTo>
                    <a:cubicBezTo>
                      <a:pt x="284130" y="55547"/>
                      <a:pt x="284484" y="55577"/>
                      <a:pt x="284867" y="55606"/>
                    </a:cubicBezTo>
                    <a:cubicBezTo>
                      <a:pt x="285132" y="55636"/>
                      <a:pt x="285427" y="55636"/>
                      <a:pt x="285692" y="55636"/>
                    </a:cubicBezTo>
                    <a:cubicBezTo>
                      <a:pt x="286016" y="55636"/>
                      <a:pt x="286311" y="55665"/>
                      <a:pt x="286635" y="55665"/>
                    </a:cubicBezTo>
                    <a:cubicBezTo>
                      <a:pt x="286664" y="55665"/>
                      <a:pt x="286723" y="55665"/>
                      <a:pt x="286753" y="55665"/>
                    </a:cubicBezTo>
                    <a:cubicBezTo>
                      <a:pt x="287136" y="55665"/>
                      <a:pt x="287489" y="55636"/>
                      <a:pt x="287872" y="55606"/>
                    </a:cubicBezTo>
                    <a:cubicBezTo>
                      <a:pt x="288167" y="55577"/>
                      <a:pt x="288432" y="55577"/>
                      <a:pt x="288698" y="55577"/>
                    </a:cubicBezTo>
                    <a:cubicBezTo>
                      <a:pt x="289081" y="55547"/>
                      <a:pt x="289464" y="55488"/>
                      <a:pt x="289847" y="55429"/>
                    </a:cubicBezTo>
                    <a:cubicBezTo>
                      <a:pt x="290112" y="55400"/>
                      <a:pt x="290377" y="55370"/>
                      <a:pt x="290613" y="55341"/>
                    </a:cubicBezTo>
                    <a:cubicBezTo>
                      <a:pt x="291026" y="55282"/>
                      <a:pt x="291438" y="55164"/>
                      <a:pt x="291851" y="55076"/>
                    </a:cubicBezTo>
                    <a:cubicBezTo>
                      <a:pt x="292057" y="55017"/>
                      <a:pt x="292263" y="54987"/>
                      <a:pt x="292469" y="54928"/>
                    </a:cubicBezTo>
                    <a:cubicBezTo>
                      <a:pt x="293059" y="54781"/>
                      <a:pt x="293648" y="54604"/>
                      <a:pt x="294208" y="54398"/>
                    </a:cubicBezTo>
                    <a:cubicBezTo>
                      <a:pt x="297420" y="53249"/>
                      <a:pt x="298893" y="50832"/>
                      <a:pt x="299836" y="48062"/>
                    </a:cubicBezTo>
                    <a:cubicBezTo>
                      <a:pt x="300426" y="46383"/>
                      <a:pt x="300809" y="44585"/>
                      <a:pt x="301310" y="42846"/>
                    </a:cubicBezTo>
                    <a:cubicBezTo>
                      <a:pt x="301693" y="44025"/>
                      <a:pt x="301634" y="45145"/>
                      <a:pt x="301369" y="46235"/>
                    </a:cubicBezTo>
                    <a:cubicBezTo>
                      <a:pt x="301221" y="46795"/>
                      <a:pt x="301045" y="47326"/>
                      <a:pt x="300809" y="47856"/>
                    </a:cubicBezTo>
                    <a:cubicBezTo>
                      <a:pt x="300367" y="48917"/>
                      <a:pt x="299836" y="49978"/>
                      <a:pt x="299394" y="51009"/>
                    </a:cubicBezTo>
                    <a:cubicBezTo>
                      <a:pt x="298746" y="52571"/>
                      <a:pt x="298334" y="54162"/>
                      <a:pt x="298923" y="55812"/>
                    </a:cubicBezTo>
                    <a:cubicBezTo>
                      <a:pt x="299689" y="57964"/>
                      <a:pt x="302223" y="59231"/>
                      <a:pt x="303932" y="60527"/>
                    </a:cubicBezTo>
                    <a:cubicBezTo>
                      <a:pt x="305583" y="61794"/>
                      <a:pt x="307233" y="63061"/>
                      <a:pt x="309001" y="64152"/>
                    </a:cubicBezTo>
                    <a:cubicBezTo>
                      <a:pt x="309590" y="64505"/>
                      <a:pt x="310209" y="64830"/>
                      <a:pt x="310828" y="65124"/>
                    </a:cubicBezTo>
                    <a:cubicBezTo>
                      <a:pt x="315248" y="67216"/>
                      <a:pt x="320169" y="67629"/>
                      <a:pt x="324884" y="68749"/>
                    </a:cubicBezTo>
                    <a:cubicBezTo>
                      <a:pt x="325562" y="68896"/>
                      <a:pt x="326240" y="69073"/>
                      <a:pt x="326888" y="69279"/>
                    </a:cubicBezTo>
                    <a:cubicBezTo>
                      <a:pt x="332487" y="70929"/>
                      <a:pt x="337791" y="73552"/>
                      <a:pt x="342536" y="76970"/>
                    </a:cubicBezTo>
                    <a:cubicBezTo>
                      <a:pt x="341209" y="76646"/>
                      <a:pt x="339942" y="76234"/>
                      <a:pt x="338675" y="75762"/>
                    </a:cubicBezTo>
                    <a:cubicBezTo>
                      <a:pt x="338027" y="75526"/>
                      <a:pt x="337408" y="75291"/>
                      <a:pt x="336789" y="75055"/>
                    </a:cubicBezTo>
                    <a:cubicBezTo>
                      <a:pt x="335522" y="74583"/>
                      <a:pt x="334255" y="74083"/>
                      <a:pt x="332988" y="73640"/>
                    </a:cubicBezTo>
                    <a:cubicBezTo>
                      <a:pt x="331072" y="72963"/>
                      <a:pt x="329157" y="72373"/>
                      <a:pt x="327124" y="72049"/>
                    </a:cubicBezTo>
                    <a:cubicBezTo>
                      <a:pt x="326505" y="71931"/>
                      <a:pt x="325857" y="71843"/>
                      <a:pt x="325208" y="71784"/>
                    </a:cubicBezTo>
                    <a:cubicBezTo>
                      <a:pt x="325032" y="71755"/>
                      <a:pt x="324855" y="71755"/>
                      <a:pt x="324648" y="71725"/>
                    </a:cubicBezTo>
                    <a:cubicBezTo>
                      <a:pt x="324030" y="71666"/>
                      <a:pt x="323381" y="71607"/>
                      <a:pt x="322763" y="71607"/>
                    </a:cubicBezTo>
                    <a:cubicBezTo>
                      <a:pt x="322704" y="71607"/>
                      <a:pt x="322645" y="71607"/>
                      <a:pt x="322586" y="71607"/>
                    </a:cubicBezTo>
                    <a:cubicBezTo>
                      <a:pt x="322556" y="71607"/>
                      <a:pt x="322556" y="71607"/>
                      <a:pt x="322527" y="71607"/>
                    </a:cubicBezTo>
                    <a:cubicBezTo>
                      <a:pt x="322497" y="71607"/>
                      <a:pt x="322438" y="71607"/>
                      <a:pt x="322409" y="71607"/>
                    </a:cubicBezTo>
                    <a:cubicBezTo>
                      <a:pt x="321996" y="71607"/>
                      <a:pt x="321584" y="71637"/>
                      <a:pt x="321171" y="71696"/>
                    </a:cubicBezTo>
                    <a:cubicBezTo>
                      <a:pt x="321083" y="71696"/>
                      <a:pt x="320994" y="71725"/>
                      <a:pt x="320906" y="71725"/>
                    </a:cubicBezTo>
                    <a:cubicBezTo>
                      <a:pt x="320464" y="71784"/>
                      <a:pt x="320051" y="71872"/>
                      <a:pt x="319639" y="71990"/>
                    </a:cubicBezTo>
                    <a:cubicBezTo>
                      <a:pt x="319551" y="72020"/>
                      <a:pt x="319492" y="72049"/>
                      <a:pt x="319403" y="72079"/>
                    </a:cubicBezTo>
                    <a:cubicBezTo>
                      <a:pt x="319020" y="72197"/>
                      <a:pt x="318666" y="72344"/>
                      <a:pt x="318342" y="72550"/>
                    </a:cubicBezTo>
                    <a:cubicBezTo>
                      <a:pt x="318283" y="72580"/>
                      <a:pt x="318224" y="72609"/>
                      <a:pt x="318166" y="72639"/>
                    </a:cubicBezTo>
                    <a:cubicBezTo>
                      <a:pt x="317782" y="72845"/>
                      <a:pt x="317458" y="73110"/>
                      <a:pt x="317105" y="73434"/>
                    </a:cubicBezTo>
                    <a:cubicBezTo>
                      <a:pt x="317016" y="73493"/>
                      <a:pt x="316957" y="73582"/>
                      <a:pt x="316898" y="73640"/>
                    </a:cubicBezTo>
                    <a:cubicBezTo>
                      <a:pt x="316574" y="73965"/>
                      <a:pt x="316250" y="74348"/>
                      <a:pt x="315985" y="74790"/>
                    </a:cubicBezTo>
                    <a:cubicBezTo>
                      <a:pt x="315985" y="74790"/>
                      <a:pt x="315985" y="74790"/>
                      <a:pt x="315985" y="74790"/>
                    </a:cubicBezTo>
                    <a:cubicBezTo>
                      <a:pt x="315779" y="72373"/>
                      <a:pt x="314777" y="70399"/>
                      <a:pt x="313333" y="68749"/>
                    </a:cubicBezTo>
                    <a:cubicBezTo>
                      <a:pt x="312449" y="67747"/>
                      <a:pt x="311417" y="66863"/>
                      <a:pt x="310298" y="66067"/>
                    </a:cubicBezTo>
                    <a:cubicBezTo>
                      <a:pt x="308412" y="64741"/>
                      <a:pt x="306290" y="63651"/>
                      <a:pt x="304227" y="62649"/>
                    </a:cubicBezTo>
                    <a:cubicBezTo>
                      <a:pt x="302990" y="62060"/>
                      <a:pt x="301781" y="61470"/>
                      <a:pt x="300662" y="60910"/>
                    </a:cubicBezTo>
                    <a:cubicBezTo>
                      <a:pt x="299601" y="60380"/>
                      <a:pt x="298540" y="59879"/>
                      <a:pt x="297508" y="59407"/>
                    </a:cubicBezTo>
                    <a:cubicBezTo>
                      <a:pt x="297184" y="59260"/>
                      <a:pt x="296831" y="59172"/>
                      <a:pt x="296507" y="59024"/>
                    </a:cubicBezTo>
                    <a:cubicBezTo>
                      <a:pt x="295799" y="58730"/>
                      <a:pt x="295063" y="58464"/>
                      <a:pt x="294355" y="58229"/>
                    </a:cubicBezTo>
                    <a:cubicBezTo>
                      <a:pt x="293943" y="58111"/>
                      <a:pt x="293501" y="58022"/>
                      <a:pt x="293088" y="57934"/>
                    </a:cubicBezTo>
                    <a:cubicBezTo>
                      <a:pt x="292411" y="57757"/>
                      <a:pt x="291762" y="57580"/>
                      <a:pt x="291084" y="57463"/>
                    </a:cubicBezTo>
                    <a:cubicBezTo>
                      <a:pt x="290613" y="57404"/>
                      <a:pt x="290112" y="57404"/>
                      <a:pt x="289641" y="57345"/>
                    </a:cubicBezTo>
                    <a:cubicBezTo>
                      <a:pt x="289022" y="57286"/>
                      <a:pt x="288403" y="57197"/>
                      <a:pt x="287755" y="57197"/>
                    </a:cubicBezTo>
                    <a:cubicBezTo>
                      <a:pt x="287637" y="57197"/>
                      <a:pt x="287548" y="57197"/>
                      <a:pt x="287430" y="57197"/>
                    </a:cubicBezTo>
                    <a:cubicBezTo>
                      <a:pt x="286782" y="57197"/>
                      <a:pt x="286134" y="57227"/>
                      <a:pt x="285486" y="57227"/>
                    </a:cubicBezTo>
                    <a:cubicBezTo>
                      <a:pt x="285220" y="57227"/>
                      <a:pt x="284985" y="57227"/>
                      <a:pt x="284719" y="57227"/>
                    </a:cubicBezTo>
                    <a:cubicBezTo>
                      <a:pt x="284277" y="57227"/>
                      <a:pt x="283835" y="57197"/>
                      <a:pt x="283393" y="57168"/>
                    </a:cubicBezTo>
                    <a:cubicBezTo>
                      <a:pt x="283187" y="57168"/>
                      <a:pt x="282951" y="57138"/>
                      <a:pt x="282745" y="57109"/>
                    </a:cubicBezTo>
                    <a:cubicBezTo>
                      <a:pt x="282126" y="57050"/>
                      <a:pt x="281478" y="56932"/>
                      <a:pt x="280859" y="56785"/>
                    </a:cubicBezTo>
                    <a:cubicBezTo>
                      <a:pt x="279739" y="56490"/>
                      <a:pt x="278767" y="55960"/>
                      <a:pt x="277794" y="55400"/>
                    </a:cubicBezTo>
                    <a:cubicBezTo>
                      <a:pt x="276822" y="54840"/>
                      <a:pt x="275879" y="54221"/>
                      <a:pt x="274877" y="53720"/>
                    </a:cubicBezTo>
                    <a:cubicBezTo>
                      <a:pt x="274288" y="53425"/>
                      <a:pt x="273728" y="53219"/>
                      <a:pt x="273197" y="53072"/>
                    </a:cubicBezTo>
                    <a:cubicBezTo>
                      <a:pt x="273021" y="53013"/>
                      <a:pt x="272844" y="53013"/>
                      <a:pt x="272667" y="52983"/>
                    </a:cubicBezTo>
                    <a:cubicBezTo>
                      <a:pt x="272313" y="52924"/>
                      <a:pt x="271960" y="52866"/>
                      <a:pt x="271636" y="52836"/>
                    </a:cubicBezTo>
                    <a:cubicBezTo>
                      <a:pt x="271577" y="52836"/>
                      <a:pt x="271547" y="52807"/>
                      <a:pt x="271488" y="52807"/>
                    </a:cubicBezTo>
                    <a:cubicBezTo>
                      <a:pt x="271223" y="52807"/>
                      <a:pt x="270958" y="52836"/>
                      <a:pt x="270693" y="52895"/>
                    </a:cubicBezTo>
                    <a:cubicBezTo>
                      <a:pt x="270575" y="52924"/>
                      <a:pt x="270457" y="52895"/>
                      <a:pt x="270368" y="52924"/>
                    </a:cubicBezTo>
                    <a:cubicBezTo>
                      <a:pt x="269956" y="53013"/>
                      <a:pt x="269543" y="53131"/>
                      <a:pt x="269160" y="53278"/>
                    </a:cubicBezTo>
                    <a:cubicBezTo>
                      <a:pt x="269072" y="53308"/>
                      <a:pt x="269013" y="53367"/>
                      <a:pt x="268925" y="53396"/>
                    </a:cubicBezTo>
                    <a:cubicBezTo>
                      <a:pt x="268630" y="53543"/>
                      <a:pt x="268335" y="53691"/>
                      <a:pt x="268041" y="53867"/>
                    </a:cubicBezTo>
                    <a:cubicBezTo>
                      <a:pt x="267923" y="53956"/>
                      <a:pt x="267805" y="54044"/>
                      <a:pt x="267657" y="54133"/>
                    </a:cubicBezTo>
                    <a:cubicBezTo>
                      <a:pt x="267422" y="54309"/>
                      <a:pt x="267186" y="54486"/>
                      <a:pt x="266980" y="54663"/>
                    </a:cubicBezTo>
                    <a:cubicBezTo>
                      <a:pt x="266862" y="54781"/>
                      <a:pt x="266744" y="54899"/>
                      <a:pt x="266597" y="55017"/>
                    </a:cubicBezTo>
                    <a:cubicBezTo>
                      <a:pt x="266390" y="55223"/>
                      <a:pt x="266184" y="55429"/>
                      <a:pt x="265978" y="55665"/>
                    </a:cubicBezTo>
                    <a:cubicBezTo>
                      <a:pt x="265860" y="55812"/>
                      <a:pt x="265742" y="55930"/>
                      <a:pt x="265624" y="56078"/>
                    </a:cubicBezTo>
                    <a:cubicBezTo>
                      <a:pt x="265418" y="56313"/>
                      <a:pt x="265241" y="56579"/>
                      <a:pt x="265064" y="56814"/>
                    </a:cubicBezTo>
                    <a:cubicBezTo>
                      <a:pt x="264976" y="56962"/>
                      <a:pt x="264858" y="57079"/>
                      <a:pt x="264770" y="57227"/>
                    </a:cubicBezTo>
                    <a:cubicBezTo>
                      <a:pt x="264563" y="57521"/>
                      <a:pt x="264357" y="57846"/>
                      <a:pt x="264180" y="58170"/>
                    </a:cubicBezTo>
                    <a:cubicBezTo>
                      <a:pt x="264121" y="58288"/>
                      <a:pt x="264033" y="58376"/>
                      <a:pt x="263974" y="58494"/>
                    </a:cubicBezTo>
                    <a:cubicBezTo>
                      <a:pt x="263709" y="58936"/>
                      <a:pt x="263473" y="59378"/>
                      <a:pt x="263237" y="59849"/>
                    </a:cubicBezTo>
                    <a:cubicBezTo>
                      <a:pt x="263208" y="59879"/>
                      <a:pt x="263208" y="59908"/>
                      <a:pt x="263178" y="59938"/>
                    </a:cubicBezTo>
                    <a:cubicBezTo>
                      <a:pt x="262943" y="60380"/>
                      <a:pt x="262736" y="60792"/>
                      <a:pt x="262530" y="61234"/>
                    </a:cubicBezTo>
                    <a:cubicBezTo>
                      <a:pt x="262471" y="61382"/>
                      <a:pt x="262383" y="61529"/>
                      <a:pt x="262324" y="61676"/>
                    </a:cubicBezTo>
                    <a:cubicBezTo>
                      <a:pt x="262176" y="62001"/>
                      <a:pt x="262029" y="62325"/>
                      <a:pt x="261882" y="62649"/>
                    </a:cubicBezTo>
                    <a:cubicBezTo>
                      <a:pt x="261793" y="62826"/>
                      <a:pt x="261734" y="63003"/>
                      <a:pt x="261646" y="63150"/>
                    </a:cubicBezTo>
                    <a:cubicBezTo>
                      <a:pt x="261528" y="63445"/>
                      <a:pt x="261381" y="63739"/>
                      <a:pt x="261263" y="64034"/>
                    </a:cubicBezTo>
                    <a:cubicBezTo>
                      <a:pt x="261174" y="64211"/>
                      <a:pt x="261116" y="64388"/>
                      <a:pt x="261027" y="64564"/>
                    </a:cubicBezTo>
                    <a:cubicBezTo>
                      <a:pt x="260909" y="64859"/>
                      <a:pt x="260791" y="65183"/>
                      <a:pt x="260644" y="65478"/>
                    </a:cubicBezTo>
                    <a:cubicBezTo>
                      <a:pt x="260526" y="65802"/>
                      <a:pt x="260379" y="66097"/>
                      <a:pt x="260261" y="66421"/>
                    </a:cubicBezTo>
                    <a:cubicBezTo>
                      <a:pt x="260173" y="66627"/>
                      <a:pt x="260114" y="66833"/>
                      <a:pt x="260025" y="67010"/>
                    </a:cubicBezTo>
                    <a:cubicBezTo>
                      <a:pt x="259878" y="67393"/>
                      <a:pt x="259701" y="67776"/>
                      <a:pt x="259554" y="68130"/>
                    </a:cubicBezTo>
                    <a:cubicBezTo>
                      <a:pt x="256902" y="74230"/>
                      <a:pt x="254780" y="80212"/>
                      <a:pt x="254603" y="86577"/>
                    </a:cubicBezTo>
                    <a:cubicBezTo>
                      <a:pt x="254544" y="88699"/>
                      <a:pt x="254721" y="90879"/>
                      <a:pt x="255134" y="93119"/>
                    </a:cubicBezTo>
                    <a:cubicBezTo>
                      <a:pt x="255192" y="93443"/>
                      <a:pt x="255281" y="93797"/>
                      <a:pt x="255369" y="94150"/>
                    </a:cubicBezTo>
                    <a:cubicBezTo>
                      <a:pt x="255399" y="94268"/>
                      <a:pt x="255428" y="94386"/>
                      <a:pt x="255458" y="94504"/>
                    </a:cubicBezTo>
                    <a:cubicBezTo>
                      <a:pt x="255517" y="94769"/>
                      <a:pt x="255605" y="95005"/>
                      <a:pt x="255664" y="95270"/>
                    </a:cubicBezTo>
                    <a:cubicBezTo>
                      <a:pt x="255723" y="95417"/>
                      <a:pt x="255752" y="95565"/>
                      <a:pt x="255811" y="95712"/>
                    </a:cubicBezTo>
                    <a:cubicBezTo>
                      <a:pt x="255900" y="95948"/>
                      <a:pt x="255988" y="96183"/>
                      <a:pt x="256077" y="96419"/>
                    </a:cubicBezTo>
                    <a:cubicBezTo>
                      <a:pt x="256135" y="96567"/>
                      <a:pt x="256224" y="96714"/>
                      <a:pt x="256283" y="96861"/>
                    </a:cubicBezTo>
                    <a:cubicBezTo>
                      <a:pt x="256401" y="97068"/>
                      <a:pt x="256489" y="97274"/>
                      <a:pt x="256607" y="97480"/>
                    </a:cubicBezTo>
                    <a:cubicBezTo>
                      <a:pt x="256695" y="97627"/>
                      <a:pt x="256784" y="97745"/>
                      <a:pt x="256872" y="97893"/>
                    </a:cubicBezTo>
                    <a:cubicBezTo>
                      <a:pt x="256990" y="98069"/>
                      <a:pt x="257137" y="98246"/>
                      <a:pt x="257285" y="98423"/>
                    </a:cubicBezTo>
                    <a:cubicBezTo>
                      <a:pt x="257373" y="98541"/>
                      <a:pt x="257491" y="98659"/>
                      <a:pt x="257609" y="98747"/>
                    </a:cubicBezTo>
                    <a:cubicBezTo>
                      <a:pt x="257786" y="98895"/>
                      <a:pt x="257962" y="99012"/>
                      <a:pt x="258139" y="99130"/>
                    </a:cubicBezTo>
                    <a:cubicBezTo>
                      <a:pt x="258257" y="99189"/>
                      <a:pt x="258375" y="99278"/>
                      <a:pt x="258493" y="99337"/>
                    </a:cubicBezTo>
                    <a:cubicBezTo>
                      <a:pt x="258729" y="99425"/>
                      <a:pt x="258994" y="99484"/>
                      <a:pt x="259230" y="99513"/>
                    </a:cubicBezTo>
                    <a:cubicBezTo>
                      <a:pt x="259318" y="99513"/>
                      <a:pt x="259406" y="99572"/>
                      <a:pt x="259524" y="99572"/>
                    </a:cubicBezTo>
                    <a:cubicBezTo>
                      <a:pt x="259554" y="99572"/>
                      <a:pt x="259554" y="99572"/>
                      <a:pt x="259583" y="99572"/>
                    </a:cubicBezTo>
                    <a:cubicBezTo>
                      <a:pt x="259966" y="99572"/>
                      <a:pt x="260349" y="99513"/>
                      <a:pt x="260791" y="99337"/>
                    </a:cubicBezTo>
                    <a:cubicBezTo>
                      <a:pt x="262000" y="98924"/>
                      <a:pt x="263031" y="98040"/>
                      <a:pt x="263915" y="96979"/>
                    </a:cubicBezTo>
                    <a:cubicBezTo>
                      <a:pt x="265388" y="95211"/>
                      <a:pt x="266508" y="92913"/>
                      <a:pt x="267510" y="91203"/>
                    </a:cubicBezTo>
                    <a:cubicBezTo>
                      <a:pt x="267510" y="94651"/>
                      <a:pt x="265536" y="98718"/>
                      <a:pt x="268748" y="101399"/>
                    </a:cubicBezTo>
                    <a:cubicBezTo>
                      <a:pt x="264328" y="102195"/>
                      <a:pt x="260674" y="102519"/>
                      <a:pt x="256961" y="105407"/>
                    </a:cubicBezTo>
                    <a:cubicBezTo>
                      <a:pt x="252688" y="108737"/>
                      <a:pt x="248975" y="113599"/>
                      <a:pt x="246941" y="118609"/>
                    </a:cubicBezTo>
                    <a:cubicBezTo>
                      <a:pt x="246382" y="119964"/>
                      <a:pt x="246028" y="121349"/>
                      <a:pt x="245851" y="122675"/>
                    </a:cubicBezTo>
                    <a:cubicBezTo>
                      <a:pt x="245674" y="124031"/>
                      <a:pt x="245704" y="125357"/>
                      <a:pt x="245910" y="126653"/>
                    </a:cubicBezTo>
                    <a:cubicBezTo>
                      <a:pt x="246116" y="127950"/>
                      <a:pt x="246529" y="129217"/>
                      <a:pt x="247148" y="130425"/>
                    </a:cubicBezTo>
                    <a:cubicBezTo>
                      <a:pt x="247767" y="131633"/>
                      <a:pt x="248562" y="132783"/>
                      <a:pt x="249564" y="133873"/>
                    </a:cubicBezTo>
                    <a:cubicBezTo>
                      <a:pt x="251568" y="136024"/>
                      <a:pt x="253925" y="137822"/>
                      <a:pt x="255841" y="140091"/>
                    </a:cubicBezTo>
                    <a:cubicBezTo>
                      <a:pt x="256077" y="140356"/>
                      <a:pt x="256283" y="140621"/>
                      <a:pt x="256519" y="140916"/>
                    </a:cubicBezTo>
                    <a:cubicBezTo>
                      <a:pt x="256636" y="141063"/>
                      <a:pt x="256784" y="141240"/>
                      <a:pt x="256931" y="141387"/>
                    </a:cubicBezTo>
                    <a:cubicBezTo>
                      <a:pt x="257020" y="141476"/>
                      <a:pt x="257078" y="141564"/>
                      <a:pt x="257167" y="141653"/>
                    </a:cubicBezTo>
                    <a:cubicBezTo>
                      <a:pt x="257285" y="141770"/>
                      <a:pt x="257403" y="141918"/>
                      <a:pt x="257520" y="142036"/>
                    </a:cubicBezTo>
                    <a:cubicBezTo>
                      <a:pt x="257609" y="142124"/>
                      <a:pt x="257697" y="142183"/>
                      <a:pt x="257786" y="142271"/>
                    </a:cubicBezTo>
                    <a:cubicBezTo>
                      <a:pt x="257904" y="142389"/>
                      <a:pt x="258021" y="142507"/>
                      <a:pt x="258139" y="142596"/>
                    </a:cubicBezTo>
                    <a:cubicBezTo>
                      <a:pt x="258228" y="142684"/>
                      <a:pt x="258316" y="142743"/>
                      <a:pt x="258434" y="142802"/>
                    </a:cubicBezTo>
                    <a:cubicBezTo>
                      <a:pt x="258552" y="142890"/>
                      <a:pt x="258699" y="142979"/>
                      <a:pt x="258817" y="143067"/>
                    </a:cubicBezTo>
                    <a:cubicBezTo>
                      <a:pt x="258905" y="143126"/>
                      <a:pt x="259023" y="143185"/>
                      <a:pt x="259141" y="143244"/>
                    </a:cubicBezTo>
                    <a:cubicBezTo>
                      <a:pt x="259289" y="143303"/>
                      <a:pt x="259406" y="143391"/>
                      <a:pt x="259554" y="143450"/>
                    </a:cubicBezTo>
                    <a:cubicBezTo>
                      <a:pt x="259672" y="143509"/>
                      <a:pt x="259790" y="143539"/>
                      <a:pt x="259907" y="143568"/>
                    </a:cubicBezTo>
                    <a:cubicBezTo>
                      <a:pt x="260055" y="143597"/>
                      <a:pt x="260202" y="143656"/>
                      <a:pt x="260349" y="143686"/>
                    </a:cubicBezTo>
                    <a:cubicBezTo>
                      <a:pt x="260467" y="143715"/>
                      <a:pt x="260615" y="143715"/>
                      <a:pt x="260732" y="143715"/>
                    </a:cubicBezTo>
                    <a:cubicBezTo>
                      <a:pt x="260821" y="143715"/>
                      <a:pt x="260880" y="143745"/>
                      <a:pt x="260968" y="143745"/>
                    </a:cubicBezTo>
                    <a:cubicBezTo>
                      <a:pt x="261116" y="143745"/>
                      <a:pt x="261263" y="143745"/>
                      <a:pt x="261440" y="143715"/>
                    </a:cubicBezTo>
                    <a:cubicBezTo>
                      <a:pt x="262677" y="143568"/>
                      <a:pt x="263679" y="143067"/>
                      <a:pt x="264475" y="142360"/>
                    </a:cubicBezTo>
                    <a:cubicBezTo>
                      <a:pt x="266832" y="140179"/>
                      <a:pt x="267156" y="135995"/>
                      <a:pt x="265506" y="133313"/>
                    </a:cubicBezTo>
                    <a:cubicBezTo>
                      <a:pt x="264887" y="132282"/>
                      <a:pt x="263561" y="131015"/>
                      <a:pt x="263709" y="129924"/>
                    </a:cubicBezTo>
                    <a:cubicBezTo>
                      <a:pt x="263768" y="129571"/>
                      <a:pt x="263974" y="129217"/>
                      <a:pt x="264416" y="128922"/>
                    </a:cubicBezTo>
                    <a:cubicBezTo>
                      <a:pt x="265123" y="128421"/>
                      <a:pt x="266331" y="128274"/>
                      <a:pt x="267333" y="128097"/>
                    </a:cubicBezTo>
                    <a:cubicBezTo>
                      <a:pt x="267657" y="128038"/>
                      <a:pt x="267982" y="127979"/>
                      <a:pt x="268247" y="127891"/>
                    </a:cubicBezTo>
                    <a:cubicBezTo>
                      <a:pt x="269838" y="127449"/>
                      <a:pt x="271518" y="127007"/>
                      <a:pt x="273021" y="126329"/>
                    </a:cubicBezTo>
                    <a:cubicBezTo>
                      <a:pt x="274258" y="125799"/>
                      <a:pt x="275349" y="125003"/>
                      <a:pt x="276380" y="124149"/>
                    </a:cubicBezTo>
                    <a:cubicBezTo>
                      <a:pt x="277411" y="123294"/>
                      <a:pt x="278384" y="122351"/>
                      <a:pt x="279415" y="121496"/>
                    </a:cubicBezTo>
                    <a:cubicBezTo>
                      <a:pt x="280358" y="120701"/>
                      <a:pt x="281301" y="119905"/>
                      <a:pt x="282244" y="119051"/>
                    </a:cubicBezTo>
                    <a:cubicBezTo>
                      <a:pt x="282716" y="118638"/>
                      <a:pt x="283158" y="118196"/>
                      <a:pt x="283570" y="117754"/>
                    </a:cubicBezTo>
                    <a:cubicBezTo>
                      <a:pt x="283983" y="117312"/>
                      <a:pt x="284395" y="116841"/>
                      <a:pt x="284778" y="116340"/>
                    </a:cubicBezTo>
                    <a:cubicBezTo>
                      <a:pt x="288698" y="111124"/>
                      <a:pt x="286045" y="104877"/>
                      <a:pt x="285928" y="98953"/>
                    </a:cubicBezTo>
                    <a:cubicBezTo>
                      <a:pt x="285928" y="98836"/>
                      <a:pt x="285928" y="98629"/>
                      <a:pt x="285928" y="98394"/>
                    </a:cubicBezTo>
                    <a:cubicBezTo>
                      <a:pt x="285928" y="98246"/>
                      <a:pt x="285928" y="98040"/>
                      <a:pt x="285957" y="97863"/>
                    </a:cubicBezTo>
                    <a:cubicBezTo>
                      <a:pt x="285957" y="97745"/>
                      <a:pt x="285957" y="97657"/>
                      <a:pt x="285957" y="97539"/>
                    </a:cubicBezTo>
                    <a:cubicBezTo>
                      <a:pt x="285957" y="97362"/>
                      <a:pt x="285987" y="97126"/>
                      <a:pt x="285987" y="96950"/>
                    </a:cubicBezTo>
                    <a:cubicBezTo>
                      <a:pt x="285987" y="96773"/>
                      <a:pt x="286016" y="96596"/>
                      <a:pt x="286016" y="96419"/>
                    </a:cubicBezTo>
                    <a:cubicBezTo>
                      <a:pt x="286045" y="96095"/>
                      <a:pt x="286045" y="95741"/>
                      <a:pt x="286075" y="95358"/>
                    </a:cubicBezTo>
                    <a:cubicBezTo>
                      <a:pt x="286075" y="95270"/>
                      <a:pt x="286075" y="95182"/>
                      <a:pt x="286104" y="95093"/>
                    </a:cubicBezTo>
                    <a:cubicBezTo>
                      <a:pt x="286134" y="94710"/>
                      <a:pt x="286163" y="94327"/>
                      <a:pt x="286193" y="93944"/>
                    </a:cubicBezTo>
                    <a:cubicBezTo>
                      <a:pt x="286193" y="93826"/>
                      <a:pt x="286222" y="93708"/>
                      <a:pt x="286222" y="93590"/>
                    </a:cubicBezTo>
                    <a:cubicBezTo>
                      <a:pt x="286252" y="93266"/>
                      <a:pt x="286281" y="92942"/>
                      <a:pt x="286311" y="92618"/>
                    </a:cubicBezTo>
                    <a:cubicBezTo>
                      <a:pt x="286340" y="92412"/>
                      <a:pt x="286340" y="92176"/>
                      <a:pt x="286370" y="91970"/>
                    </a:cubicBezTo>
                    <a:cubicBezTo>
                      <a:pt x="286399" y="91645"/>
                      <a:pt x="286429" y="91321"/>
                      <a:pt x="286458" y="90997"/>
                    </a:cubicBezTo>
                    <a:cubicBezTo>
                      <a:pt x="286487" y="90761"/>
                      <a:pt x="286517" y="90526"/>
                      <a:pt x="286517" y="90290"/>
                    </a:cubicBezTo>
                    <a:cubicBezTo>
                      <a:pt x="286546" y="89966"/>
                      <a:pt x="286576" y="89671"/>
                      <a:pt x="286605" y="89347"/>
                    </a:cubicBezTo>
                    <a:cubicBezTo>
                      <a:pt x="286635" y="89082"/>
                      <a:pt x="286664" y="88816"/>
                      <a:pt x="286694" y="88551"/>
                    </a:cubicBezTo>
                    <a:cubicBezTo>
                      <a:pt x="286723" y="88286"/>
                      <a:pt x="286753" y="88021"/>
                      <a:pt x="286782" y="87756"/>
                    </a:cubicBezTo>
                    <a:cubicBezTo>
                      <a:pt x="286812" y="87461"/>
                      <a:pt x="286841" y="87166"/>
                      <a:pt x="286900" y="86872"/>
                    </a:cubicBezTo>
                    <a:cubicBezTo>
                      <a:pt x="286929" y="86606"/>
                      <a:pt x="286959" y="86371"/>
                      <a:pt x="286988" y="86135"/>
                    </a:cubicBezTo>
                    <a:cubicBezTo>
                      <a:pt x="287018" y="85840"/>
                      <a:pt x="287077" y="85546"/>
                      <a:pt x="287106" y="85251"/>
                    </a:cubicBezTo>
                    <a:cubicBezTo>
                      <a:pt x="287136" y="85015"/>
                      <a:pt x="287165" y="84779"/>
                      <a:pt x="287224" y="84573"/>
                    </a:cubicBezTo>
                    <a:cubicBezTo>
                      <a:pt x="287254" y="84308"/>
                      <a:pt x="287313" y="84043"/>
                      <a:pt x="287342" y="83777"/>
                    </a:cubicBezTo>
                    <a:cubicBezTo>
                      <a:pt x="287372" y="83542"/>
                      <a:pt x="287430" y="83365"/>
                      <a:pt x="287460" y="83129"/>
                    </a:cubicBezTo>
                    <a:cubicBezTo>
                      <a:pt x="287519" y="82893"/>
                      <a:pt x="287548" y="82658"/>
                      <a:pt x="287607" y="82451"/>
                    </a:cubicBezTo>
                    <a:cubicBezTo>
                      <a:pt x="287637" y="82245"/>
                      <a:pt x="287696" y="82098"/>
                      <a:pt x="287725" y="81921"/>
                    </a:cubicBezTo>
                    <a:cubicBezTo>
                      <a:pt x="287784" y="81715"/>
                      <a:pt x="287814" y="81538"/>
                      <a:pt x="287872" y="81361"/>
                    </a:cubicBezTo>
                    <a:cubicBezTo>
                      <a:pt x="287931" y="81214"/>
                      <a:pt x="287961" y="81096"/>
                      <a:pt x="288020" y="80949"/>
                    </a:cubicBezTo>
                    <a:cubicBezTo>
                      <a:pt x="288079" y="80801"/>
                      <a:pt x="288108" y="80654"/>
                      <a:pt x="288167" y="80507"/>
                    </a:cubicBezTo>
                    <a:cubicBezTo>
                      <a:pt x="288226" y="80389"/>
                      <a:pt x="288256" y="80330"/>
                      <a:pt x="288314" y="80241"/>
                    </a:cubicBezTo>
                    <a:cubicBezTo>
                      <a:pt x="288373" y="80153"/>
                      <a:pt x="288432" y="80035"/>
                      <a:pt x="288462" y="79976"/>
                    </a:cubicBezTo>
                    <a:cubicBezTo>
                      <a:pt x="288521" y="79917"/>
                      <a:pt x="288550" y="79917"/>
                      <a:pt x="288609" y="79888"/>
                    </a:cubicBezTo>
                    <a:cubicBezTo>
                      <a:pt x="288668" y="79858"/>
                      <a:pt x="288727" y="79799"/>
                      <a:pt x="288786" y="79799"/>
                    </a:cubicBezTo>
                    <a:cubicBezTo>
                      <a:pt x="288609" y="81538"/>
                      <a:pt x="288462" y="83306"/>
                      <a:pt x="288285" y="85045"/>
                    </a:cubicBezTo>
                    <a:cubicBezTo>
                      <a:pt x="287814" y="90290"/>
                      <a:pt x="287430" y="95565"/>
                      <a:pt x="287342" y="100839"/>
                    </a:cubicBezTo>
                    <a:cubicBezTo>
                      <a:pt x="287313" y="102136"/>
                      <a:pt x="287460" y="103197"/>
                      <a:pt x="287755" y="104140"/>
                    </a:cubicBezTo>
                    <a:cubicBezTo>
                      <a:pt x="288639" y="106939"/>
                      <a:pt x="290878" y="108324"/>
                      <a:pt x="294149" y="109857"/>
                    </a:cubicBezTo>
                    <a:cubicBezTo>
                      <a:pt x="291173" y="112302"/>
                      <a:pt x="288550" y="115161"/>
                      <a:pt x="285898" y="117931"/>
                    </a:cubicBezTo>
                    <a:cubicBezTo>
                      <a:pt x="283217" y="120701"/>
                      <a:pt x="280476" y="123382"/>
                      <a:pt x="277205" y="125475"/>
                    </a:cubicBezTo>
                    <a:cubicBezTo>
                      <a:pt x="276586" y="125858"/>
                      <a:pt x="275850" y="126241"/>
                      <a:pt x="275054" y="126594"/>
                    </a:cubicBezTo>
                    <a:cubicBezTo>
                      <a:pt x="273492" y="127331"/>
                      <a:pt x="271724" y="128097"/>
                      <a:pt x="270427" y="129099"/>
                    </a:cubicBezTo>
                    <a:cubicBezTo>
                      <a:pt x="270103" y="129364"/>
                      <a:pt x="269809" y="129630"/>
                      <a:pt x="269543" y="129895"/>
                    </a:cubicBezTo>
                    <a:cubicBezTo>
                      <a:pt x="269278" y="130190"/>
                      <a:pt x="269042" y="130484"/>
                      <a:pt x="268866" y="130808"/>
                    </a:cubicBezTo>
                    <a:cubicBezTo>
                      <a:pt x="267775" y="132842"/>
                      <a:pt x="269042" y="134462"/>
                      <a:pt x="270781" y="135641"/>
                    </a:cubicBezTo>
                    <a:cubicBezTo>
                      <a:pt x="271812" y="136348"/>
                      <a:pt x="273021" y="136879"/>
                      <a:pt x="273964" y="137203"/>
                    </a:cubicBezTo>
                    <a:cubicBezTo>
                      <a:pt x="274759" y="137498"/>
                      <a:pt x="275614" y="137733"/>
                      <a:pt x="276439" y="137910"/>
                    </a:cubicBezTo>
                    <a:cubicBezTo>
                      <a:pt x="276675" y="137969"/>
                      <a:pt x="276940" y="138028"/>
                      <a:pt x="277205" y="138057"/>
                    </a:cubicBezTo>
                    <a:cubicBezTo>
                      <a:pt x="277853" y="138175"/>
                      <a:pt x="278472" y="138293"/>
                      <a:pt x="279120" y="138382"/>
                    </a:cubicBezTo>
                    <a:cubicBezTo>
                      <a:pt x="279356" y="138411"/>
                      <a:pt x="279592" y="138441"/>
                      <a:pt x="279857" y="138470"/>
                    </a:cubicBezTo>
                    <a:cubicBezTo>
                      <a:pt x="280712" y="138558"/>
                      <a:pt x="281596" y="138647"/>
                      <a:pt x="282450" y="138676"/>
                    </a:cubicBezTo>
                    <a:cubicBezTo>
                      <a:pt x="282539" y="138676"/>
                      <a:pt x="282627" y="138676"/>
                      <a:pt x="282716" y="138676"/>
                    </a:cubicBezTo>
                    <a:cubicBezTo>
                      <a:pt x="283541" y="138706"/>
                      <a:pt x="284336" y="138735"/>
                      <a:pt x="285161" y="138735"/>
                    </a:cubicBezTo>
                    <a:cubicBezTo>
                      <a:pt x="285250" y="138735"/>
                      <a:pt x="285338" y="138735"/>
                      <a:pt x="285427" y="138735"/>
                    </a:cubicBezTo>
                    <a:cubicBezTo>
                      <a:pt x="285544" y="138735"/>
                      <a:pt x="285633" y="138735"/>
                      <a:pt x="285751" y="138735"/>
                    </a:cubicBezTo>
                    <a:cubicBezTo>
                      <a:pt x="287548" y="138735"/>
                      <a:pt x="289316" y="138676"/>
                      <a:pt x="291026" y="138617"/>
                    </a:cubicBezTo>
                    <a:cubicBezTo>
                      <a:pt x="291114" y="138617"/>
                      <a:pt x="291261" y="138617"/>
                      <a:pt x="291468" y="138588"/>
                    </a:cubicBezTo>
                    <a:cubicBezTo>
                      <a:pt x="291585" y="138588"/>
                      <a:pt x="291733" y="138558"/>
                      <a:pt x="291880" y="138558"/>
                    </a:cubicBezTo>
                    <a:cubicBezTo>
                      <a:pt x="291969" y="138558"/>
                      <a:pt x="292057" y="138558"/>
                      <a:pt x="292116" y="138558"/>
                    </a:cubicBezTo>
                    <a:cubicBezTo>
                      <a:pt x="292263" y="138558"/>
                      <a:pt x="292411" y="138558"/>
                      <a:pt x="292558" y="138529"/>
                    </a:cubicBezTo>
                    <a:cubicBezTo>
                      <a:pt x="292646" y="138529"/>
                      <a:pt x="292764" y="138529"/>
                      <a:pt x="292853" y="138529"/>
                    </a:cubicBezTo>
                    <a:cubicBezTo>
                      <a:pt x="293000" y="138529"/>
                      <a:pt x="293147" y="138529"/>
                      <a:pt x="293265" y="138529"/>
                    </a:cubicBezTo>
                    <a:cubicBezTo>
                      <a:pt x="293412" y="138529"/>
                      <a:pt x="293589" y="138529"/>
                      <a:pt x="293737" y="138558"/>
                    </a:cubicBezTo>
                    <a:cubicBezTo>
                      <a:pt x="293854" y="138558"/>
                      <a:pt x="293972" y="138558"/>
                      <a:pt x="294061" y="138588"/>
                    </a:cubicBezTo>
                    <a:cubicBezTo>
                      <a:pt x="294208" y="138588"/>
                      <a:pt x="294326" y="138617"/>
                      <a:pt x="294473" y="138647"/>
                    </a:cubicBezTo>
                    <a:cubicBezTo>
                      <a:pt x="294562" y="138676"/>
                      <a:pt x="294650" y="138676"/>
                      <a:pt x="294739" y="138706"/>
                    </a:cubicBezTo>
                    <a:cubicBezTo>
                      <a:pt x="294856" y="138735"/>
                      <a:pt x="294945" y="138794"/>
                      <a:pt x="295033" y="138824"/>
                    </a:cubicBezTo>
                    <a:cubicBezTo>
                      <a:pt x="295092" y="138853"/>
                      <a:pt x="295151" y="138883"/>
                      <a:pt x="295181" y="138912"/>
                    </a:cubicBezTo>
                    <a:cubicBezTo>
                      <a:pt x="295269" y="139000"/>
                      <a:pt x="295298" y="139118"/>
                      <a:pt x="295269" y="139236"/>
                    </a:cubicBezTo>
                    <a:cubicBezTo>
                      <a:pt x="295239" y="139325"/>
                      <a:pt x="295122" y="139384"/>
                      <a:pt x="294945" y="139442"/>
                    </a:cubicBezTo>
                    <a:cubicBezTo>
                      <a:pt x="294886" y="139472"/>
                      <a:pt x="294797" y="139472"/>
                      <a:pt x="294739" y="139472"/>
                    </a:cubicBezTo>
                    <a:cubicBezTo>
                      <a:pt x="294591" y="139501"/>
                      <a:pt x="294444" y="139531"/>
                      <a:pt x="294267" y="139531"/>
                    </a:cubicBezTo>
                    <a:cubicBezTo>
                      <a:pt x="294179" y="139531"/>
                      <a:pt x="294061" y="139560"/>
                      <a:pt x="293943" y="139560"/>
                    </a:cubicBezTo>
                    <a:cubicBezTo>
                      <a:pt x="293737" y="139560"/>
                      <a:pt x="293530" y="139590"/>
                      <a:pt x="293324" y="139590"/>
                    </a:cubicBezTo>
                    <a:cubicBezTo>
                      <a:pt x="293206" y="139590"/>
                      <a:pt x="293088" y="139590"/>
                      <a:pt x="292941" y="139590"/>
                    </a:cubicBezTo>
                    <a:cubicBezTo>
                      <a:pt x="292617" y="139590"/>
                      <a:pt x="292293" y="139590"/>
                      <a:pt x="291969" y="139590"/>
                    </a:cubicBezTo>
                    <a:cubicBezTo>
                      <a:pt x="291910" y="139590"/>
                      <a:pt x="291880" y="139590"/>
                      <a:pt x="291821" y="139590"/>
                    </a:cubicBezTo>
                    <a:cubicBezTo>
                      <a:pt x="291497" y="139590"/>
                      <a:pt x="291143" y="139560"/>
                      <a:pt x="290819" y="139560"/>
                    </a:cubicBezTo>
                    <a:cubicBezTo>
                      <a:pt x="290790" y="139560"/>
                      <a:pt x="290731" y="139560"/>
                      <a:pt x="290701" y="139560"/>
                    </a:cubicBezTo>
                    <a:cubicBezTo>
                      <a:pt x="290377" y="139531"/>
                      <a:pt x="290053" y="139531"/>
                      <a:pt x="289758" y="139501"/>
                    </a:cubicBezTo>
                    <a:cubicBezTo>
                      <a:pt x="289699" y="139501"/>
                      <a:pt x="289641" y="139501"/>
                      <a:pt x="289582" y="139501"/>
                    </a:cubicBezTo>
                    <a:cubicBezTo>
                      <a:pt x="289316" y="139472"/>
                      <a:pt x="289081" y="139472"/>
                      <a:pt x="288904" y="139472"/>
                    </a:cubicBezTo>
                    <a:cubicBezTo>
                      <a:pt x="288727" y="139472"/>
                      <a:pt x="288580" y="139442"/>
                      <a:pt x="288550" y="139442"/>
                    </a:cubicBezTo>
                    <a:cubicBezTo>
                      <a:pt x="287548" y="139442"/>
                      <a:pt x="286517" y="139413"/>
                      <a:pt x="285515" y="139413"/>
                    </a:cubicBezTo>
                    <a:cubicBezTo>
                      <a:pt x="285309" y="139413"/>
                      <a:pt x="285132" y="139413"/>
                      <a:pt x="284926" y="139413"/>
                    </a:cubicBezTo>
                    <a:cubicBezTo>
                      <a:pt x="284690" y="139413"/>
                      <a:pt x="284454" y="139413"/>
                      <a:pt x="284248" y="139413"/>
                    </a:cubicBezTo>
                    <a:cubicBezTo>
                      <a:pt x="283983" y="139413"/>
                      <a:pt x="283688" y="139413"/>
                      <a:pt x="283423" y="139413"/>
                    </a:cubicBezTo>
                    <a:cubicBezTo>
                      <a:pt x="282863" y="139413"/>
                      <a:pt x="282332" y="139442"/>
                      <a:pt x="281773" y="139472"/>
                    </a:cubicBezTo>
                    <a:cubicBezTo>
                      <a:pt x="281566" y="139472"/>
                      <a:pt x="281331" y="139472"/>
                      <a:pt x="281124" y="139501"/>
                    </a:cubicBezTo>
                    <a:cubicBezTo>
                      <a:pt x="280388" y="139531"/>
                      <a:pt x="279621" y="139590"/>
                      <a:pt x="278885" y="139649"/>
                    </a:cubicBezTo>
                    <a:cubicBezTo>
                      <a:pt x="278737" y="139649"/>
                      <a:pt x="278590" y="139678"/>
                      <a:pt x="278443" y="139708"/>
                    </a:cubicBezTo>
                    <a:cubicBezTo>
                      <a:pt x="277853" y="139767"/>
                      <a:pt x="277264" y="139855"/>
                      <a:pt x="276675" y="139943"/>
                    </a:cubicBezTo>
                    <a:cubicBezTo>
                      <a:pt x="276439" y="139973"/>
                      <a:pt x="276174" y="140032"/>
                      <a:pt x="275938" y="140061"/>
                    </a:cubicBezTo>
                    <a:cubicBezTo>
                      <a:pt x="275437" y="140150"/>
                      <a:pt x="274966" y="140238"/>
                      <a:pt x="274465" y="140356"/>
                    </a:cubicBezTo>
                    <a:cubicBezTo>
                      <a:pt x="274199" y="140415"/>
                      <a:pt x="273934" y="140474"/>
                      <a:pt x="273669" y="140533"/>
                    </a:cubicBezTo>
                    <a:cubicBezTo>
                      <a:pt x="273168" y="140651"/>
                      <a:pt x="272667" y="140798"/>
                      <a:pt x="272196" y="140975"/>
                    </a:cubicBezTo>
                    <a:cubicBezTo>
                      <a:pt x="271960" y="141063"/>
                      <a:pt x="271724" y="141122"/>
                      <a:pt x="271518" y="141211"/>
                    </a:cubicBezTo>
                    <a:cubicBezTo>
                      <a:pt x="270811" y="141476"/>
                      <a:pt x="270103" y="141741"/>
                      <a:pt x="269396" y="142065"/>
                    </a:cubicBezTo>
                    <a:cubicBezTo>
                      <a:pt x="268600" y="142448"/>
                      <a:pt x="267864" y="142861"/>
                      <a:pt x="267215" y="143332"/>
                    </a:cubicBezTo>
                    <a:cubicBezTo>
                      <a:pt x="263886" y="145660"/>
                      <a:pt x="262176" y="149049"/>
                      <a:pt x="262795" y="152762"/>
                    </a:cubicBezTo>
                    <a:cubicBezTo>
                      <a:pt x="263031" y="154235"/>
                      <a:pt x="263679" y="155768"/>
                      <a:pt x="264711" y="157271"/>
                    </a:cubicBezTo>
                    <a:cubicBezTo>
                      <a:pt x="268541" y="162840"/>
                      <a:pt x="275378" y="165168"/>
                      <a:pt x="281655" y="166671"/>
                    </a:cubicBezTo>
                    <a:cubicBezTo>
                      <a:pt x="283511" y="167113"/>
                      <a:pt x="285397" y="167525"/>
                      <a:pt x="287283" y="167879"/>
                    </a:cubicBezTo>
                    <a:cubicBezTo>
                      <a:pt x="287872" y="167997"/>
                      <a:pt x="288432" y="168056"/>
                      <a:pt x="289022" y="168174"/>
                    </a:cubicBezTo>
                    <a:cubicBezTo>
                      <a:pt x="290348" y="168410"/>
                      <a:pt x="291644" y="168645"/>
                      <a:pt x="292970" y="168793"/>
                    </a:cubicBezTo>
                    <a:cubicBezTo>
                      <a:pt x="293707" y="168881"/>
                      <a:pt x="294444" y="168940"/>
                      <a:pt x="295210" y="169028"/>
                    </a:cubicBezTo>
                    <a:cubicBezTo>
                      <a:pt x="296389" y="169146"/>
                      <a:pt x="297538" y="169294"/>
                      <a:pt x="298717" y="169382"/>
                    </a:cubicBezTo>
                    <a:cubicBezTo>
                      <a:pt x="299512" y="169441"/>
                      <a:pt x="300337" y="169441"/>
                      <a:pt x="301133" y="169470"/>
                    </a:cubicBezTo>
                    <a:cubicBezTo>
                      <a:pt x="302194" y="169500"/>
                      <a:pt x="303255" y="169588"/>
                      <a:pt x="304316" y="169588"/>
                    </a:cubicBezTo>
                    <a:cubicBezTo>
                      <a:pt x="304433" y="169588"/>
                      <a:pt x="304522" y="169588"/>
                      <a:pt x="304640" y="169588"/>
                    </a:cubicBezTo>
                    <a:cubicBezTo>
                      <a:pt x="311447" y="169559"/>
                      <a:pt x="318077" y="168586"/>
                      <a:pt x="324472" y="166553"/>
                    </a:cubicBezTo>
                    <a:cubicBezTo>
                      <a:pt x="326593" y="165875"/>
                      <a:pt x="328715" y="165080"/>
                      <a:pt x="330778" y="164166"/>
                    </a:cubicBezTo>
                    <a:cubicBezTo>
                      <a:pt x="333784" y="162840"/>
                      <a:pt x="336848" y="161337"/>
                      <a:pt x="339677" y="159540"/>
                    </a:cubicBezTo>
                    <a:cubicBezTo>
                      <a:pt x="340620" y="158950"/>
                      <a:pt x="341534" y="158302"/>
                      <a:pt x="342418" y="157654"/>
                    </a:cubicBezTo>
                    <a:cubicBezTo>
                      <a:pt x="342506" y="157595"/>
                      <a:pt x="342653" y="157477"/>
                      <a:pt x="342801" y="157330"/>
                    </a:cubicBezTo>
                    <a:cubicBezTo>
                      <a:pt x="342919" y="157212"/>
                      <a:pt x="343095" y="157064"/>
                      <a:pt x="343243" y="156946"/>
                    </a:cubicBezTo>
                    <a:cubicBezTo>
                      <a:pt x="343331" y="156858"/>
                      <a:pt x="343449" y="156770"/>
                      <a:pt x="343537" y="156681"/>
                    </a:cubicBezTo>
                    <a:cubicBezTo>
                      <a:pt x="343685" y="156563"/>
                      <a:pt x="343803" y="156446"/>
                      <a:pt x="343950" y="156328"/>
                    </a:cubicBezTo>
                    <a:cubicBezTo>
                      <a:pt x="344038" y="156239"/>
                      <a:pt x="344156" y="156151"/>
                      <a:pt x="344274" y="156062"/>
                    </a:cubicBezTo>
                    <a:cubicBezTo>
                      <a:pt x="344421" y="155945"/>
                      <a:pt x="344569" y="155827"/>
                      <a:pt x="344716" y="155709"/>
                    </a:cubicBezTo>
                    <a:cubicBezTo>
                      <a:pt x="344834" y="155620"/>
                      <a:pt x="344922" y="155532"/>
                      <a:pt x="345040" y="155473"/>
                    </a:cubicBezTo>
                    <a:cubicBezTo>
                      <a:pt x="345188" y="155355"/>
                      <a:pt x="345335" y="155267"/>
                      <a:pt x="345512" y="155149"/>
                    </a:cubicBezTo>
                    <a:cubicBezTo>
                      <a:pt x="345600" y="155090"/>
                      <a:pt x="345718" y="155002"/>
                      <a:pt x="345806" y="154943"/>
                    </a:cubicBezTo>
                    <a:cubicBezTo>
                      <a:pt x="345983" y="154854"/>
                      <a:pt x="346131" y="154766"/>
                      <a:pt x="346278" y="154677"/>
                    </a:cubicBezTo>
                    <a:cubicBezTo>
                      <a:pt x="346366" y="154648"/>
                      <a:pt x="346425" y="154589"/>
                      <a:pt x="346514" y="154560"/>
                    </a:cubicBezTo>
                    <a:cubicBezTo>
                      <a:pt x="346720" y="154471"/>
                      <a:pt x="346926" y="154412"/>
                      <a:pt x="347103" y="154412"/>
                    </a:cubicBezTo>
                    <a:cubicBezTo>
                      <a:pt x="347280" y="154412"/>
                      <a:pt x="347427" y="154471"/>
                      <a:pt x="347516" y="154589"/>
                    </a:cubicBezTo>
                    <a:cubicBezTo>
                      <a:pt x="347516" y="154589"/>
                      <a:pt x="347516" y="154589"/>
                      <a:pt x="347516" y="154589"/>
                    </a:cubicBezTo>
                    <a:cubicBezTo>
                      <a:pt x="347044" y="154913"/>
                      <a:pt x="346602" y="155208"/>
                      <a:pt x="346131" y="155532"/>
                    </a:cubicBezTo>
                    <a:cubicBezTo>
                      <a:pt x="346131" y="155532"/>
                      <a:pt x="346131" y="155532"/>
                      <a:pt x="346131" y="155532"/>
                    </a:cubicBezTo>
                    <a:cubicBezTo>
                      <a:pt x="344687" y="156711"/>
                      <a:pt x="343154" y="157801"/>
                      <a:pt x="341622" y="158832"/>
                    </a:cubicBezTo>
                    <a:cubicBezTo>
                      <a:pt x="341327" y="159039"/>
                      <a:pt x="341062" y="159215"/>
                      <a:pt x="340767" y="159422"/>
                    </a:cubicBezTo>
                    <a:cubicBezTo>
                      <a:pt x="339265" y="160394"/>
                      <a:pt x="337762" y="161337"/>
                      <a:pt x="336200" y="162192"/>
                    </a:cubicBezTo>
                    <a:cubicBezTo>
                      <a:pt x="335905" y="162369"/>
                      <a:pt x="335611" y="162516"/>
                      <a:pt x="335316" y="162663"/>
                    </a:cubicBezTo>
                    <a:cubicBezTo>
                      <a:pt x="333695" y="163518"/>
                      <a:pt x="332074" y="164372"/>
                      <a:pt x="330395" y="165109"/>
                    </a:cubicBezTo>
                    <a:cubicBezTo>
                      <a:pt x="330395" y="165109"/>
                      <a:pt x="330395" y="165109"/>
                      <a:pt x="330365" y="165109"/>
                    </a:cubicBezTo>
                    <a:cubicBezTo>
                      <a:pt x="328686" y="165846"/>
                      <a:pt x="326976" y="166494"/>
                      <a:pt x="325238" y="167113"/>
                    </a:cubicBezTo>
                    <a:cubicBezTo>
                      <a:pt x="324914" y="167231"/>
                      <a:pt x="324590" y="167349"/>
                      <a:pt x="324295" y="167437"/>
                    </a:cubicBezTo>
                    <a:cubicBezTo>
                      <a:pt x="322615" y="167997"/>
                      <a:pt x="320936" y="168498"/>
                      <a:pt x="319226" y="168940"/>
                    </a:cubicBezTo>
                    <a:cubicBezTo>
                      <a:pt x="318902" y="169028"/>
                      <a:pt x="318578" y="169087"/>
                      <a:pt x="318254" y="169176"/>
                    </a:cubicBezTo>
                    <a:cubicBezTo>
                      <a:pt x="316486" y="169618"/>
                      <a:pt x="314718" y="170001"/>
                      <a:pt x="312920" y="170295"/>
                    </a:cubicBezTo>
                    <a:cubicBezTo>
                      <a:pt x="312891" y="170295"/>
                      <a:pt x="312891" y="170295"/>
                      <a:pt x="312861" y="170295"/>
                    </a:cubicBezTo>
                    <a:cubicBezTo>
                      <a:pt x="311064" y="170590"/>
                      <a:pt x="309237" y="170796"/>
                      <a:pt x="307410" y="170973"/>
                    </a:cubicBezTo>
                    <a:cubicBezTo>
                      <a:pt x="307056" y="171003"/>
                      <a:pt x="306732" y="171032"/>
                      <a:pt x="306378" y="171062"/>
                    </a:cubicBezTo>
                    <a:cubicBezTo>
                      <a:pt x="304610" y="171209"/>
                      <a:pt x="302842" y="171268"/>
                      <a:pt x="301074" y="171268"/>
                    </a:cubicBezTo>
                    <a:cubicBezTo>
                      <a:pt x="300662" y="171268"/>
                      <a:pt x="300249" y="171268"/>
                      <a:pt x="299866" y="171268"/>
                    </a:cubicBezTo>
                    <a:cubicBezTo>
                      <a:pt x="298776" y="171268"/>
                      <a:pt x="297656" y="171209"/>
                      <a:pt x="296566" y="171150"/>
                    </a:cubicBezTo>
                    <a:cubicBezTo>
                      <a:pt x="296123" y="171121"/>
                      <a:pt x="295681" y="171091"/>
                      <a:pt x="295239" y="171062"/>
                    </a:cubicBezTo>
                    <a:cubicBezTo>
                      <a:pt x="293766" y="170944"/>
                      <a:pt x="292263" y="170826"/>
                      <a:pt x="290790" y="170620"/>
                    </a:cubicBezTo>
                    <a:cubicBezTo>
                      <a:pt x="287902" y="170237"/>
                      <a:pt x="284985" y="169736"/>
                      <a:pt x="282156" y="169058"/>
                    </a:cubicBezTo>
                    <a:cubicBezTo>
                      <a:pt x="280977" y="168763"/>
                      <a:pt x="279828" y="168380"/>
                      <a:pt x="278678" y="168026"/>
                    </a:cubicBezTo>
                    <a:cubicBezTo>
                      <a:pt x="277529" y="167673"/>
                      <a:pt x="276350" y="167378"/>
                      <a:pt x="275142" y="167231"/>
                    </a:cubicBezTo>
                    <a:cubicBezTo>
                      <a:pt x="274818" y="167201"/>
                      <a:pt x="274523" y="167172"/>
                      <a:pt x="274258" y="167172"/>
                    </a:cubicBezTo>
                    <a:cubicBezTo>
                      <a:pt x="274111" y="167172"/>
                      <a:pt x="274023" y="167201"/>
                      <a:pt x="273875" y="167231"/>
                    </a:cubicBezTo>
                    <a:cubicBezTo>
                      <a:pt x="273669" y="167260"/>
                      <a:pt x="273463" y="167260"/>
                      <a:pt x="273256" y="167290"/>
                    </a:cubicBezTo>
                    <a:cubicBezTo>
                      <a:pt x="273021" y="167349"/>
                      <a:pt x="272844" y="167408"/>
                      <a:pt x="272667" y="167467"/>
                    </a:cubicBezTo>
                    <a:cubicBezTo>
                      <a:pt x="272520" y="167525"/>
                      <a:pt x="272372" y="167584"/>
                      <a:pt x="272254" y="167673"/>
                    </a:cubicBezTo>
                    <a:cubicBezTo>
                      <a:pt x="272107" y="167761"/>
                      <a:pt x="271989" y="167879"/>
                      <a:pt x="271901" y="167997"/>
                    </a:cubicBezTo>
                    <a:cubicBezTo>
                      <a:pt x="271812" y="168085"/>
                      <a:pt x="271724" y="168174"/>
                      <a:pt x="271665" y="168292"/>
                    </a:cubicBezTo>
                    <a:cubicBezTo>
                      <a:pt x="271606" y="168439"/>
                      <a:pt x="271547" y="168586"/>
                      <a:pt x="271518" y="168763"/>
                    </a:cubicBezTo>
                    <a:cubicBezTo>
                      <a:pt x="271488" y="168881"/>
                      <a:pt x="271459" y="168999"/>
                      <a:pt x="271459" y="169146"/>
                    </a:cubicBezTo>
                    <a:cubicBezTo>
                      <a:pt x="271459" y="169323"/>
                      <a:pt x="271488" y="169529"/>
                      <a:pt x="271518" y="169706"/>
                    </a:cubicBezTo>
                    <a:cubicBezTo>
                      <a:pt x="271547" y="169853"/>
                      <a:pt x="271547" y="169971"/>
                      <a:pt x="271577" y="170119"/>
                    </a:cubicBezTo>
                    <a:cubicBezTo>
                      <a:pt x="271636" y="170325"/>
                      <a:pt x="271724" y="170561"/>
                      <a:pt x="271812" y="170767"/>
                    </a:cubicBezTo>
                    <a:cubicBezTo>
                      <a:pt x="271871" y="170914"/>
                      <a:pt x="271901" y="171032"/>
                      <a:pt x="271989" y="171179"/>
                    </a:cubicBezTo>
                    <a:cubicBezTo>
                      <a:pt x="272107" y="171415"/>
                      <a:pt x="272254" y="171651"/>
                      <a:pt x="272402" y="171916"/>
                    </a:cubicBezTo>
                    <a:cubicBezTo>
                      <a:pt x="272490" y="172034"/>
                      <a:pt x="272520" y="172152"/>
                      <a:pt x="272608" y="172270"/>
                    </a:cubicBezTo>
                    <a:cubicBezTo>
                      <a:pt x="272844" y="172623"/>
                      <a:pt x="273109" y="172977"/>
                      <a:pt x="273404" y="173301"/>
                    </a:cubicBezTo>
                    <a:cubicBezTo>
                      <a:pt x="273404" y="173301"/>
                      <a:pt x="273404" y="173331"/>
                      <a:pt x="273433" y="173331"/>
                    </a:cubicBezTo>
                    <a:cubicBezTo>
                      <a:pt x="279739" y="180462"/>
                      <a:pt x="287224" y="186680"/>
                      <a:pt x="289729" y="196316"/>
                    </a:cubicBezTo>
                    <a:cubicBezTo>
                      <a:pt x="289140" y="195314"/>
                      <a:pt x="288580" y="194194"/>
                      <a:pt x="287990" y="193104"/>
                    </a:cubicBezTo>
                    <a:close/>
                    <a:moveTo>
                      <a:pt x="212759" y="174126"/>
                    </a:moveTo>
                    <a:cubicBezTo>
                      <a:pt x="212729" y="174126"/>
                      <a:pt x="212700" y="174097"/>
                      <a:pt x="212670" y="174097"/>
                    </a:cubicBezTo>
                    <a:cubicBezTo>
                      <a:pt x="212552" y="174038"/>
                      <a:pt x="212464" y="173920"/>
                      <a:pt x="212405" y="173773"/>
                    </a:cubicBezTo>
                    <a:cubicBezTo>
                      <a:pt x="212405" y="173743"/>
                      <a:pt x="212405" y="173714"/>
                      <a:pt x="212376" y="173684"/>
                    </a:cubicBezTo>
                    <a:cubicBezTo>
                      <a:pt x="212346" y="173507"/>
                      <a:pt x="212376" y="173301"/>
                      <a:pt x="212464" y="173036"/>
                    </a:cubicBezTo>
                    <a:cubicBezTo>
                      <a:pt x="212464" y="173007"/>
                      <a:pt x="212493" y="172948"/>
                      <a:pt x="212523" y="172918"/>
                    </a:cubicBezTo>
                    <a:cubicBezTo>
                      <a:pt x="212641" y="172623"/>
                      <a:pt x="212788" y="172270"/>
                      <a:pt x="213053" y="171857"/>
                    </a:cubicBezTo>
                    <a:cubicBezTo>
                      <a:pt x="213878" y="170531"/>
                      <a:pt x="214291" y="169352"/>
                      <a:pt x="214379" y="168233"/>
                    </a:cubicBezTo>
                    <a:cubicBezTo>
                      <a:pt x="214497" y="166376"/>
                      <a:pt x="213613" y="164667"/>
                      <a:pt x="211934" y="162663"/>
                    </a:cubicBezTo>
                    <a:cubicBezTo>
                      <a:pt x="211315" y="161927"/>
                      <a:pt x="210666" y="161190"/>
                      <a:pt x="209989" y="160512"/>
                    </a:cubicBezTo>
                    <a:cubicBezTo>
                      <a:pt x="207955" y="158449"/>
                      <a:pt x="205657" y="156711"/>
                      <a:pt x="203064" y="155385"/>
                    </a:cubicBezTo>
                    <a:cubicBezTo>
                      <a:pt x="201384" y="154530"/>
                      <a:pt x="199645" y="153852"/>
                      <a:pt x="197877" y="153322"/>
                    </a:cubicBezTo>
                    <a:cubicBezTo>
                      <a:pt x="196109" y="152791"/>
                      <a:pt x="194312" y="152379"/>
                      <a:pt x="192514" y="152055"/>
                    </a:cubicBezTo>
                    <a:cubicBezTo>
                      <a:pt x="190687" y="151731"/>
                      <a:pt x="188860" y="151495"/>
                      <a:pt x="187033" y="151259"/>
                    </a:cubicBezTo>
                    <a:cubicBezTo>
                      <a:pt x="185206" y="151023"/>
                      <a:pt x="183350" y="150817"/>
                      <a:pt x="181523" y="150522"/>
                    </a:cubicBezTo>
                    <a:cubicBezTo>
                      <a:pt x="180815" y="150405"/>
                      <a:pt x="180079" y="150287"/>
                      <a:pt x="179342" y="150198"/>
                    </a:cubicBezTo>
                    <a:cubicBezTo>
                      <a:pt x="178900" y="150139"/>
                      <a:pt x="178428" y="150051"/>
                      <a:pt x="177957" y="149992"/>
                    </a:cubicBezTo>
                    <a:cubicBezTo>
                      <a:pt x="177721" y="149963"/>
                      <a:pt x="177486" y="149933"/>
                      <a:pt x="177220" y="149904"/>
                    </a:cubicBezTo>
                    <a:cubicBezTo>
                      <a:pt x="176837" y="149845"/>
                      <a:pt x="176425" y="149815"/>
                      <a:pt x="176042" y="149756"/>
                    </a:cubicBezTo>
                    <a:cubicBezTo>
                      <a:pt x="175776" y="149727"/>
                      <a:pt x="175541" y="149697"/>
                      <a:pt x="175275" y="149697"/>
                    </a:cubicBezTo>
                    <a:cubicBezTo>
                      <a:pt x="174892" y="149668"/>
                      <a:pt x="174509" y="149638"/>
                      <a:pt x="174097" y="149638"/>
                    </a:cubicBezTo>
                    <a:cubicBezTo>
                      <a:pt x="173920" y="149638"/>
                      <a:pt x="173773" y="149609"/>
                      <a:pt x="173596" y="149609"/>
                    </a:cubicBezTo>
                    <a:cubicBezTo>
                      <a:pt x="173478" y="149609"/>
                      <a:pt x="173360" y="149609"/>
                      <a:pt x="173272" y="149609"/>
                    </a:cubicBezTo>
                    <a:cubicBezTo>
                      <a:pt x="173065" y="149609"/>
                      <a:pt x="172859" y="149609"/>
                      <a:pt x="172682" y="149638"/>
                    </a:cubicBezTo>
                    <a:cubicBezTo>
                      <a:pt x="172329" y="149668"/>
                      <a:pt x="172004" y="149697"/>
                      <a:pt x="171680" y="149727"/>
                    </a:cubicBezTo>
                    <a:cubicBezTo>
                      <a:pt x="171474" y="149756"/>
                      <a:pt x="171297" y="149786"/>
                      <a:pt x="171091" y="149815"/>
                    </a:cubicBezTo>
                    <a:cubicBezTo>
                      <a:pt x="170737" y="149874"/>
                      <a:pt x="170384" y="149963"/>
                      <a:pt x="170060" y="150051"/>
                    </a:cubicBezTo>
                    <a:cubicBezTo>
                      <a:pt x="169883" y="150080"/>
                      <a:pt x="169735" y="150139"/>
                      <a:pt x="169559" y="150169"/>
                    </a:cubicBezTo>
                    <a:cubicBezTo>
                      <a:pt x="169058" y="150316"/>
                      <a:pt x="168557" y="150522"/>
                      <a:pt x="168085" y="150758"/>
                    </a:cubicBezTo>
                    <a:cubicBezTo>
                      <a:pt x="168085" y="150758"/>
                      <a:pt x="168085" y="150758"/>
                      <a:pt x="168085" y="150758"/>
                    </a:cubicBezTo>
                    <a:cubicBezTo>
                      <a:pt x="167673" y="150964"/>
                      <a:pt x="167290" y="151200"/>
                      <a:pt x="166936" y="151465"/>
                    </a:cubicBezTo>
                    <a:cubicBezTo>
                      <a:pt x="165875" y="152261"/>
                      <a:pt x="165050" y="153263"/>
                      <a:pt x="164461" y="154501"/>
                    </a:cubicBezTo>
                    <a:cubicBezTo>
                      <a:pt x="164284" y="154854"/>
                      <a:pt x="164107" y="155444"/>
                      <a:pt x="163871" y="156003"/>
                    </a:cubicBezTo>
                    <a:cubicBezTo>
                      <a:pt x="163488" y="156976"/>
                      <a:pt x="162987" y="157948"/>
                      <a:pt x="162162" y="158066"/>
                    </a:cubicBezTo>
                    <a:cubicBezTo>
                      <a:pt x="162310" y="155473"/>
                      <a:pt x="161691" y="152880"/>
                      <a:pt x="160512" y="150611"/>
                    </a:cubicBezTo>
                    <a:cubicBezTo>
                      <a:pt x="159333" y="148342"/>
                      <a:pt x="157536" y="146367"/>
                      <a:pt x="155355" y="144982"/>
                    </a:cubicBezTo>
                    <a:cubicBezTo>
                      <a:pt x="154500" y="144452"/>
                      <a:pt x="153322" y="144275"/>
                      <a:pt x="152791" y="143981"/>
                    </a:cubicBezTo>
                    <a:cubicBezTo>
                      <a:pt x="151966" y="143539"/>
                      <a:pt x="151171" y="142713"/>
                      <a:pt x="150404" y="142183"/>
                    </a:cubicBezTo>
                    <a:cubicBezTo>
                      <a:pt x="147517" y="140209"/>
                      <a:pt x="144540" y="138352"/>
                      <a:pt x="141564" y="136466"/>
                    </a:cubicBezTo>
                    <a:cubicBezTo>
                      <a:pt x="135435" y="132547"/>
                      <a:pt x="129335" y="128569"/>
                      <a:pt x="123206" y="124650"/>
                    </a:cubicBezTo>
                    <a:cubicBezTo>
                      <a:pt x="121762" y="123707"/>
                      <a:pt x="120288" y="122734"/>
                      <a:pt x="118815" y="121762"/>
                    </a:cubicBezTo>
                    <a:cubicBezTo>
                      <a:pt x="117341" y="120819"/>
                      <a:pt x="115839" y="119905"/>
                      <a:pt x="114247" y="119169"/>
                    </a:cubicBezTo>
                    <a:cubicBezTo>
                      <a:pt x="113393" y="118756"/>
                      <a:pt x="112538" y="118491"/>
                      <a:pt x="111654" y="118314"/>
                    </a:cubicBezTo>
                    <a:cubicBezTo>
                      <a:pt x="109061" y="117754"/>
                      <a:pt x="106468" y="117901"/>
                      <a:pt x="103786" y="117253"/>
                    </a:cubicBezTo>
                    <a:cubicBezTo>
                      <a:pt x="104759" y="116782"/>
                      <a:pt x="105937" y="116516"/>
                      <a:pt x="107028" y="116133"/>
                    </a:cubicBezTo>
                    <a:cubicBezTo>
                      <a:pt x="107588" y="115927"/>
                      <a:pt x="108118" y="115721"/>
                      <a:pt x="108589" y="115426"/>
                    </a:cubicBezTo>
                    <a:cubicBezTo>
                      <a:pt x="109061" y="115131"/>
                      <a:pt x="109503" y="114778"/>
                      <a:pt x="109827" y="114306"/>
                    </a:cubicBezTo>
                    <a:cubicBezTo>
                      <a:pt x="110446" y="113452"/>
                      <a:pt x="110534" y="112509"/>
                      <a:pt x="110357" y="111566"/>
                    </a:cubicBezTo>
                    <a:cubicBezTo>
                      <a:pt x="110181" y="110623"/>
                      <a:pt x="109739" y="109680"/>
                      <a:pt x="109297" y="108766"/>
                    </a:cubicBezTo>
                    <a:cubicBezTo>
                      <a:pt x="109002" y="108147"/>
                      <a:pt x="108707" y="107588"/>
                      <a:pt x="108472" y="107028"/>
                    </a:cubicBezTo>
                    <a:cubicBezTo>
                      <a:pt x="106674" y="102608"/>
                      <a:pt x="105643" y="97952"/>
                      <a:pt x="104700" y="93296"/>
                    </a:cubicBezTo>
                    <a:cubicBezTo>
                      <a:pt x="104376" y="91734"/>
                      <a:pt x="104081" y="90172"/>
                      <a:pt x="103757" y="88640"/>
                    </a:cubicBezTo>
                    <a:cubicBezTo>
                      <a:pt x="102843" y="84190"/>
                      <a:pt x="102578" y="79416"/>
                      <a:pt x="101222" y="75025"/>
                    </a:cubicBezTo>
                    <a:cubicBezTo>
                      <a:pt x="100780" y="73552"/>
                      <a:pt x="100191" y="72138"/>
                      <a:pt x="99454" y="70782"/>
                    </a:cubicBezTo>
                    <a:cubicBezTo>
                      <a:pt x="99101" y="70134"/>
                      <a:pt x="98688" y="69515"/>
                      <a:pt x="98276" y="68926"/>
                    </a:cubicBezTo>
                    <a:cubicBezTo>
                      <a:pt x="95329" y="64800"/>
                      <a:pt x="90968" y="61824"/>
                      <a:pt x="87166" y="58553"/>
                    </a:cubicBezTo>
                    <a:cubicBezTo>
                      <a:pt x="87225" y="58464"/>
                      <a:pt x="87314" y="58435"/>
                      <a:pt x="87402" y="58435"/>
                    </a:cubicBezTo>
                    <a:cubicBezTo>
                      <a:pt x="87431" y="58435"/>
                      <a:pt x="87461" y="58435"/>
                      <a:pt x="87490" y="58435"/>
                    </a:cubicBezTo>
                    <a:cubicBezTo>
                      <a:pt x="87667" y="58435"/>
                      <a:pt x="87903" y="58523"/>
                      <a:pt x="88227" y="58671"/>
                    </a:cubicBezTo>
                    <a:cubicBezTo>
                      <a:pt x="88227" y="58671"/>
                      <a:pt x="88257" y="58671"/>
                      <a:pt x="88257" y="58700"/>
                    </a:cubicBezTo>
                    <a:cubicBezTo>
                      <a:pt x="88551" y="58848"/>
                      <a:pt x="88934" y="59054"/>
                      <a:pt x="89317" y="59319"/>
                    </a:cubicBezTo>
                    <a:cubicBezTo>
                      <a:pt x="89347" y="59349"/>
                      <a:pt x="89376" y="59349"/>
                      <a:pt x="89406" y="59378"/>
                    </a:cubicBezTo>
                    <a:cubicBezTo>
                      <a:pt x="89789" y="59614"/>
                      <a:pt x="90201" y="59908"/>
                      <a:pt x="90643" y="60233"/>
                    </a:cubicBezTo>
                    <a:cubicBezTo>
                      <a:pt x="90702" y="60262"/>
                      <a:pt x="90732" y="60291"/>
                      <a:pt x="90791" y="60321"/>
                    </a:cubicBezTo>
                    <a:cubicBezTo>
                      <a:pt x="91203" y="60616"/>
                      <a:pt x="91645" y="60969"/>
                      <a:pt x="92087" y="61293"/>
                    </a:cubicBezTo>
                    <a:cubicBezTo>
                      <a:pt x="92146" y="61323"/>
                      <a:pt x="92205" y="61382"/>
                      <a:pt x="92264" y="61411"/>
                    </a:cubicBezTo>
                    <a:cubicBezTo>
                      <a:pt x="92706" y="61735"/>
                      <a:pt x="93119" y="62089"/>
                      <a:pt x="93531" y="62384"/>
                    </a:cubicBezTo>
                    <a:cubicBezTo>
                      <a:pt x="93590" y="62413"/>
                      <a:pt x="93649" y="62472"/>
                      <a:pt x="93708" y="62502"/>
                    </a:cubicBezTo>
                    <a:cubicBezTo>
                      <a:pt x="94121" y="62826"/>
                      <a:pt x="94504" y="63150"/>
                      <a:pt x="94857" y="63415"/>
                    </a:cubicBezTo>
                    <a:cubicBezTo>
                      <a:pt x="95211" y="63680"/>
                      <a:pt x="95506" y="63916"/>
                      <a:pt x="95741" y="64122"/>
                    </a:cubicBezTo>
                    <a:cubicBezTo>
                      <a:pt x="95771" y="64152"/>
                      <a:pt x="95771" y="64152"/>
                      <a:pt x="95800" y="64152"/>
                    </a:cubicBezTo>
                    <a:cubicBezTo>
                      <a:pt x="96036" y="64329"/>
                      <a:pt x="96213" y="64476"/>
                      <a:pt x="96301" y="64535"/>
                    </a:cubicBezTo>
                    <a:cubicBezTo>
                      <a:pt x="96684" y="64771"/>
                      <a:pt x="97067" y="64947"/>
                      <a:pt x="97451" y="65124"/>
                    </a:cubicBezTo>
                    <a:cubicBezTo>
                      <a:pt x="97568" y="65183"/>
                      <a:pt x="97686" y="65213"/>
                      <a:pt x="97804" y="65242"/>
                    </a:cubicBezTo>
                    <a:cubicBezTo>
                      <a:pt x="98069" y="65331"/>
                      <a:pt x="98305" y="65448"/>
                      <a:pt x="98570" y="65507"/>
                    </a:cubicBezTo>
                    <a:cubicBezTo>
                      <a:pt x="98718" y="65537"/>
                      <a:pt x="98865" y="65566"/>
                      <a:pt x="99012" y="65596"/>
                    </a:cubicBezTo>
                    <a:cubicBezTo>
                      <a:pt x="99219" y="65655"/>
                      <a:pt x="99454" y="65714"/>
                      <a:pt x="99661" y="65743"/>
                    </a:cubicBezTo>
                    <a:cubicBezTo>
                      <a:pt x="99808" y="65773"/>
                      <a:pt x="99985" y="65773"/>
                      <a:pt x="100132" y="65773"/>
                    </a:cubicBezTo>
                    <a:cubicBezTo>
                      <a:pt x="100338" y="65802"/>
                      <a:pt x="100545" y="65802"/>
                      <a:pt x="100751" y="65802"/>
                    </a:cubicBezTo>
                    <a:cubicBezTo>
                      <a:pt x="100780" y="65802"/>
                      <a:pt x="100810" y="65802"/>
                      <a:pt x="100839" y="65802"/>
                    </a:cubicBezTo>
                    <a:cubicBezTo>
                      <a:pt x="100898" y="65802"/>
                      <a:pt x="100957" y="65773"/>
                      <a:pt x="101016" y="65773"/>
                    </a:cubicBezTo>
                    <a:cubicBezTo>
                      <a:pt x="101399" y="65773"/>
                      <a:pt x="101782" y="65743"/>
                      <a:pt x="102165" y="65684"/>
                    </a:cubicBezTo>
                    <a:cubicBezTo>
                      <a:pt x="102283" y="65655"/>
                      <a:pt x="102372" y="65655"/>
                      <a:pt x="102490" y="65625"/>
                    </a:cubicBezTo>
                    <a:cubicBezTo>
                      <a:pt x="102932" y="65537"/>
                      <a:pt x="103374" y="65448"/>
                      <a:pt x="103816" y="65301"/>
                    </a:cubicBezTo>
                    <a:cubicBezTo>
                      <a:pt x="103875" y="65272"/>
                      <a:pt x="103963" y="65242"/>
                      <a:pt x="104022" y="65213"/>
                    </a:cubicBezTo>
                    <a:cubicBezTo>
                      <a:pt x="104405" y="65095"/>
                      <a:pt x="104788" y="64947"/>
                      <a:pt x="105171" y="64771"/>
                    </a:cubicBezTo>
                    <a:cubicBezTo>
                      <a:pt x="105289" y="64712"/>
                      <a:pt x="105377" y="64682"/>
                      <a:pt x="105495" y="64623"/>
                    </a:cubicBezTo>
                    <a:cubicBezTo>
                      <a:pt x="105937" y="64417"/>
                      <a:pt x="106350" y="64211"/>
                      <a:pt x="106762" y="64004"/>
                    </a:cubicBezTo>
                    <a:cubicBezTo>
                      <a:pt x="106821" y="63975"/>
                      <a:pt x="106880" y="63946"/>
                      <a:pt x="106939" y="63916"/>
                    </a:cubicBezTo>
                    <a:cubicBezTo>
                      <a:pt x="107322" y="63710"/>
                      <a:pt x="107705" y="63474"/>
                      <a:pt x="108088" y="63268"/>
                    </a:cubicBezTo>
                    <a:cubicBezTo>
                      <a:pt x="108206" y="63209"/>
                      <a:pt x="108324" y="63120"/>
                      <a:pt x="108442" y="63061"/>
                    </a:cubicBezTo>
                    <a:cubicBezTo>
                      <a:pt x="108855" y="62826"/>
                      <a:pt x="109238" y="62561"/>
                      <a:pt x="109650" y="62325"/>
                    </a:cubicBezTo>
                    <a:cubicBezTo>
                      <a:pt x="110033" y="62089"/>
                      <a:pt x="110416" y="61853"/>
                      <a:pt x="110800" y="61588"/>
                    </a:cubicBezTo>
                    <a:cubicBezTo>
                      <a:pt x="110917" y="61500"/>
                      <a:pt x="111035" y="61441"/>
                      <a:pt x="111183" y="61352"/>
                    </a:cubicBezTo>
                    <a:cubicBezTo>
                      <a:pt x="111625" y="61087"/>
                      <a:pt x="112067" y="60792"/>
                      <a:pt x="112509" y="60557"/>
                    </a:cubicBezTo>
                    <a:cubicBezTo>
                      <a:pt x="109326" y="63828"/>
                      <a:pt x="104081" y="66273"/>
                      <a:pt x="103550" y="71342"/>
                    </a:cubicBezTo>
                    <a:cubicBezTo>
                      <a:pt x="103285" y="73817"/>
                      <a:pt x="103786" y="76558"/>
                      <a:pt x="104228" y="79151"/>
                    </a:cubicBezTo>
                    <a:cubicBezTo>
                      <a:pt x="104376" y="80006"/>
                      <a:pt x="104523" y="80860"/>
                      <a:pt x="104611" y="81685"/>
                    </a:cubicBezTo>
                    <a:cubicBezTo>
                      <a:pt x="104847" y="83571"/>
                      <a:pt x="105112" y="85428"/>
                      <a:pt x="105377" y="87284"/>
                    </a:cubicBezTo>
                    <a:cubicBezTo>
                      <a:pt x="105525" y="88227"/>
                      <a:pt x="105672" y="89141"/>
                      <a:pt x="105849" y="90054"/>
                    </a:cubicBezTo>
                    <a:cubicBezTo>
                      <a:pt x="105849" y="90084"/>
                      <a:pt x="105878" y="90172"/>
                      <a:pt x="105908" y="90260"/>
                    </a:cubicBezTo>
                    <a:cubicBezTo>
                      <a:pt x="105908" y="90319"/>
                      <a:pt x="105937" y="90378"/>
                      <a:pt x="105967" y="90437"/>
                    </a:cubicBezTo>
                    <a:cubicBezTo>
                      <a:pt x="105996" y="90496"/>
                      <a:pt x="105996" y="90585"/>
                      <a:pt x="106026" y="90644"/>
                    </a:cubicBezTo>
                    <a:cubicBezTo>
                      <a:pt x="106055" y="90732"/>
                      <a:pt x="106085" y="90820"/>
                      <a:pt x="106085" y="90938"/>
                    </a:cubicBezTo>
                    <a:cubicBezTo>
                      <a:pt x="106085" y="90997"/>
                      <a:pt x="106114" y="91056"/>
                      <a:pt x="106114" y="91086"/>
                    </a:cubicBezTo>
                    <a:cubicBezTo>
                      <a:pt x="106144" y="91174"/>
                      <a:pt x="106144" y="91262"/>
                      <a:pt x="106173" y="91351"/>
                    </a:cubicBezTo>
                    <a:cubicBezTo>
                      <a:pt x="106173" y="91410"/>
                      <a:pt x="106203" y="91439"/>
                      <a:pt x="106203" y="91498"/>
                    </a:cubicBezTo>
                    <a:cubicBezTo>
                      <a:pt x="106232" y="91586"/>
                      <a:pt x="106232" y="91675"/>
                      <a:pt x="106261" y="91763"/>
                    </a:cubicBezTo>
                    <a:cubicBezTo>
                      <a:pt x="106261" y="91793"/>
                      <a:pt x="106261" y="91822"/>
                      <a:pt x="106261" y="91852"/>
                    </a:cubicBezTo>
                    <a:cubicBezTo>
                      <a:pt x="106291" y="91940"/>
                      <a:pt x="106291" y="92028"/>
                      <a:pt x="106291" y="92087"/>
                    </a:cubicBezTo>
                    <a:cubicBezTo>
                      <a:pt x="106291" y="92087"/>
                      <a:pt x="106291" y="92087"/>
                      <a:pt x="106291" y="92117"/>
                    </a:cubicBezTo>
                    <a:cubicBezTo>
                      <a:pt x="106291" y="92146"/>
                      <a:pt x="106291" y="92146"/>
                      <a:pt x="106261" y="92146"/>
                    </a:cubicBezTo>
                    <a:cubicBezTo>
                      <a:pt x="106232" y="92146"/>
                      <a:pt x="106203" y="92087"/>
                      <a:pt x="106114" y="91940"/>
                    </a:cubicBezTo>
                    <a:cubicBezTo>
                      <a:pt x="106114" y="91940"/>
                      <a:pt x="106114" y="91940"/>
                      <a:pt x="106114" y="91940"/>
                    </a:cubicBezTo>
                    <a:cubicBezTo>
                      <a:pt x="106114" y="91940"/>
                      <a:pt x="106114" y="91940"/>
                      <a:pt x="106114" y="91940"/>
                    </a:cubicBezTo>
                    <a:cubicBezTo>
                      <a:pt x="107322" y="95771"/>
                      <a:pt x="108059" y="99690"/>
                      <a:pt x="109326" y="103492"/>
                    </a:cubicBezTo>
                    <a:cubicBezTo>
                      <a:pt x="109739" y="104759"/>
                      <a:pt x="110210" y="105996"/>
                      <a:pt x="110800" y="107234"/>
                    </a:cubicBezTo>
                    <a:cubicBezTo>
                      <a:pt x="112774" y="111477"/>
                      <a:pt x="115485" y="115367"/>
                      <a:pt x="119021" y="118461"/>
                    </a:cubicBezTo>
                    <a:cubicBezTo>
                      <a:pt x="119316" y="118726"/>
                      <a:pt x="119669" y="119021"/>
                      <a:pt x="120023" y="119345"/>
                    </a:cubicBezTo>
                    <a:cubicBezTo>
                      <a:pt x="120111" y="119434"/>
                      <a:pt x="120229" y="119522"/>
                      <a:pt x="120318" y="119581"/>
                    </a:cubicBezTo>
                    <a:cubicBezTo>
                      <a:pt x="120612" y="119817"/>
                      <a:pt x="120878" y="120082"/>
                      <a:pt x="121202" y="120318"/>
                    </a:cubicBezTo>
                    <a:cubicBezTo>
                      <a:pt x="121349" y="120436"/>
                      <a:pt x="121526" y="120583"/>
                      <a:pt x="121703" y="120701"/>
                    </a:cubicBezTo>
                    <a:cubicBezTo>
                      <a:pt x="121968" y="120907"/>
                      <a:pt x="122233" y="121113"/>
                      <a:pt x="122528" y="121349"/>
                    </a:cubicBezTo>
                    <a:cubicBezTo>
                      <a:pt x="122705" y="121496"/>
                      <a:pt x="122911" y="121614"/>
                      <a:pt x="123117" y="121762"/>
                    </a:cubicBezTo>
                    <a:cubicBezTo>
                      <a:pt x="123382" y="121968"/>
                      <a:pt x="123648" y="122145"/>
                      <a:pt x="123942" y="122351"/>
                    </a:cubicBezTo>
                    <a:cubicBezTo>
                      <a:pt x="124148" y="122498"/>
                      <a:pt x="124355" y="122616"/>
                      <a:pt x="124561" y="122734"/>
                    </a:cubicBezTo>
                    <a:cubicBezTo>
                      <a:pt x="124826" y="122911"/>
                      <a:pt x="125121" y="123058"/>
                      <a:pt x="125386" y="123235"/>
                    </a:cubicBezTo>
                    <a:cubicBezTo>
                      <a:pt x="125592" y="123353"/>
                      <a:pt x="125828" y="123441"/>
                      <a:pt x="126034" y="123559"/>
                    </a:cubicBezTo>
                    <a:cubicBezTo>
                      <a:pt x="126300" y="123707"/>
                      <a:pt x="126594" y="123824"/>
                      <a:pt x="126860" y="123913"/>
                    </a:cubicBezTo>
                    <a:cubicBezTo>
                      <a:pt x="127066" y="124001"/>
                      <a:pt x="127302" y="124060"/>
                      <a:pt x="127508" y="124119"/>
                    </a:cubicBezTo>
                    <a:cubicBezTo>
                      <a:pt x="127773" y="124208"/>
                      <a:pt x="128038" y="124266"/>
                      <a:pt x="128303" y="124325"/>
                    </a:cubicBezTo>
                    <a:cubicBezTo>
                      <a:pt x="128510" y="124355"/>
                      <a:pt x="128716" y="124384"/>
                      <a:pt x="128952" y="124414"/>
                    </a:cubicBezTo>
                    <a:cubicBezTo>
                      <a:pt x="129099" y="124414"/>
                      <a:pt x="129246" y="124473"/>
                      <a:pt x="129394" y="124473"/>
                    </a:cubicBezTo>
                    <a:cubicBezTo>
                      <a:pt x="129600" y="124473"/>
                      <a:pt x="129836" y="124443"/>
                      <a:pt x="130042" y="124414"/>
                    </a:cubicBezTo>
                    <a:cubicBezTo>
                      <a:pt x="131899" y="124149"/>
                      <a:pt x="133372" y="122498"/>
                      <a:pt x="134757" y="121379"/>
                    </a:cubicBezTo>
                    <a:cubicBezTo>
                      <a:pt x="135818" y="120495"/>
                      <a:pt x="136879" y="119640"/>
                      <a:pt x="137969" y="118785"/>
                    </a:cubicBezTo>
                    <a:cubicBezTo>
                      <a:pt x="139059" y="117931"/>
                      <a:pt x="140150" y="117106"/>
                      <a:pt x="141299" y="116340"/>
                    </a:cubicBezTo>
                    <a:cubicBezTo>
                      <a:pt x="139531" y="119139"/>
                      <a:pt x="137674" y="121909"/>
                      <a:pt x="136024" y="124767"/>
                    </a:cubicBezTo>
                    <a:cubicBezTo>
                      <a:pt x="134374" y="127596"/>
                      <a:pt x="134934" y="129011"/>
                      <a:pt x="137291" y="131191"/>
                    </a:cubicBezTo>
                    <a:cubicBezTo>
                      <a:pt x="142124" y="135641"/>
                      <a:pt x="147870" y="139118"/>
                      <a:pt x="153616" y="142242"/>
                    </a:cubicBezTo>
                    <a:cubicBezTo>
                      <a:pt x="156210" y="143656"/>
                      <a:pt x="158891" y="144806"/>
                      <a:pt x="161632" y="145749"/>
                    </a:cubicBezTo>
                    <a:cubicBezTo>
                      <a:pt x="164372" y="146662"/>
                      <a:pt x="167201" y="147340"/>
                      <a:pt x="170119" y="147752"/>
                    </a:cubicBezTo>
                    <a:cubicBezTo>
                      <a:pt x="170885" y="147870"/>
                      <a:pt x="171680" y="147959"/>
                      <a:pt x="172505" y="147959"/>
                    </a:cubicBezTo>
                    <a:cubicBezTo>
                      <a:pt x="172505" y="147959"/>
                      <a:pt x="172505" y="147959"/>
                      <a:pt x="172505" y="147959"/>
                    </a:cubicBezTo>
                    <a:cubicBezTo>
                      <a:pt x="172535" y="147959"/>
                      <a:pt x="172564" y="147959"/>
                      <a:pt x="172594" y="147959"/>
                    </a:cubicBezTo>
                    <a:cubicBezTo>
                      <a:pt x="172859" y="147959"/>
                      <a:pt x="173124" y="147929"/>
                      <a:pt x="173389" y="147900"/>
                    </a:cubicBezTo>
                    <a:cubicBezTo>
                      <a:pt x="173478" y="147900"/>
                      <a:pt x="173566" y="147870"/>
                      <a:pt x="173684" y="147841"/>
                    </a:cubicBezTo>
                    <a:cubicBezTo>
                      <a:pt x="173890" y="147811"/>
                      <a:pt x="174097" y="147752"/>
                      <a:pt x="174273" y="147694"/>
                    </a:cubicBezTo>
                    <a:cubicBezTo>
                      <a:pt x="174362" y="147664"/>
                      <a:pt x="174480" y="147635"/>
                      <a:pt x="174568" y="147605"/>
                    </a:cubicBezTo>
                    <a:cubicBezTo>
                      <a:pt x="174745" y="147546"/>
                      <a:pt x="174922" y="147458"/>
                      <a:pt x="175099" y="147340"/>
                    </a:cubicBezTo>
                    <a:cubicBezTo>
                      <a:pt x="175187" y="147281"/>
                      <a:pt x="175275" y="147251"/>
                      <a:pt x="175334" y="147193"/>
                    </a:cubicBezTo>
                    <a:cubicBezTo>
                      <a:pt x="175570" y="147016"/>
                      <a:pt x="175806" y="146839"/>
                      <a:pt x="176012" y="146603"/>
                    </a:cubicBezTo>
                    <a:cubicBezTo>
                      <a:pt x="176395" y="146161"/>
                      <a:pt x="176660" y="145690"/>
                      <a:pt x="176867" y="145159"/>
                    </a:cubicBezTo>
                    <a:cubicBezTo>
                      <a:pt x="177515" y="143568"/>
                      <a:pt x="177633" y="141682"/>
                      <a:pt x="178163" y="140120"/>
                    </a:cubicBezTo>
                    <a:cubicBezTo>
                      <a:pt x="178163" y="141682"/>
                      <a:pt x="178016" y="143480"/>
                      <a:pt x="178370" y="145100"/>
                    </a:cubicBezTo>
                    <a:cubicBezTo>
                      <a:pt x="178576" y="146073"/>
                      <a:pt x="178929" y="146986"/>
                      <a:pt x="179607" y="147752"/>
                    </a:cubicBezTo>
                    <a:cubicBezTo>
                      <a:pt x="179990" y="148194"/>
                      <a:pt x="180462" y="148519"/>
                      <a:pt x="180992" y="148813"/>
                    </a:cubicBezTo>
                    <a:cubicBezTo>
                      <a:pt x="181110" y="148872"/>
                      <a:pt x="181198" y="148931"/>
                      <a:pt x="181316" y="148990"/>
                    </a:cubicBezTo>
                    <a:cubicBezTo>
                      <a:pt x="181817" y="149226"/>
                      <a:pt x="182348" y="149432"/>
                      <a:pt x="182908" y="149579"/>
                    </a:cubicBezTo>
                    <a:cubicBezTo>
                      <a:pt x="182996" y="149609"/>
                      <a:pt x="183114" y="149609"/>
                      <a:pt x="183202" y="149638"/>
                    </a:cubicBezTo>
                    <a:cubicBezTo>
                      <a:pt x="183733" y="149756"/>
                      <a:pt x="184263" y="149815"/>
                      <a:pt x="184794" y="149874"/>
                    </a:cubicBezTo>
                    <a:cubicBezTo>
                      <a:pt x="184911" y="149874"/>
                      <a:pt x="185000" y="149904"/>
                      <a:pt x="185118" y="149904"/>
                    </a:cubicBezTo>
                    <a:cubicBezTo>
                      <a:pt x="185737" y="149933"/>
                      <a:pt x="186326" y="149963"/>
                      <a:pt x="186915" y="149963"/>
                    </a:cubicBezTo>
                    <a:cubicBezTo>
                      <a:pt x="186945" y="149963"/>
                      <a:pt x="186974" y="149963"/>
                      <a:pt x="187004" y="149963"/>
                    </a:cubicBezTo>
                    <a:cubicBezTo>
                      <a:pt x="187180" y="149963"/>
                      <a:pt x="187328" y="149963"/>
                      <a:pt x="187505" y="149963"/>
                    </a:cubicBezTo>
                    <a:cubicBezTo>
                      <a:pt x="188006" y="149963"/>
                      <a:pt x="188507" y="149963"/>
                      <a:pt x="188978" y="149963"/>
                    </a:cubicBezTo>
                    <a:cubicBezTo>
                      <a:pt x="189715" y="149963"/>
                      <a:pt x="190481" y="149992"/>
                      <a:pt x="191277" y="150080"/>
                    </a:cubicBezTo>
                    <a:cubicBezTo>
                      <a:pt x="191719" y="150110"/>
                      <a:pt x="192190" y="150139"/>
                      <a:pt x="192632" y="150198"/>
                    </a:cubicBezTo>
                    <a:cubicBezTo>
                      <a:pt x="193074" y="150228"/>
                      <a:pt x="193546" y="150287"/>
                      <a:pt x="193988" y="150316"/>
                    </a:cubicBezTo>
                    <a:cubicBezTo>
                      <a:pt x="194724" y="150375"/>
                      <a:pt x="195461" y="150434"/>
                      <a:pt x="196198" y="150434"/>
                    </a:cubicBezTo>
                    <a:cubicBezTo>
                      <a:pt x="196227" y="150434"/>
                      <a:pt x="196257" y="150434"/>
                      <a:pt x="196286" y="150434"/>
                    </a:cubicBezTo>
                    <a:cubicBezTo>
                      <a:pt x="196286" y="150434"/>
                      <a:pt x="196286" y="150434"/>
                      <a:pt x="196316" y="150434"/>
                    </a:cubicBezTo>
                    <a:cubicBezTo>
                      <a:pt x="197111" y="150434"/>
                      <a:pt x="197907" y="150375"/>
                      <a:pt x="198673" y="150257"/>
                    </a:cubicBezTo>
                    <a:cubicBezTo>
                      <a:pt x="198761" y="150257"/>
                      <a:pt x="198879" y="150198"/>
                      <a:pt x="199056" y="150139"/>
                    </a:cubicBezTo>
                    <a:cubicBezTo>
                      <a:pt x="199115" y="150110"/>
                      <a:pt x="199203" y="150080"/>
                      <a:pt x="199262" y="150051"/>
                    </a:cubicBezTo>
                    <a:cubicBezTo>
                      <a:pt x="199380" y="149992"/>
                      <a:pt x="199528" y="149933"/>
                      <a:pt x="199675" y="149874"/>
                    </a:cubicBezTo>
                    <a:cubicBezTo>
                      <a:pt x="199763" y="149845"/>
                      <a:pt x="199881" y="149786"/>
                      <a:pt x="199970" y="149727"/>
                    </a:cubicBezTo>
                    <a:cubicBezTo>
                      <a:pt x="200117" y="149668"/>
                      <a:pt x="200264" y="149579"/>
                      <a:pt x="200441" y="149521"/>
                    </a:cubicBezTo>
                    <a:cubicBezTo>
                      <a:pt x="200559" y="149462"/>
                      <a:pt x="200677" y="149403"/>
                      <a:pt x="200765" y="149344"/>
                    </a:cubicBezTo>
                    <a:cubicBezTo>
                      <a:pt x="200913" y="149255"/>
                      <a:pt x="201089" y="149196"/>
                      <a:pt x="201237" y="149108"/>
                    </a:cubicBezTo>
                    <a:cubicBezTo>
                      <a:pt x="201355" y="149049"/>
                      <a:pt x="201472" y="148990"/>
                      <a:pt x="201590" y="148931"/>
                    </a:cubicBezTo>
                    <a:cubicBezTo>
                      <a:pt x="201738" y="148843"/>
                      <a:pt x="201885" y="148784"/>
                      <a:pt x="202032" y="148695"/>
                    </a:cubicBezTo>
                    <a:cubicBezTo>
                      <a:pt x="202150" y="148636"/>
                      <a:pt x="202239" y="148578"/>
                      <a:pt x="202356" y="148519"/>
                    </a:cubicBezTo>
                    <a:cubicBezTo>
                      <a:pt x="202504" y="148460"/>
                      <a:pt x="202622" y="148371"/>
                      <a:pt x="202740" y="148312"/>
                    </a:cubicBezTo>
                    <a:cubicBezTo>
                      <a:pt x="202828" y="148253"/>
                      <a:pt x="202916" y="148224"/>
                      <a:pt x="202975" y="148165"/>
                    </a:cubicBezTo>
                    <a:cubicBezTo>
                      <a:pt x="203093" y="148106"/>
                      <a:pt x="203152" y="148047"/>
                      <a:pt x="203240" y="148018"/>
                    </a:cubicBezTo>
                    <a:cubicBezTo>
                      <a:pt x="203299" y="147988"/>
                      <a:pt x="203358" y="147959"/>
                      <a:pt x="203388" y="147929"/>
                    </a:cubicBezTo>
                    <a:cubicBezTo>
                      <a:pt x="203417" y="147929"/>
                      <a:pt x="203447" y="147900"/>
                      <a:pt x="203447" y="147870"/>
                    </a:cubicBezTo>
                    <a:cubicBezTo>
                      <a:pt x="203358" y="147988"/>
                      <a:pt x="203329" y="148077"/>
                      <a:pt x="203270" y="148194"/>
                    </a:cubicBezTo>
                    <a:cubicBezTo>
                      <a:pt x="203211" y="148312"/>
                      <a:pt x="203123" y="148401"/>
                      <a:pt x="203093" y="148519"/>
                    </a:cubicBezTo>
                    <a:cubicBezTo>
                      <a:pt x="203034" y="148636"/>
                      <a:pt x="203005" y="148754"/>
                      <a:pt x="202975" y="148872"/>
                    </a:cubicBezTo>
                    <a:cubicBezTo>
                      <a:pt x="202946" y="148990"/>
                      <a:pt x="202887" y="149079"/>
                      <a:pt x="202887" y="149196"/>
                    </a:cubicBezTo>
                    <a:cubicBezTo>
                      <a:pt x="202857" y="149314"/>
                      <a:pt x="202887" y="149432"/>
                      <a:pt x="202857" y="149521"/>
                    </a:cubicBezTo>
                    <a:cubicBezTo>
                      <a:pt x="202857" y="149638"/>
                      <a:pt x="202828" y="149727"/>
                      <a:pt x="202857" y="149845"/>
                    </a:cubicBezTo>
                    <a:cubicBezTo>
                      <a:pt x="202857" y="149963"/>
                      <a:pt x="202887" y="150051"/>
                      <a:pt x="202916" y="150169"/>
                    </a:cubicBezTo>
                    <a:cubicBezTo>
                      <a:pt x="202946" y="150287"/>
                      <a:pt x="202946" y="150375"/>
                      <a:pt x="202975" y="150493"/>
                    </a:cubicBezTo>
                    <a:cubicBezTo>
                      <a:pt x="203005" y="150611"/>
                      <a:pt x="203064" y="150699"/>
                      <a:pt x="203123" y="150817"/>
                    </a:cubicBezTo>
                    <a:cubicBezTo>
                      <a:pt x="203182" y="150906"/>
                      <a:pt x="203211" y="151023"/>
                      <a:pt x="203270" y="151112"/>
                    </a:cubicBezTo>
                    <a:cubicBezTo>
                      <a:pt x="203329" y="151230"/>
                      <a:pt x="203388" y="151318"/>
                      <a:pt x="203476" y="151436"/>
                    </a:cubicBezTo>
                    <a:cubicBezTo>
                      <a:pt x="203535" y="151524"/>
                      <a:pt x="203594" y="151642"/>
                      <a:pt x="203683" y="151731"/>
                    </a:cubicBezTo>
                    <a:cubicBezTo>
                      <a:pt x="203741" y="151819"/>
                      <a:pt x="203830" y="151937"/>
                      <a:pt x="203918" y="152025"/>
                    </a:cubicBezTo>
                    <a:cubicBezTo>
                      <a:pt x="204007" y="152114"/>
                      <a:pt x="204066" y="152232"/>
                      <a:pt x="204154" y="152320"/>
                    </a:cubicBezTo>
                    <a:cubicBezTo>
                      <a:pt x="204242" y="152408"/>
                      <a:pt x="204331" y="152526"/>
                      <a:pt x="204419" y="152615"/>
                    </a:cubicBezTo>
                    <a:cubicBezTo>
                      <a:pt x="204508" y="152703"/>
                      <a:pt x="204596" y="152821"/>
                      <a:pt x="204714" y="152909"/>
                    </a:cubicBezTo>
                    <a:cubicBezTo>
                      <a:pt x="204802" y="152998"/>
                      <a:pt x="204920" y="153086"/>
                      <a:pt x="205009" y="153175"/>
                    </a:cubicBezTo>
                    <a:cubicBezTo>
                      <a:pt x="205126" y="153263"/>
                      <a:pt x="205215" y="153381"/>
                      <a:pt x="205333" y="153469"/>
                    </a:cubicBezTo>
                    <a:cubicBezTo>
                      <a:pt x="205451" y="153558"/>
                      <a:pt x="205539" y="153646"/>
                      <a:pt x="205657" y="153734"/>
                    </a:cubicBezTo>
                    <a:cubicBezTo>
                      <a:pt x="205775" y="153823"/>
                      <a:pt x="205863" y="153911"/>
                      <a:pt x="205981" y="154000"/>
                    </a:cubicBezTo>
                    <a:cubicBezTo>
                      <a:pt x="206069" y="154059"/>
                      <a:pt x="206158" y="154147"/>
                      <a:pt x="206246" y="154206"/>
                    </a:cubicBezTo>
                    <a:cubicBezTo>
                      <a:pt x="206747" y="154618"/>
                      <a:pt x="207278" y="155002"/>
                      <a:pt x="207779" y="155385"/>
                    </a:cubicBezTo>
                    <a:cubicBezTo>
                      <a:pt x="207837" y="155444"/>
                      <a:pt x="207896" y="155473"/>
                      <a:pt x="207985" y="155532"/>
                    </a:cubicBezTo>
                    <a:cubicBezTo>
                      <a:pt x="208103" y="155620"/>
                      <a:pt x="208191" y="155709"/>
                      <a:pt x="208309" y="155768"/>
                    </a:cubicBezTo>
                    <a:cubicBezTo>
                      <a:pt x="208397" y="155827"/>
                      <a:pt x="208486" y="155915"/>
                      <a:pt x="208604" y="155974"/>
                    </a:cubicBezTo>
                    <a:cubicBezTo>
                      <a:pt x="208751" y="156092"/>
                      <a:pt x="208898" y="156210"/>
                      <a:pt x="209046" y="156328"/>
                    </a:cubicBezTo>
                    <a:cubicBezTo>
                      <a:pt x="209075" y="156357"/>
                      <a:pt x="209105" y="156387"/>
                      <a:pt x="209134" y="156416"/>
                    </a:cubicBezTo>
                    <a:cubicBezTo>
                      <a:pt x="209311" y="156563"/>
                      <a:pt x="209458" y="156711"/>
                      <a:pt x="209576" y="156829"/>
                    </a:cubicBezTo>
                    <a:cubicBezTo>
                      <a:pt x="211344" y="158656"/>
                      <a:pt x="212994" y="160630"/>
                      <a:pt x="214438" y="162693"/>
                    </a:cubicBezTo>
                    <a:cubicBezTo>
                      <a:pt x="215646" y="164431"/>
                      <a:pt x="216678" y="166730"/>
                      <a:pt x="218446" y="167997"/>
                    </a:cubicBezTo>
                    <a:cubicBezTo>
                      <a:pt x="218917" y="168321"/>
                      <a:pt x="219389" y="168557"/>
                      <a:pt x="219919" y="168704"/>
                    </a:cubicBezTo>
                    <a:cubicBezTo>
                      <a:pt x="220067" y="168763"/>
                      <a:pt x="220243" y="168793"/>
                      <a:pt x="220420" y="168822"/>
                    </a:cubicBezTo>
                    <a:cubicBezTo>
                      <a:pt x="220774" y="168910"/>
                      <a:pt x="221157" y="168969"/>
                      <a:pt x="221511" y="168969"/>
                    </a:cubicBezTo>
                    <a:cubicBezTo>
                      <a:pt x="221599" y="168969"/>
                      <a:pt x="221687" y="168999"/>
                      <a:pt x="221776" y="168999"/>
                    </a:cubicBezTo>
                    <a:cubicBezTo>
                      <a:pt x="221864" y="168999"/>
                      <a:pt x="221953" y="168969"/>
                      <a:pt x="222071" y="168969"/>
                    </a:cubicBezTo>
                    <a:cubicBezTo>
                      <a:pt x="222542" y="168940"/>
                      <a:pt x="223043" y="168910"/>
                      <a:pt x="223514" y="168793"/>
                    </a:cubicBezTo>
                    <a:cubicBezTo>
                      <a:pt x="223632" y="168763"/>
                      <a:pt x="223721" y="168763"/>
                      <a:pt x="223809" y="168734"/>
                    </a:cubicBezTo>
                    <a:cubicBezTo>
                      <a:pt x="224398" y="168586"/>
                      <a:pt x="224988" y="168410"/>
                      <a:pt x="225548" y="168203"/>
                    </a:cubicBezTo>
                    <a:cubicBezTo>
                      <a:pt x="225695" y="168144"/>
                      <a:pt x="225842" y="168085"/>
                      <a:pt x="226019" y="168026"/>
                    </a:cubicBezTo>
                    <a:cubicBezTo>
                      <a:pt x="226461" y="167850"/>
                      <a:pt x="226874" y="167673"/>
                      <a:pt x="227316" y="167467"/>
                    </a:cubicBezTo>
                    <a:cubicBezTo>
                      <a:pt x="227463" y="167408"/>
                      <a:pt x="227610" y="167319"/>
                      <a:pt x="227787" y="167260"/>
                    </a:cubicBezTo>
                    <a:cubicBezTo>
                      <a:pt x="228288" y="167025"/>
                      <a:pt x="228789" y="166759"/>
                      <a:pt x="229231" y="166524"/>
                    </a:cubicBezTo>
                    <a:cubicBezTo>
                      <a:pt x="230263" y="165964"/>
                      <a:pt x="231294" y="165345"/>
                      <a:pt x="232266" y="164667"/>
                    </a:cubicBezTo>
                    <a:cubicBezTo>
                      <a:pt x="233239" y="163989"/>
                      <a:pt x="234152" y="163223"/>
                      <a:pt x="234977" y="162398"/>
                    </a:cubicBezTo>
                    <a:cubicBezTo>
                      <a:pt x="236480" y="160925"/>
                      <a:pt x="237600" y="159127"/>
                      <a:pt x="239221" y="157772"/>
                    </a:cubicBezTo>
                    <a:cubicBezTo>
                      <a:pt x="238808" y="158685"/>
                      <a:pt x="238337" y="159599"/>
                      <a:pt x="237806" y="160453"/>
                    </a:cubicBezTo>
                    <a:cubicBezTo>
                      <a:pt x="237276" y="161308"/>
                      <a:pt x="236716" y="162162"/>
                      <a:pt x="236068" y="162958"/>
                    </a:cubicBezTo>
                    <a:cubicBezTo>
                      <a:pt x="234801" y="164549"/>
                      <a:pt x="233357" y="165993"/>
                      <a:pt x="231765" y="167201"/>
                    </a:cubicBezTo>
                    <a:cubicBezTo>
                      <a:pt x="231618" y="167319"/>
                      <a:pt x="231441" y="167437"/>
                      <a:pt x="231294" y="167555"/>
                    </a:cubicBezTo>
                    <a:cubicBezTo>
                      <a:pt x="230970" y="167791"/>
                      <a:pt x="230587" y="168026"/>
                      <a:pt x="230204" y="168262"/>
                    </a:cubicBezTo>
                    <a:cubicBezTo>
                      <a:pt x="229821" y="168498"/>
                      <a:pt x="229437" y="168734"/>
                      <a:pt x="229054" y="168969"/>
                    </a:cubicBezTo>
                    <a:cubicBezTo>
                      <a:pt x="228878" y="169087"/>
                      <a:pt x="228671" y="169205"/>
                      <a:pt x="228495" y="169323"/>
                    </a:cubicBezTo>
                    <a:cubicBezTo>
                      <a:pt x="228141" y="169559"/>
                      <a:pt x="227787" y="169824"/>
                      <a:pt x="227493" y="170089"/>
                    </a:cubicBezTo>
                    <a:cubicBezTo>
                      <a:pt x="226255" y="171179"/>
                      <a:pt x="225636" y="172535"/>
                      <a:pt x="226815" y="174480"/>
                    </a:cubicBezTo>
                    <a:cubicBezTo>
                      <a:pt x="226844" y="174539"/>
                      <a:pt x="226933" y="174657"/>
                      <a:pt x="227021" y="174775"/>
                    </a:cubicBezTo>
                    <a:cubicBezTo>
                      <a:pt x="227051" y="174804"/>
                      <a:pt x="227051" y="174834"/>
                      <a:pt x="227080" y="174863"/>
                    </a:cubicBezTo>
                    <a:cubicBezTo>
                      <a:pt x="227198" y="175010"/>
                      <a:pt x="227316" y="175187"/>
                      <a:pt x="227463" y="175364"/>
                    </a:cubicBezTo>
                    <a:cubicBezTo>
                      <a:pt x="227758" y="175747"/>
                      <a:pt x="228111" y="176189"/>
                      <a:pt x="228436" y="176631"/>
                    </a:cubicBezTo>
                    <a:cubicBezTo>
                      <a:pt x="228465" y="176690"/>
                      <a:pt x="228495" y="176719"/>
                      <a:pt x="228524" y="176778"/>
                    </a:cubicBezTo>
                    <a:cubicBezTo>
                      <a:pt x="228671" y="176985"/>
                      <a:pt x="228819" y="177191"/>
                      <a:pt x="228937" y="177397"/>
                    </a:cubicBezTo>
                    <a:cubicBezTo>
                      <a:pt x="228966" y="177427"/>
                      <a:pt x="228966" y="177456"/>
                      <a:pt x="228995" y="177486"/>
                    </a:cubicBezTo>
                    <a:cubicBezTo>
                      <a:pt x="229113" y="177662"/>
                      <a:pt x="229202" y="177839"/>
                      <a:pt x="229290" y="177987"/>
                    </a:cubicBezTo>
                    <a:cubicBezTo>
                      <a:pt x="229290" y="178016"/>
                      <a:pt x="229320" y="178046"/>
                      <a:pt x="229320" y="178046"/>
                    </a:cubicBezTo>
                    <a:cubicBezTo>
                      <a:pt x="229379" y="178193"/>
                      <a:pt x="229437" y="178311"/>
                      <a:pt x="229437" y="178399"/>
                    </a:cubicBezTo>
                    <a:cubicBezTo>
                      <a:pt x="229437" y="178429"/>
                      <a:pt x="229437" y="178429"/>
                      <a:pt x="229437" y="178458"/>
                    </a:cubicBezTo>
                    <a:cubicBezTo>
                      <a:pt x="229437" y="178546"/>
                      <a:pt x="229379" y="178605"/>
                      <a:pt x="229290" y="178605"/>
                    </a:cubicBezTo>
                    <a:cubicBezTo>
                      <a:pt x="229290" y="178605"/>
                      <a:pt x="229261" y="178605"/>
                      <a:pt x="229231" y="178605"/>
                    </a:cubicBezTo>
                    <a:cubicBezTo>
                      <a:pt x="229143" y="178605"/>
                      <a:pt x="229054" y="178576"/>
                      <a:pt x="228907" y="178488"/>
                    </a:cubicBezTo>
                    <a:cubicBezTo>
                      <a:pt x="228878" y="178458"/>
                      <a:pt x="228819" y="178458"/>
                      <a:pt x="228760" y="178429"/>
                    </a:cubicBezTo>
                    <a:cubicBezTo>
                      <a:pt x="228583" y="178340"/>
                      <a:pt x="228347" y="178222"/>
                      <a:pt x="228082" y="178016"/>
                    </a:cubicBezTo>
                    <a:cubicBezTo>
                      <a:pt x="226609" y="177073"/>
                      <a:pt x="225636" y="175423"/>
                      <a:pt x="224104" y="174480"/>
                    </a:cubicBezTo>
                    <a:cubicBezTo>
                      <a:pt x="223691" y="174244"/>
                      <a:pt x="223249" y="174038"/>
                      <a:pt x="222807" y="173832"/>
                    </a:cubicBezTo>
                    <a:cubicBezTo>
                      <a:pt x="222660" y="173773"/>
                      <a:pt x="222513" y="173743"/>
                      <a:pt x="222365" y="173684"/>
                    </a:cubicBezTo>
                    <a:cubicBezTo>
                      <a:pt x="222071" y="173566"/>
                      <a:pt x="221746" y="173478"/>
                      <a:pt x="221452" y="173390"/>
                    </a:cubicBezTo>
                    <a:cubicBezTo>
                      <a:pt x="221275" y="173360"/>
                      <a:pt x="221098" y="173331"/>
                      <a:pt x="220951" y="173272"/>
                    </a:cubicBezTo>
                    <a:cubicBezTo>
                      <a:pt x="220656" y="173213"/>
                      <a:pt x="220361" y="173183"/>
                      <a:pt x="220037" y="173154"/>
                    </a:cubicBezTo>
                    <a:cubicBezTo>
                      <a:pt x="219860" y="173124"/>
                      <a:pt x="219684" y="173124"/>
                      <a:pt x="219507" y="173124"/>
                    </a:cubicBezTo>
                    <a:cubicBezTo>
                      <a:pt x="219418" y="173124"/>
                      <a:pt x="219301" y="173095"/>
                      <a:pt x="219212" y="173095"/>
                    </a:cubicBezTo>
                    <a:cubicBezTo>
                      <a:pt x="218859" y="173095"/>
                      <a:pt x="218534" y="173124"/>
                      <a:pt x="218181" y="173154"/>
                    </a:cubicBezTo>
                    <a:cubicBezTo>
                      <a:pt x="218181" y="173154"/>
                      <a:pt x="218181" y="173154"/>
                      <a:pt x="218181" y="173154"/>
                    </a:cubicBezTo>
                    <a:cubicBezTo>
                      <a:pt x="217886" y="173183"/>
                      <a:pt x="217503" y="173272"/>
                      <a:pt x="217120" y="173360"/>
                    </a:cubicBezTo>
                    <a:cubicBezTo>
                      <a:pt x="217090" y="173360"/>
                      <a:pt x="217031" y="173390"/>
                      <a:pt x="217002" y="173390"/>
                    </a:cubicBezTo>
                    <a:cubicBezTo>
                      <a:pt x="216619" y="173478"/>
                      <a:pt x="216236" y="173596"/>
                      <a:pt x="215823" y="173684"/>
                    </a:cubicBezTo>
                    <a:cubicBezTo>
                      <a:pt x="215440" y="173773"/>
                      <a:pt x="215057" y="173891"/>
                      <a:pt x="214704" y="173949"/>
                    </a:cubicBezTo>
                    <a:cubicBezTo>
                      <a:pt x="214674" y="173949"/>
                      <a:pt x="214615" y="173979"/>
                      <a:pt x="214586" y="173979"/>
                    </a:cubicBezTo>
                    <a:cubicBezTo>
                      <a:pt x="214203" y="174067"/>
                      <a:pt x="213878" y="174097"/>
                      <a:pt x="213584" y="174097"/>
                    </a:cubicBezTo>
                    <a:cubicBezTo>
                      <a:pt x="213554" y="174097"/>
                      <a:pt x="213554" y="174097"/>
                      <a:pt x="213525" y="174097"/>
                    </a:cubicBezTo>
                    <a:cubicBezTo>
                      <a:pt x="213083" y="174215"/>
                      <a:pt x="212906" y="174185"/>
                      <a:pt x="212759" y="174126"/>
                    </a:cubicBezTo>
                    <a:close/>
                    <a:moveTo>
                      <a:pt x="174332" y="199469"/>
                    </a:moveTo>
                    <a:cubicBezTo>
                      <a:pt x="172947" y="197848"/>
                      <a:pt x="172004" y="195314"/>
                      <a:pt x="169942" y="194430"/>
                    </a:cubicBezTo>
                    <a:cubicBezTo>
                      <a:pt x="169618" y="194282"/>
                      <a:pt x="169323" y="194223"/>
                      <a:pt x="168999" y="194194"/>
                    </a:cubicBezTo>
                    <a:cubicBezTo>
                      <a:pt x="168910" y="194194"/>
                      <a:pt x="168792" y="194165"/>
                      <a:pt x="168704" y="194165"/>
                    </a:cubicBezTo>
                    <a:cubicBezTo>
                      <a:pt x="168586" y="194165"/>
                      <a:pt x="168498" y="194135"/>
                      <a:pt x="168380" y="194135"/>
                    </a:cubicBezTo>
                    <a:cubicBezTo>
                      <a:pt x="168291" y="194135"/>
                      <a:pt x="168203" y="194165"/>
                      <a:pt x="168085" y="194165"/>
                    </a:cubicBezTo>
                    <a:cubicBezTo>
                      <a:pt x="167791" y="194165"/>
                      <a:pt x="167466" y="194194"/>
                      <a:pt x="167172" y="194253"/>
                    </a:cubicBezTo>
                    <a:cubicBezTo>
                      <a:pt x="166671" y="194312"/>
                      <a:pt x="166170" y="194400"/>
                      <a:pt x="165669" y="194430"/>
                    </a:cubicBezTo>
                    <a:cubicBezTo>
                      <a:pt x="164785" y="194518"/>
                      <a:pt x="163930" y="194548"/>
                      <a:pt x="163046" y="194548"/>
                    </a:cubicBezTo>
                    <a:cubicBezTo>
                      <a:pt x="162280" y="194548"/>
                      <a:pt x="161514" y="194518"/>
                      <a:pt x="160718" y="194489"/>
                    </a:cubicBezTo>
                    <a:cubicBezTo>
                      <a:pt x="160718" y="194489"/>
                      <a:pt x="160718" y="194489"/>
                      <a:pt x="160718" y="194489"/>
                    </a:cubicBezTo>
                    <a:cubicBezTo>
                      <a:pt x="159186" y="194430"/>
                      <a:pt x="157683" y="194282"/>
                      <a:pt x="156180" y="194076"/>
                    </a:cubicBezTo>
                    <a:cubicBezTo>
                      <a:pt x="154677" y="193870"/>
                      <a:pt x="153204" y="193605"/>
                      <a:pt x="151731" y="193251"/>
                    </a:cubicBezTo>
                    <a:cubicBezTo>
                      <a:pt x="148784" y="192544"/>
                      <a:pt x="145925" y="191571"/>
                      <a:pt x="143155" y="190304"/>
                    </a:cubicBezTo>
                    <a:cubicBezTo>
                      <a:pt x="142537" y="190010"/>
                      <a:pt x="142036" y="189803"/>
                      <a:pt x="141535" y="189656"/>
                    </a:cubicBezTo>
                    <a:cubicBezTo>
                      <a:pt x="141505" y="189656"/>
                      <a:pt x="141476" y="189626"/>
                      <a:pt x="141476" y="189626"/>
                    </a:cubicBezTo>
                    <a:cubicBezTo>
                      <a:pt x="141004" y="189479"/>
                      <a:pt x="140592" y="189420"/>
                      <a:pt x="140209" y="189391"/>
                    </a:cubicBezTo>
                    <a:cubicBezTo>
                      <a:pt x="140179" y="189391"/>
                      <a:pt x="140150" y="189391"/>
                      <a:pt x="140150" y="189391"/>
                    </a:cubicBezTo>
                    <a:cubicBezTo>
                      <a:pt x="140150" y="189391"/>
                      <a:pt x="140120" y="189391"/>
                      <a:pt x="140120" y="189391"/>
                    </a:cubicBezTo>
                    <a:cubicBezTo>
                      <a:pt x="140002" y="189391"/>
                      <a:pt x="139855" y="189420"/>
                      <a:pt x="139737" y="189420"/>
                    </a:cubicBezTo>
                    <a:cubicBezTo>
                      <a:pt x="139649" y="189420"/>
                      <a:pt x="139531" y="189450"/>
                      <a:pt x="139442" y="189450"/>
                    </a:cubicBezTo>
                    <a:cubicBezTo>
                      <a:pt x="139295" y="189479"/>
                      <a:pt x="139177" y="189538"/>
                      <a:pt x="139030" y="189597"/>
                    </a:cubicBezTo>
                    <a:cubicBezTo>
                      <a:pt x="138941" y="189626"/>
                      <a:pt x="138853" y="189656"/>
                      <a:pt x="138735" y="189685"/>
                    </a:cubicBezTo>
                    <a:cubicBezTo>
                      <a:pt x="138558" y="189744"/>
                      <a:pt x="138411" y="189862"/>
                      <a:pt x="138234" y="189951"/>
                    </a:cubicBezTo>
                    <a:cubicBezTo>
                      <a:pt x="138146" y="190010"/>
                      <a:pt x="138057" y="190039"/>
                      <a:pt x="137969" y="190068"/>
                    </a:cubicBezTo>
                    <a:cubicBezTo>
                      <a:pt x="137704" y="190216"/>
                      <a:pt x="137409" y="190422"/>
                      <a:pt x="137114" y="190628"/>
                    </a:cubicBezTo>
                    <a:cubicBezTo>
                      <a:pt x="134610" y="192426"/>
                      <a:pt x="132016" y="193870"/>
                      <a:pt x="129040" y="194754"/>
                    </a:cubicBezTo>
                    <a:cubicBezTo>
                      <a:pt x="129630" y="194253"/>
                      <a:pt x="130278" y="193811"/>
                      <a:pt x="130956" y="193369"/>
                    </a:cubicBezTo>
                    <a:cubicBezTo>
                      <a:pt x="132930" y="192013"/>
                      <a:pt x="135052" y="190687"/>
                      <a:pt x="136378" y="188713"/>
                    </a:cubicBezTo>
                    <a:cubicBezTo>
                      <a:pt x="138234" y="185884"/>
                      <a:pt x="136761" y="182584"/>
                      <a:pt x="134757" y="180256"/>
                    </a:cubicBezTo>
                    <a:cubicBezTo>
                      <a:pt x="133490" y="178753"/>
                      <a:pt x="131869" y="177456"/>
                      <a:pt x="130160" y="176277"/>
                    </a:cubicBezTo>
                    <a:cubicBezTo>
                      <a:pt x="128451" y="175069"/>
                      <a:pt x="126683" y="173979"/>
                      <a:pt x="125091" y="172859"/>
                    </a:cubicBezTo>
                    <a:cubicBezTo>
                      <a:pt x="124266" y="172270"/>
                      <a:pt x="123471" y="171798"/>
                      <a:pt x="122675" y="171386"/>
                    </a:cubicBezTo>
                    <a:cubicBezTo>
                      <a:pt x="122410" y="171268"/>
                      <a:pt x="122174" y="171150"/>
                      <a:pt x="121909" y="171032"/>
                    </a:cubicBezTo>
                    <a:cubicBezTo>
                      <a:pt x="121349" y="170767"/>
                      <a:pt x="120789" y="170561"/>
                      <a:pt x="120229" y="170384"/>
                    </a:cubicBezTo>
                    <a:cubicBezTo>
                      <a:pt x="119935" y="170295"/>
                      <a:pt x="119610" y="170207"/>
                      <a:pt x="119316" y="170148"/>
                    </a:cubicBezTo>
                    <a:cubicBezTo>
                      <a:pt x="118756" y="170030"/>
                      <a:pt x="118196" y="169942"/>
                      <a:pt x="117636" y="169883"/>
                    </a:cubicBezTo>
                    <a:cubicBezTo>
                      <a:pt x="117312" y="169853"/>
                      <a:pt x="116988" y="169824"/>
                      <a:pt x="116664" y="169794"/>
                    </a:cubicBezTo>
                    <a:cubicBezTo>
                      <a:pt x="116487" y="169794"/>
                      <a:pt x="116339" y="169765"/>
                      <a:pt x="116163" y="169765"/>
                    </a:cubicBezTo>
                    <a:cubicBezTo>
                      <a:pt x="115455" y="169765"/>
                      <a:pt x="114748" y="169824"/>
                      <a:pt x="113953" y="169912"/>
                    </a:cubicBezTo>
                    <a:cubicBezTo>
                      <a:pt x="109709" y="170413"/>
                      <a:pt x="105407" y="171179"/>
                      <a:pt x="101340" y="172447"/>
                    </a:cubicBezTo>
                    <a:cubicBezTo>
                      <a:pt x="98010" y="173507"/>
                      <a:pt x="94062" y="174657"/>
                      <a:pt x="91410" y="177073"/>
                    </a:cubicBezTo>
                    <a:cubicBezTo>
                      <a:pt x="87549" y="180550"/>
                      <a:pt x="88875" y="187269"/>
                      <a:pt x="91793" y="191866"/>
                    </a:cubicBezTo>
                    <a:cubicBezTo>
                      <a:pt x="92765" y="193398"/>
                      <a:pt x="93914" y="194695"/>
                      <a:pt x="95093" y="195550"/>
                    </a:cubicBezTo>
                    <a:cubicBezTo>
                      <a:pt x="94622" y="195432"/>
                      <a:pt x="94180" y="195255"/>
                      <a:pt x="93797" y="195049"/>
                    </a:cubicBezTo>
                    <a:cubicBezTo>
                      <a:pt x="90997" y="193664"/>
                      <a:pt x="89848" y="190687"/>
                      <a:pt x="89082" y="187682"/>
                    </a:cubicBezTo>
                    <a:cubicBezTo>
                      <a:pt x="88846" y="186739"/>
                      <a:pt x="88581" y="185766"/>
                      <a:pt x="88404" y="184823"/>
                    </a:cubicBezTo>
                    <a:cubicBezTo>
                      <a:pt x="88109" y="183379"/>
                      <a:pt x="87962" y="181965"/>
                      <a:pt x="88109" y="180580"/>
                    </a:cubicBezTo>
                    <a:cubicBezTo>
                      <a:pt x="88286" y="179195"/>
                      <a:pt x="88757" y="177869"/>
                      <a:pt x="89789" y="176602"/>
                    </a:cubicBezTo>
                    <a:cubicBezTo>
                      <a:pt x="90820" y="175334"/>
                      <a:pt x="92087" y="174333"/>
                      <a:pt x="93472" y="173537"/>
                    </a:cubicBezTo>
                    <a:cubicBezTo>
                      <a:pt x="95565" y="172358"/>
                      <a:pt x="97981" y="171592"/>
                      <a:pt x="100427" y="170973"/>
                    </a:cubicBezTo>
                    <a:cubicBezTo>
                      <a:pt x="102048" y="170561"/>
                      <a:pt x="103698" y="170207"/>
                      <a:pt x="105260" y="169824"/>
                    </a:cubicBezTo>
                    <a:cubicBezTo>
                      <a:pt x="106055" y="169647"/>
                      <a:pt x="106792" y="169441"/>
                      <a:pt x="107529" y="169235"/>
                    </a:cubicBezTo>
                    <a:cubicBezTo>
                      <a:pt x="97303" y="165522"/>
                      <a:pt x="86488" y="163105"/>
                      <a:pt x="75939" y="160542"/>
                    </a:cubicBezTo>
                    <a:cubicBezTo>
                      <a:pt x="75939" y="160542"/>
                      <a:pt x="75939" y="160542"/>
                      <a:pt x="75939" y="160542"/>
                    </a:cubicBezTo>
                    <a:cubicBezTo>
                      <a:pt x="75497" y="160424"/>
                      <a:pt x="75084" y="160365"/>
                      <a:pt x="74701" y="160306"/>
                    </a:cubicBezTo>
                    <a:cubicBezTo>
                      <a:pt x="74583" y="160276"/>
                      <a:pt x="74436" y="160276"/>
                      <a:pt x="74318" y="160276"/>
                    </a:cubicBezTo>
                    <a:cubicBezTo>
                      <a:pt x="74053" y="160247"/>
                      <a:pt x="73788" y="160217"/>
                      <a:pt x="73523" y="160217"/>
                    </a:cubicBezTo>
                    <a:cubicBezTo>
                      <a:pt x="73464" y="160217"/>
                      <a:pt x="73434" y="160217"/>
                      <a:pt x="73375" y="160217"/>
                    </a:cubicBezTo>
                    <a:cubicBezTo>
                      <a:pt x="73139" y="160217"/>
                      <a:pt x="72874" y="160217"/>
                      <a:pt x="72668" y="160247"/>
                    </a:cubicBezTo>
                    <a:cubicBezTo>
                      <a:pt x="72668" y="160247"/>
                      <a:pt x="72668" y="160247"/>
                      <a:pt x="72668" y="160247"/>
                    </a:cubicBezTo>
                    <a:cubicBezTo>
                      <a:pt x="72373" y="160276"/>
                      <a:pt x="72108" y="160365"/>
                      <a:pt x="71872" y="160453"/>
                    </a:cubicBezTo>
                    <a:cubicBezTo>
                      <a:pt x="71813" y="160483"/>
                      <a:pt x="71725" y="160512"/>
                      <a:pt x="71666" y="160542"/>
                    </a:cubicBezTo>
                    <a:cubicBezTo>
                      <a:pt x="71460" y="160630"/>
                      <a:pt x="71283" y="160718"/>
                      <a:pt x="71106" y="160866"/>
                    </a:cubicBezTo>
                    <a:cubicBezTo>
                      <a:pt x="71047" y="160895"/>
                      <a:pt x="71018" y="160925"/>
                      <a:pt x="70959" y="160954"/>
                    </a:cubicBezTo>
                    <a:cubicBezTo>
                      <a:pt x="70753" y="161131"/>
                      <a:pt x="70546" y="161308"/>
                      <a:pt x="70399" y="161543"/>
                    </a:cubicBezTo>
                    <a:cubicBezTo>
                      <a:pt x="70369" y="161602"/>
                      <a:pt x="70340" y="161661"/>
                      <a:pt x="70281" y="161720"/>
                    </a:cubicBezTo>
                    <a:cubicBezTo>
                      <a:pt x="70163" y="161927"/>
                      <a:pt x="70045" y="162162"/>
                      <a:pt x="69927" y="162398"/>
                    </a:cubicBezTo>
                    <a:cubicBezTo>
                      <a:pt x="69898" y="162486"/>
                      <a:pt x="69869" y="162575"/>
                      <a:pt x="69810" y="162663"/>
                    </a:cubicBezTo>
                    <a:cubicBezTo>
                      <a:pt x="69692" y="163017"/>
                      <a:pt x="69603" y="163370"/>
                      <a:pt x="69515" y="163783"/>
                    </a:cubicBezTo>
                    <a:cubicBezTo>
                      <a:pt x="69427" y="164431"/>
                      <a:pt x="69397" y="165050"/>
                      <a:pt x="69427" y="165669"/>
                    </a:cubicBezTo>
                    <a:cubicBezTo>
                      <a:pt x="69544" y="167555"/>
                      <a:pt x="70134" y="169382"/>
                      <a:pt x="70605" y="171209"/>
                    </a:cubicBezTo>
                    <a:cubicBezTo>
                      <a:pt x="70929" y="172417"/>
                      <a:pt x="71195" y="173655"/>
                      <a:pt x="71519" y="174863"/>
                    </a:cubicBezTo>
                    <a:cubicBezTo>
                      <a:pt x="71843" y="176071"/>
                      <a:pt x="72255" y="177250"/>
                      <a:pt x="72815" y="178399"/>
                    </a:cubicBezTo>
                    <a:cubicBezTo>
                      <a:pt x="72697" y="178429"/>
                      <a:pt x="72550" y="178429"/>
                      <a:pt x="72432" y="178399"/>
                    </a:cubicBezTo>
                    <a:cubicBezTo>
                      <a:pt x="72344" y="178399"/>
                      <a:pt x="72285" y="178370"/>
                      <a:pt x="72226" y="178340"/>
                    </a:cubicBezTo>
                    <a:cubicBezTo>
                      <a:pt x="72138" y="178311"/>
                      <a:pt x="72079" y="178281"/>
                      <a:pt x="71990" y="178222"/>
                    </a:cubicBezTo>
                    <a:cubicBezTo>
                      <a:pt x="71931" y="178193"/>
                      <a:pt x="71843" y="178134"/>
                      <a:pt x="71784" y="178075"/>
                    </a:cubicBezTo>
                    <a:cubicBezTo>
                      <a:pt x="71696" y="178016"/>
                      <a:pt x="71637" y="177957"/>
                      <a:pt x="71548" y="177869"/>
                    </a:cubicBezTo>
                    <a:cubicBezTo>
                      <a:pt x="71489" y="177810"/>
                      <a:pt x="71430" y="177721"/>
                      <a:pt x="71342" y="177633"/>
                    </a:cubicBezTo>
                    <a:cubicBezTo>
                      <a:pt x="71283" y="177545"/>
                      <a:pt x="71195" y="177456"/>
                      <a:pt x="71136" y="177338"/>
                    </a:cubicBezTo>
                    <a:cubicBezTo>
                      <a:pt x="71077" y="177250"/>
                      <a:pt x="71018" y="177161"/>
                      <a:pt x="70959" y="177044"/>
                    </a:cubicBezTo>
                    <a:cubicBezTo>
                      <a:pt x="70900" y="176926"/>
                      <a:pt x="70841" y="176808"/>
                      <a:pt x="70782" y="176690"/>
                    </a:cubicBezTo>
                    <a:cubicBezTo>
                      <a:pt x="70723" y="176572"/>
                      <a:pt x="70664" y="176454"/>
                      <a:pt x="70605" y="176336"/>
                    </a:cubicBezTo>
                    <a:cubicBezTo>
                      <a:pt x="70546" y="176189"/>
                      <a:pt x="70487" y="176071"/>
                      <a:pt x="70428" y="175924"/>
                    </a:cubicBezTo>
                    <a:cubicBezTo>
                      <a:pt x="70369" y="175806"/>
                      <a:pt x="70340" y="175659"/>
                      <a:pt x="70281" y="175541"/>
                    </a:cubicBezTo>
                    <a:cubicBezTo>
                      <a:pt x="70222" y="175393"/>
                      <a:pt x="70163" y="175217"/>
                      <a:pt x="70104" y="175069"/>
                    </a:cubicBezTo>
                    <a:cubicBezTo>
                      <a:pt x="70045" y="174922"/>
                      <a:pt x="70016" y="174804"/>
                      <a:pt x="69957" y="174657"/>
                    </a:cubicBezTo>
                    <a:cubicBezTo>
                      <a:pt x="69898" y="174480"/>
                      <a:pt x="69869" y="174333"/>
                      <a:pt x="69810" y="174156"/>
                    </a:cubicBezTo>
                    <a:cubicBezTo>
                      <a:pt x="69780" y="174008"/>
                      <a:pt x="69721" y="173861"/>
                      <a:pt x="69692" y="173714"/>
                    </a:cubicBezTo>
                    <a:cubicBezTo>
                      <a:pt x="69633" y="173537"/>
                      <a:pt x="69603" y="173360"/>
                      <a:pt x="69544" y="173183"/>
                    </a:cubicBezTo>
                    <a:cubicBezTo>
                      <a:pt x="69515" y="173036"/>
                      <a:pt x="69485" y="172918"/>
                      <a:pt x="69427" y="172771"/>
                    </a:cubicBezTo>
                    <a:cubicBezTo>
                      <a:pt x="69397" y="172594"/>
                      <a:pt x="69338" y="172417"/>
                      <a:pt x="69309" y="172240"/>
                    </a:cubicBezTo>
                    <a:cubicBezTo>
                      <a:pt x="69279" y="172093"/>
                      <a:pt x="69250" y="171975"/>
                      <a:pt x="69220" y="171828"/>
                    </a:cubicBezTo>
                    <a:cubicBezTo>
                      <a:pt x="69191" y="171651"/>
                      <a:pt x="69161" y="171474"/>
                      <a:pt x="69102" y="171327"/>
                    </a:cubicBezTo>
                    <a:cubicBezTo>
                      <a:pt x="69073" y="171179"/>
                      <a:pt x="69043" y="171062"/>
                      <a:pt x="69014" y="170914"/>
                    </a:cubicBezTo>
                    <a:cubicBezTo>
                      <a:pt x="68984" y="170767"/>
                      <a:pt x="68955" y="170620"/>
                      <a:pt x="68926" y="170443"/>
                    </a:cubicBezTo>
                    <a:cubicBezTo>
                      <a:pt x="68896" y="170295"/>
                      <a:pt x="68867" y="170178"/>
                      <a:pt x="68837" y="170030"/>
                    </a:cubicBezTo>
                    <a:cubicBezTo>
                      <a:pt x="68808" y="169883"/>
                      <a:pt x="68778" y="169765"/>
                      <a:pt x="68778" y="169647"/>
                    </a:cubicBezTo>
                    <a:cubicBezTo>
                      <a:pt x="68749" y="169529"/>
                      <a:pt x="68719" y="169382"/>
                      <a:pt x="68719" y="169264"/>
                    </a:cubicBezTo>
                    <a:cubicBezTo>
                      <a:pt x="68690" y="169176"/>
                      <a:pt x="68690" y="169087"/>
                      <a:pt x="68660" y="168999"/>
                    </a:cubicBezTo>
                    <a:cubicBezTo>
                      <a:pt x="68572" y="168410"/>
                      <a:pt x="68484" y="167938"/>
                      <a:pt x="68425" y="167702"/>
                    </a:cubicBezTo>
                    <a:cubicBezTo>
                      <a:pt x="68307" y="167054"/>
                      <a:pt x="68189" y="166406"/>
                      <a:pt x="68100" y="165757"/>
                    </a:cubicBezTo>
                    <a:cubicBezTo>
                      <a:pt x="67894" y="164490"/>
                      <a:pt x="67688" y="163223"/>
                      <a:pt x="67423" y="162015"/>
                    </a:cubicBezTo>
                    <a:cubicBezTo>
                      <a:pt x="67157" y="160807"/>
                      <a:pt x="66804" y="159658"/>
                      <a:pt x="66303" y="158567"/>
                    </a:cubicBezTo>
                    <a:cubicBezTo>
                      <a:pt x="65537" y="156946"/>
                      <a:pt x="64417" y="155503"/>
                      <a:pt x="62649" y="154353"/>
                    </a:cubicBezTo>
                    <a:cubicBezTo>
                      <a:pt x="61382" y="153528"/>
                      <a:pt x="60056" y="152762"/>
                      <a:pt x="58700" y="152025"/>
                    </a:cubicBezTo>
                    <a:cubicBezTo>
                      <a:pt x="57345" y="151289"/>
                      <a:pt x="55989" y="150581"/>
                      <a:pt x="54663" y="149815"/>
                    </a:cubicBezTo>
                    <a:cubicBezTo>
                      <a:pt x="54251" y="149579"/>
                      <a:pt x="53838" y="149344"/>
                      <a:pt x="53425" y="149079"/>
                    </a:cubicBezTo>
                    <a:cubicBezTo>
                      <a:pt x="53013" y="148813"/>
                      <a:pt x="52600" y="148578"/>
                      <a:pt x="52188" y="148312"/>
                    </a:cubicBezTo>
                    <a:cubicBezTo>
                      <a:pt x="51363" y="147782"/>
                      <a:pt x="50508" y="147281"/>
                      <a:pt x="49654" y="146780"/>
                    </a:cubicBezTo>
                    <a:cubicBezTo>
                      <a:pt x="47944" y="145808"/>
                      <a:pt x="46147" y="145012"/>
                      <a:pt x="44202" y="144717"/>
                    </a:cubicBezTo>
                    <a:cubicBezTo>
                      <a:pt x="43613" y="144629"/>
                      <a:pt x="43023" y="144599"/>
                      <a:pt x="42404" y="144599"/>
                    </a:cubicBezTo>
                    <a:cubicBezTo>
                      <a:pt x="42345" y="144599"/>
                      <a:pt x="42287" y="144599"/>
                      <a:pt x="42198" y="144599"/>
                    </a:cubicBezTo>
                    <a:cubicBezTo>
                      <a:pt x="42080" y="144599"/>
                      <a:pt x="41962" y="144629"/>
                      <a:pt x="41844" y="144629"/>
                    </a:cubicBezTo>
                    <a:cubicBezTo>
                      <a:pt x="41491" y="144629"/>
                      <a:pt x="41137" y="144658"/>
                      <a:pt x="40784" y="144688"/>
                    </a:cubicBezTo>
                    <a:cubicBezTo>
                      <a:pt x="40577" y="144717"/>
                      <a:pt x="40401" y="144717"/>
                      <a:pt x="40194" y="144747"/>
                    </a:cubicBezTo>
                    <a:cubicBezTo>
                      <a:pt x="39811" y="144776"/>
                      <a:pt x="39399" y="144835"/>
                      <a:pt x="39016" y="144894"/>
                    </a:cubicBezTo>
                    <a:cubicBezTo>
                      <a:pt x="38868" y="144924"/>
                      <a:pt x="38691" y="144924"/>
                      <a:pt x="38544" y="144953"/>
                    </a:cubicBezTo>
                    <a:cubicBezTo>
                      <a:pt x="37984" y="145041"/>
                      <a:pt x="37424" y="145159"/>
                      <a:pt x="36864" y="145248"/>
                    </a:cubicBezTo>
                    <a:cubicBezTo>
                      <a:pt x="36717" y="145277"/>
                      <a:pt x="36540" y="145307"/>
                      <a:pt x="36393" y="145336"/>
                    </a:cubicBezTo>
                    <a:cubicBezTo>
                      <a:pt x="35892" y="145424"/>
                      <a:pt x="35362" y="145542"/>
                      <a:pt x="34861" y="145660"/>
                    </a:cubicBezTo>
                    <a:cubicBezTo>
                      <a:pt x="34419" y="145749"/>
                      <a:pt x="33977" y="145837"/>
                      <a:pt x="33505" y="145925"/>
                    </a:cubicBezTo>
                    <a:cubicBezTo>
                      <a:pt x="33299" y="145955"/>
                      <a:pt x="33063" y="146014"/>
                      <a:pt x="32857" y="146043"/>
                    </a:cubicBezTo>
                    <a:cubicBezTo>
                      <a:pt x="32474" y="146102"/>
                      <a:pt x="32091" y="146191"/>
                      <a:pt x="31737" y="146250"/>
                    </a:cubicBezTo>
                    <a:cubicBezTo>
                      <a:pt x="31531" y="146279"/>
                      <a:pt x="31295" y="146338"/>
                      <a:pt x="31089" y="146367"/>
                    </a:cubicBezTo>
                    <a:cubicBezTo>
                      <a:pt x="30676" y="146426"/>
                      <a:pt x="30264" y="146485"/>
                      <a:pt x="29851" y="146515"/>
                    </a:cubicBezTo>
                    <a:cubicBezTo>
                      <a:pt x="29674" y="146544"/>
                      <a:pt x="29527" y="146544"/>
                      <a:pt x="29350" y="146574"/>
                    </a:cubicBezTo>
                    <a:cubicBezTo>
                      <a:pt x="28790" y="146633"/>
                      <a:pt x="28230" y="146662"/>
                      <a:pt x="27700" y="146662"/>
                    </a:cubicBezTo>
                    <a:cubicBezTo>
                      <a:pt x="27582" y="146662"/>
                      <a:pt x="27494" y="146662"/>
                      <a:pt x="27376" y="146662"/>
                    </a:cubicBezTo>
                    <a:cubicBezTo>
                      <a:pt x="26934" y="146662"/>
                      <a:pt x="26492" y="146633"/>
                      <a:pt x="26050" y="146574"/>
                    </a:cubicBezTo>
                    <a:cubicBezTo>
                      <a:pt x="25873" y="146544"/>
                      <a:pt x="25696" y="146515"/>
                      <a:pt x="25519" y="146485"/>
                    </a:cubicBezTo>
                    <a:cubicBezTo>
                      <a:pt x="25166" y="146426"/>
                      <a:pt x="24812" y="146367"/>
                      <a:pt x="24458" y="146250"/>
                    </a:cubicBezTo>
                    <a:cubicBezTo>
                      <a:pt x="24282" y="146191"/>
                      <a:pt x="24075" y="146132"/>
                      <a:pt x="23899" y="146073"/>
                    </a:cubicBezTo>
                    <a:cubicBezTo>
                      <a:pt x="23545" y="145955"/>
                      <a:pt x="23221" y="145808"/>
                      <a:pt x="22867" y="145660"/>
                    </a:cubicBezTo>
                    <a:cubicBezTo>
                      <a:pt x="22720" y="145572"/>
                      <a:pt x="22543" y="145513"/>
                      <a:pt x="22396" y="145424"/>
                    </a:cubicBezTo>
                    <a:cubicBezTo>
                      <a:pt x="21924" y="145159"/>
                      <a:pt x="21453" y="144865"/>
                      <a:pt x="20981" y="144482"/>
                    </a:cubicBezTo>
                    <a:cubicBezTo>
                      <a:pt x="22042" y="144747"/>
                      <a:pt x="23073" y="144924"/>
                      <a:pt x="24134" y="145012"/>
                    </a:cubicBezTo>
                    <a:cubicBezTo>
                      <a:pt x="24488" y="145041"/>
                      <a:pt x="24812" y="145041"/>
                      <a:pt x="25166" y="145071"/>
                    </a:cubicBezTo>
                    <a:cubicBezTo>
                      <a:pt x="25637" y="145100"/>
                      <a:pt x="26109" y="145159"/>
                      <a:pt x="26580" y="145159"/>
                    </a:cubicBezTo>
                    <a:cubicBezTo>
                      <a:pt x="26786" y="145159"/>
                      <a:pt x="26963" y="145130"/>
                      <a:pt x="27169" y="145130"/>
                    </a:cubicBezTo>
                    <a:cubicBezTo>
                      <a:pt x="28024" y="145100"/>
                      <a:pt x="28879" y="145041"/>
                      <a:pt x="29733" y="144982"/>
                    </a:cubicBezTo>
                    <a:cubicBezTo>
                      <a:pt x="30116" y="144953"/>
                      <a:pt x="30499" y="144924"/>
                      <a:pt x="30853" y="144894"/>
                    </a:cubicBezTo>
                    <a:cubicBezTo>
                      <a:pt x="32061" y="144747"/>
                      <a:pt x="33299" y="144570"/>
                      <a:pt x="34507" y="144364"/>
                    </a:cubicBezTo>
                    <a:cubicBezTo>
                      <a:pt x="37748" y="143804"/>
                      <a:pt x="41786" y="143745"/>
                      <a:pt x="44379" y="141446"/>
                    </a:cubicBezTo>
                    <a:cubicBezTo>
                      <a:pt x="47119" y="139000"/>
                      <a:pt x="46736" y="134904"/>
                      <a:pt x="47060" y="131575"/>
                    </a:cubicBezTo>
                    <a:cubicBezTo>
                      <a:pt x="47502" y="126919"/>
                      <a:pt x="48386" y="122263"/>
                      <a:pt x="49035" y="117607"/>
                    </a:cubicBezTo>
                    <a:lnTo>
                      <a:pt x="49035" y="117607"/>
                    </a:lnTo>
                    <a:lnTo>
                      <a:pt x="49035" y="117607"/>
                    </a:lnTo>
                    <a:cubicBezTo>
                      <a:pt x="47797" y="117607"/>
                      <a:pt x="46589" y="117813"/>
                      <a:pt x="45499" y="118196"/>
                    </a:cubicBezTo>
                    <a:cubicBezTo>
                      <a:pt x="42169" y="119316"/>
                      <a:pt x="39546" y="121909"/>
                      <a:pt x="38073" y="125239"/>
                    </a:cubicBezTo>
                    <a:cubicBezTo>
                      <a:pt x="36982" y="127685"/>
                      <a:pt x="36128" y="129895"/>
                      <a:pt x="33505" y="131044"/>
                    </a:cubicBezTo>
                    <a:cubicBezTo>
                      <a:pt x="33063" y="131221"/>
                      <a:pt x="32621" y="131368"/>
                      <a:pt x="32150" y="131486"/>
                    </a:cubicBezTo>
                    <a:cubicBezTo>
                      <a:pt x="32002" y="131516"/>
                      <a:pt x="31825" y="131545"/>
                      <a:pt x="31649" y="131575"/>
                    </a:cubicBezTo>
                    <a:cubicBezTo>
                      <a:pt x="31354" y="131633"/>
                      <a:pt x="31030" y="131692"/>
                      <a:pt x="30735" y="131722"/>
                    </a:cubicBezTo>
                    <a:cubicBezTo>
                      <a:pt x="30529" y="131751"/>
                      <a:pt x="30323" y="131751"/>
                      <a:pt x="30116" y="131781"/>
                    </a:cubicBezTo>
                    <a:cubicBezTo>
                      <a:pt x="29851" y="131810"/>
                      <a:pt x="29556" y="131810"/>
                      <a:pt x="29291" y="131840"/>
                    </a:cubicBezTo>
                    <a:cubicBezTo>
                      <a:pt x="29055" y="131840"/>
                      <a:pt x="28820" y="131840"/>
                      <a:pt x="28584" y="131840"/>
                    </a:cubicBezTo>
                    <a:cubicBezTo>
                      <a:pt x="28289" y="131840"/>
                      <a:pt x="28024" y="131840"/>
                      <a:pt x="27729" y="131840"/>
                    </a:cubicBezTo>
                    <a:cubicBezTo>
                      <a:pt x="24900" y="131840"/>
                      <a:pt x="19508" y="131751"/>
                      <a:pt x="18388" y="128421"/>
                    </a:cubicBezTo>
                    <a:cubicBezTo>
                      <a:pt x="17209" y="125003"/>
                      <a:pt x="21129" y="121113"/>
                      <a:pt x="23073" y="118726"/>
                    </a:cubicBezTo>
                    <a:cubicBezTo>
                      <a:pt x="22278" y="120848"/>
                      <a:pt x="21364" y="122940"/>
                      <a:pt x="20392" y="125003"/>
                    </a:cubicBezTo>
                    <a:cubicBezTo>
                      <a:pt x="19744" y="126359"/>
                      <a:pt x="18977" y="127744"/>
                      <a:pt x="20303" y="128922"/>
                    </a:cubicBezTo>
                    <a:cubicBezTo>
                      <a:pt x="21394" y="129895"/>
                      <a:pt x="23280" y="130248"/>
                      <a:pt x="25077" y="130366"/>
                    </a:cubicBezTo>
                    <a:cubicBezTo>
                      <a:pt x="26168" y="130455"/>
                      <a:pt x="27199" y="130425"/>
                      <a:pt x="28024" y="130425"/>
                    </a:cubicBezTo>
                    <a:lnTo>
                      <a:pt x="28024" y="130425"/>
                    </a:lnTo>
                    <a:lnTo>
                      <a:pt x="28024" y="130425"/>
                    </a:lnTo>
                    <a:cubicBezTo>
                      <a:pt x="28053" y="130425"/>
                      <a:pt x="28083" y="130425"/>
                      <a:pt x="28112" y="130425"/>
                    </a:cubicBezTo>
                    <a:lnTo>
                      <a:pt x="28112" y="130425"/>
                    </a:lnTo>
                    <a:cubicBezTo>
                      <a:pt x="28112" y="130425"/>
                      <a:pt x="28112" y="130425"/>
                      <a:pt x="28112" y="130425"/>
                    </a:cubicBezTo>
                    <a:lnTo>
                      <a:pt x="28112" y="130425"/>
                    </a:lnTo>
                    <a:cubicBezTo>
                      <a:pt x="28378" y="130425"/>
                      <a:pt x="28613" y="130396"/>
                      <a:pt x="28849" y="130396"/>
                    </a:cubicBezTo>
                    <a:cubicBezTo>
                      <a:pt x="29055" y="130396"/>
                      <a:pt x="29291" y="130396"/>
                      <a:pt x="29497" y="130366"/>
                    </a:cubicBezTo>
                    <a:cubicBezTo>
                      <a:pt x="29763" y="130337"/>
                      <a:pt x="29998" y="130307"/>
                      <a:pt x="30234" y="130248"/>
                    </a:cubicBezTo>
                    <a:cubicBezTo>
                      <a:pt x="30440" y="130219"/>
                      <a:pt x="30647" y="130190"/>
                      <a:pt x="30823" y="130160"/>
                    </a:cubicBezTo>
                    <a:cubicBezTo>
                      <a:pt x="31059" y="130101"/>
                      <a:pt x="31295" y="130042"/>
                      <a:pt x="31531" y="129983"/>
                    </a:cubicBezTo>
                    <a:cubicBezTo>
                      <a:pt x="31708" y="129924"/>
                      <a:pt x="31884" y="129895"/>
                      <a:pt x="32061" y="129836"/>
                    </a:cubicBezTo>
                    <a:cubicBezTo>
                      <a:pt x="32297" y="129748"/>
                      <a:pt x="32503" y="129659"/>
                      <a:pt x="32739" y="129541"/>
                    </a:cubicBezTo>
                    <a:cubicBezTo>
                      <a:pt x="32886" y="129482"/>
                      <a:pt x="33063" y="129423"/>
                      <a:pt x="33210" y="129335"/>
                    </a:cubicBezTo>
                    <a:cubicBezTo>
                      <a:pt x="33417" y="129217"/>
                      <a:pt x="33623" y="129070"/>
                      <a:pt x="33829" y="128952"/>
                    </a:cubicBezTo>
                    <a:cubicBezTo>
                      <a:pt x="33977" y="128863"/>
                      <a:pt x="34124" y="128775"/>
                      <a:pt x="34271" y="128687"/>
                    </a:cubicBezTo>
                    <a:cubicBezTo>
                      <a:pt x="34478" y="128539"/>
                      <a:pt x="34684" y="128333"/>
                      <a:pt x="34861" y="128156"/>
                    </a:cubicBezTo>
                    <a:cubicBezTo>
                      <a:pt x="34978" y="128038"/>
                      <a:pt x="35096" y="127950"/>
                      <a:pt x="35214" y="127832"/>
                    </a:cubicBezTo>
                    <a:cubicBezTo>
                      <a:pt x="35420" y="127596"/>
                      <a:pt x="35627" y="127331"/>
                      <a:pt x="35833" y="127066"/>
                    </a:cubicBezTo>
                    <a:cubicBezTo>
                      <a:pt x="35892" y="126978"/>
                      <a:pt x="35980" y="126889"/>
                      <a:pt x="36069" y="126801"/>
                    </a:cubicBezTo>
                    <a:cubicBezTo>
                      <a:pt x="36334" y="126418"/>
                      <a:pt x="36599" y="126005"/>
                      <a:pt x="36835" y="125563"/>
                    </a:cubicBezTo>
                    <a:cubicBezTo>
                      <a:pt x="37247" y="124738"/>
                      <a:pt x="37660" y="124001"/>
                      <a:pt x="38102" y="123324"/>
                    </a:cubicBezTo>
                    <a:cubicBezTo>
                      <a:pt x="39369" y="121290"/>
                      <a:pt x="40725" y="119846"/>
                      <a:pt x="43082" y="118314"/>
                    </a:cubicBezTo>
                    <a:cubicBezTo>
                      <a:pt x="43672" y="117931"/>
                      <a:pt x="44290" y="117548"/>
                      <a:pt x="44880" y="117106"/>
                    </a:cubicBezTo>
                    <a:cubicBezTo>
                      <a:pt x="45793" y="116487"/>
                      <a:pt x="46677" y="115809"/>
                      <a:pt x="47443" y="115102"/>
                    </a:cubicBezTo>
                    <a:cubicBezTo>
                      <a:pt x="47974" y="114630"/>
                      <a:pt x="48445" y="114129"/>
                      <a:pt x="48887" y="113599"/>
                    </a:cubicBezTo>
                    <a:cubicBezTo>
                      <a:pt x="49300" y="113069"/>
                      <a:pt x="49683" y="112538"/>
                      <a:pt x="49948" y="111978"/>
                    </a:cubicBezTo>
                    <a:cubicBezTo>
                      <a:pt x="50213" y="111418"/>
                      <a:pt x="50420" y="110829"/>
                      <a:pt x="50479" y="110210"/>
                    </a:cubicBezTo>
                    <a:cubicBezTo>
                      <a:pt x="50685" y="108678"/>
                      <a:pt x="50213" y="106998"/>
                      <a:pt x="48711" y="105142"/>
                    </a:cubicBezTo>
                    <a:cubicBezTo>
                      <a:pt x="45174" y="100751"/>
                      <a:pt x="38043" y="99248"/>
                      <a:pt x="37247" y="92883"/>
                    </a:cubicBezTo>
                    <a:cubicBezTo>
                      <a:pt x="41962" y="100722"/>
                      <a:pt x="50096" y="106173"/>
                      <a:pt x="59024" y="107735"/>
                    </a:cubicBezTo>
                    <a:cubicBezTo>
                      <a:pt x="60291" y="107971"/>
                      <a:pt x="61588" y="108089"/>
                      <a:pt x="62914" y="108177"/>
                    </a:cubicBezTo>
                    <a:cubicBezTo>
                      <a:pt x="62502" y="108295"/>
                      <a:pt x="62089" y="108354"/>
                      <a:pt x="61647" y="108413"/>
                    </a:cubicBezTo>
                    <a:cubicBezTo>
                      <a:pt x="59496" y="108707"/>
                      <a:pt x="57168" y="108531"/>
                      <a:pt x="55252" y="109356"/>
                    </a:cubicBezTo>
                    <a:cubicBezTo>
                      <a:pt x="54486" y="109680"/>
                      <a:pt x="53779" y="110181"/>
                      <a:pt x="53190" y="110947"/>
                    </a:cubicBezTo>
                    <a:cubicBezTo>
                      <a:pt x="51569" y="112980"/>
                      <a:pt x="51127" y="115839"/>
                      <a:pt x="50773" y="118520"/>
                    </a:cubicBezTo>
                    <a:cubicBezTo>
                      <a:pt x="50655" y="119404"/>
                      <a:pt x="50538" y="120288"/>
                      <a:pt x="50420" y="121113"/>
                    </a:cubicBezTo>
                    <a:cubicBezTo>
                      <a:pt x="49595" y="125976"/>
                      <a:pt x="48769" y="130838"/>
                      <a:pt x="48092" y="135730"/>
                    </a:cubicBezTo>
                    <a:cubicBezTo>
                      <a:pt x="47473" y="140150"/>
                      <a:pt x="48121" y="144010"/>
                      <a:pt x="51893" y="146839"/>
                    </a:cubicBezTo>
                    <a:cubicBezTo>
                      <a:pt x="53425" y="147988"/>
                      <a:pt x="55105" y="148843"/>
                      <a:pt x="56844" y="149668"/>
                    </a:cubicBezTo>
                    <a:cubicBezTo>
                      <a:pt x="58582" y="150493"/>
                      <a:pt x="60350" y="151259"/>
                      <a:pt x="62001" y="152143"/>
                    </a:cubicBezTo>
                    <a:cubicBezTo>
                      <a:pt x="66244" y="154471"/>
                      <a:pt x="70428" y="156829"/>
                      <a:pt x="75055" y="158361"/>
                    </a:cubicBezTo>
                    <a:cubicBezTo>
                      <a:pt x="84485" y="161514"/>
                      <a:pt x="94239" y="163665"/>
                      <a:pt x="103875" y="166052"/>
                    </a:cubicBezTo>
                    <a:cubicBezTo>
                      <a:pt x="104405" y="166199"/>
                      <a:pt x="104935" y="166317"/>
                      <a:pt x="105466" y="166435"/>
                    </a:cubicBezTo>
                    <a:cubicBezTo>
                      <a:pt x="105613" y="166465"/>
                      <a:pt x="105790" y="166494"/>
                      <a:pt x="105937" y="166524"/>
                    </a:cubicBezTo>
                    <a:cubicBezTo>
                      <a:pt x="106291" y="166612"/>
                      <a:pt x="106674" y="166671"/>
                      <a:pt x="107028" y="166759"/>
                    </a:cubicBezTo>
                    <a:cubicBezTo>
                      <a:pt x="107234" y="166789"/>
                      <a:pt x="107411" y="166818"/>
                      <a:pt x="107588" y="166848"/>
                    </a:cubicBezTo>
                    <a:cubicBezTo>
                      <a:pt x="107912" y="166907"/>
                      <a:pt x="108206" y="166936"/>
                      <a:pt x="108530" y="166966"/>
                    </a:cubicBezTo>
                    <a:cubicBezTo>
                      <a:pt x="108737" y="166995"/>
                      <a:pt x="108914" y="166995"/>
                      <a:pt x="109120" y="166995"/>
                    </a:cubicBezTo>
                    <a:cubicBezTo>
                      <a:pt x="109267" y="166995"/>
                      <a:pt x="109415" y="167025"/>
                      <a:pt x="109591" y="167025"/>
                    </a:cubicBezTo>
                    <a:cubicBezTo>
                      <a:pt x="109709" y="167025"/>
                      <a:pt x="109798" y="166995"/>
                      <a:pt x="109886" y="166995"/>
                    </a:cubicBezTo>
                    <a:cubicBezTo>
                      <a:pt x="110210" y="166995"/>
                      <a:pt x="110505" y="166936"/>
                      <a:pt x="110829" y="166907"/>
                    </a:cubicBezTo>
                    <a:cubicBezTo>
                      <a:pt x="111035" y="166877"/>
                      <a:pt x="111271" y="166848"/>
                      <a:pt x="111477" y="166789"/>
                    </a:cubicBezTo>
                    <a:cubicBezTo>
                      <a:pt x="111772" y="166700"/>
                      <a:pt x="112096" y="166582"/>
                      <a:pt x="112391" y="166465"/>
                    </a:cubicBezTo>
                    <a:cubicBezTo>
                      <a:pt x="112597" y="166376"/>
                      <a:pt x="112774" y="166317"/>
                      <a:pt x="112980" y="166199"/>
                    </a:cubicBezTo>
                    <a:cubicBezTo>
                      <a:pt x="113304" y="166023"/>
                      <a:pt x="113599" y="165787"/>
                      <a:pt x="113923" y="165551"/>
                    </a:cubicBezTo>
                    <a:cubicBezTo>
                      <a:pt x="114070" y="165433"/>
                      <a:pt x="114247" y="165345"/>
                      <a:pt x="114395" y="165197"/>
                    </a:cubicBezTo>
                    <a:cubicBezTo>
                      <a:pt x="114837" y="164785"/>
                      <a:pt x="115279" y="164284"/>
                      <a:pt x="115721" y="163695"/>
                    </a:cubicBezTo>
                    <a:cubicBezTo>
                      <a:pt x="118108" y="160394"/>
                      <a:pt x="118697" y="156563"/>
                      <a:pt x="117931" y="152791"/>
                    </a:cubicBezTo>
                    <a:cubicBezTo>
                      <a:pt x="117666" y="151554"/>
                      <a:pt x="117282" y="150287"/>
                      <a:pt x="116752" y="149079"/>
                    </a:cubicBezTo>
                    <a:cubicBezTo>
                      <a:pt x="116752" y="149079"/>
                      <a:pt x="116752" y="149079"/>
                      <a:pt x="116752" y="149079"/>
                    </a:cubicBezTo>
                    <a:cubicBezTo>
                      <a:pt x="117106" y="149609"/>
                      <a:pt x="117518" y="150051"/>
                      <a:pt x="117931" y="150405"/>
                    </a:cubicBezTo>
                    <a:cubicBezTo>
                      <a:pt x="118078" y="150522"/>
                      <a:pt x="118225" y="150611"/>
                      <a:pt x="118373" y="150699"/>
                    </a:cubicBezTo>
                    <a:cubicBezTo>
                      <a:pt x="118667" y="150906"/>
                      <a:pt x="118933" y="151082"/>
                      <a:pt x="119257" y="151230"/>
                    </a:cubicBezTo>
                    <a:cubicBezTo>
                      <a:pt x="119434" y="151318"/>
                      <a:pt x="119640" y="151348"/>
                      <a:pt x="119846" y="151406"/>
                    </a:cubicBezTo>
                    <a:cubicBezTo>
                      <a:pt x="120141" y="151495"/>
                      <a:pt x="120406" y="151583"/>
                      <a:pt x="120701" y="151642"/>
                    </a:cubicBezTo>
                    <a:cubicBezTo>
                      <a:pt x="120907" y="151672"/>
                      <a:pt x="121143" y="151672"/>
                      <a:pt x="121349" y="151701"/>
                    </a:cubicBezTo>
                    <a:cubicBezTo>
                      <a:pt x="121526" y="151701"/>
                      <a:pt x="121703" y="151760"/>
                      <a:pt x="121909" y="151760"/>
                    </a:cubicBezTo>
                    <a:cubicBezTo>
                      <a:pt x="121997" y="151760"/>
                      <a:pt x="122115" y="151731"/>
                      <a:pt x="122204" y="151731"/>
                    </a:cubicBezTo>
                    <a:cubicBezTo>
                      <a:pt x="122528" y="151731"/>
                      <a:pt x="122881" y="151701"/>
                      <a:pt x="123235" y="151642"/>
                    </a:cubicBezTo>
                    <a:cubicBezTo>
                      <a:pt x="123471" y="151613"/>
                      <a:pt x="123706" y="151613"/>
                      <a:pt x="123942" y="151554"/>
                    </a:cubicBezTo>
                    <a:cubicBezTo>
                      <a:pt x="124325" y="151495"/>
                      <a:pt x="124708" y="151436"/>
                      <a:pt x="125091" y="151348"/>
                    </a:cubicBezTo>
                    <a:cubicBezTo>
                      <a:pt x="125327" y="151318"/>
                      <a:pt x="125533" y="151259"/>
                      <a:pt x="125769" y="151230"/>
                    </a:cubicBezTo>
                    <a:cubicBezTo>
                      <a:pt x="126300" y="151112"/>
                      <a:pt x="126830" y="151023"/>
                      <a:pt x="127361" y="150906"/>
                    </a:cubicBezTo>
                    <a:cubicBezTo>
                      <a:pt x="127950" y="150788"/>
                      <a:pt x="128539" y="150699"/>
                      <a:pt x="129099" y="150611"/>
                    </a:cubicBezTo>
                    <a:cubicBezTo>
                      <a:pt x="128510" y="151495"/>
                      <a:pt x="127626" y="151907"/>
                      <a:pt x="126683" y="152349"/>
                    </a:cubicBezTo>
                    <a:cubicBezTo>
                      <a:pt x="126359" y="152497"/>
                      <a:pt x="126034" y="152644"/>
                      <a:pt x="125710" y="152821"/>
                    </a:cubicBezTo>
                    <a:cubicBezTo>
                      <a:pt x="124708" y="153381"/>
                      <a:pt x="123824" y="154118"/>
                      <a:pt x="123029" y="154972"/>
                    </a:cubicBezTo>
                    <a:cubicBezTo>
                      <a:pt x="122263" y="155827"/>
                      <a:pt x="121614" y="156799"/>
                      <a:pt x="121084" y="157801"/>
                    </a:cubicBezTo>
                    <a:cubicBezTo>
                      <a:pt x="120878" y="158214"/>
                      <a:pt x="120671" y="158626"/>
                      <a:pt x="120494" y="159068"/>
                    </a:cubicBezTo>
                    <a:cubicBezTo>
                      <a:pt x="119964" y="160394"/>
                      <a:pt x="119581" y="161838"/>
                      <a:pt x="119551" y="163253"/>
                    </a:cubicBezTo>
                    <a:cubicBezTo>
                      <a:pt x="119522" y="164196"/>
                      <a:pt x="119610" y="165139"/>
                      <a:pt x="119905" y="166023"/>
                    </a:cubicBezTo>
                    <a:cubicBezTo>
                      <a:pt x="120052" y="166465"/>
                      <a:pt x="120259" y="166877"/>
                      <a:pt x="120494" y="167290"/>
                    </a:cubicBezTo>
                    <a:cubicBezTo>
                      <a:pt x="120730" y="167702"/>
                      <a:pt x="121054" y="168056"/>
                      <a:pt x="121408" y="168410"/>
                    </a:cubicBezTo>
                    <a:cubicBezTo>
                      <a:pt x="121821" y="168793"/>
                      <a:pt x="122263" y="169146"/>
                      <a:pt x="122763" y="169470"/>
                    </a:cubicBezTo>
                    <a:cubicBezTo>
                      <a:pt x="124237" y="170413"/>
                      <a:pt x="125946" y="171091"/>
                      <a:pt x="127419" y="171916"/>
                    </a:cubicBezTo>
                    <a:cubicBezTo>
                      <a:pt x="129659" y="173183"/>
                      <a:pt x="131987" y="174362"/>
                      <a:pt x="134109" y="175835"/>
                    </a:cubicBezTo>
                    <a:cubicBezTo>
                      <a:pt x="135936" y="177103"/>
                      <a:pt x="137439" y="178694"/>
                      <a:pt x="138499" y="180668"/>
                    </a:cubicBezTo>
                    <a:cubicBezTo>
                      <a:pt x="138735" y="181110"/>
                      <a:pt x="138971" y="181582"/>
                      <a:pt x="139177" y="182053"/>
                    </a:cubicBezTo>
                    <a:cubicBezTo>
                      <a:pt x="139825" y="183438"/>
                      <a:pt x="140415" y="184764"/>
                      <a:pt x="141623" y="185825"/>
                    </a:cubicBezTo>
                    <a:cubicBezTo>
                      <a:pt x="144688" y="188507"/>
                      <a:pt x="149226" y="189184"/>
                      <a:pt x="153027" y="190127"/>
                    </a:cubicBezTo>
                    <a:cubicBezTo>
                      <a:pt x="153793" y="190304"/>
                      <a:pt x="154530" y="190481"/>
                      <a:pt x="155296" y="190658"/>
                    </a:cubicBezTo>
                    <a:cubicBezTo>
                      <a:pt x="155502" y="190717"/>
                      <a:pt x="155738" y="190746"/>
                      <a:pt x="155944" y="190805"/>
                    </a:cubicBezTo>
                    <a:cubicBezTo>
                      <a:pt x="156534" y="190923"/>
                      <a:pt x="157123" y="191041"/>
                      <a:pt x="157683" y="191129"/>
                    </a:cubicBezTo>
                    <a:cubicBezTo>
                      <a:pt x="157889" y="191159"/>
                      <a:pt x="158125" y="191218"/>
                      <a:pt x="158331" y="191247"/>
                    </a:cubicBezTo>
                    <a:cubicBezTo>
                      <a:pt x="159097" y="191365"/>
                      <a:pt x="159864" y="191483"/>
                      <a:pt x="160630" y="191542"/>
                    </a:cubicBezTo>
                    <a:cubicBezTo>
                      <a:pt x="160718" y="191542"/>
                      <a:pt x="160836" y="191542"/>
                      <a:pt x="160925" y="191571"/>
                    </a:cubicBezTo>
                    <a:cubicBezTo>
                      <a:pt x="161602" y="191630"/>
                      <a:pt x="162251" y="191660"/>
                      <a:pt x="162928" y="191660"/>
                    </a:cubicBezTo>
                    <a:cubicBezTo>
                      <a:pt x="163046" y="191660"/>
                      <a:pt x="163135" y="191689"/>
                      <a:pt x="163252" y="191689"/>
                    </a:cubicBezTo>
                    <a:cubicBezTo>
                      <a:pt x="163370" y="191689"/>
                      <a:pt x="163518" y="191660"/>
                      <a:pt x="163636" y="191660"/>
                    </a:cubicBezTo>
                    <a:cubicBezTo>
                      <a:pt x="164166" y="191660"/>
                      <a:pt x="164696" y="191630"/>
                      <a:pt x="165227" y="191571"/>
                    </a:cubicBezTo>
                    <a:cubicBezTo>
                      <a:pt x="165463" y="191542"/>
                      <a:pt x="165698" y="191542"/>
                      <a:pt x="165905" y="191512"/>
                    </a:cubicBezTo>
                    <a:cubicBezTo>
                      <a:pt x="166641" y="191424"/>
                      <a:pt x="167407" y="191306"/>
                      <a:pt x="168174" y="191159"/>
                    </a:cubicBezTo>
                    <a:cubicBezTo>
                      <a:pt x="168174" y="191159"/>
                      <a:pt x="168174" y="191159"/>
                      <a:pt x="168174" y="191159"/>
                    </a:cubicBezTo>
                    <a:cubicBezTo>
                      <a:pt x="171120" y="190510"/>
                      <a:pt x="173890" y="189273"/>
                      <a:pt x="176366" y="187593"/>
                    </a:cubicBezTo>
                    <a:cubicBezTo>
                      <a:pt x="177191" y="187033"/>
                      <a:pt x="177986" y="186414"/>
                      <a:pt x="178753" y="185766"/>
                    </a:cubicBezTo>
                    <a:cubicBezTo>
                      <a:pt x="181935" y="183085"/>
                      <a:pt x="183968" y="179489"/>
                      <a:pt x="186886" y="176661"/>
                    </a:cubicBezTo>
                    <a:cubicBezTo>
                      <a:pt x="187151" y="176395"/>
                      <a:pt x="187387" y="176248"/>
                      <a:pt x="187593" y="176130"/>
                    </a:cubicBezTo>
                    <a:cubicBezTo>
                      <a:pt x="187652" y="176101"/>
                      <a:pt x="187711" y="176101"/>
                      <a:pt x="187799" y="176071"/>
                    </a:cubicBezTo>
                    <a:cubicBezTo>
                      <a:pt x="187917" y="176012"/>
                      <a:pt x="188064" y="175953"/>
                      <a:pt x="188153" y="175953"/>
                    </a:cubicBezTo>
                    <a:cubicBezTo>
                      <a:pt x="188182" y="175953"/>
                      <a:pt x="188212" y="175983"/>
                      <a:pt x="188271" y="175983"/>
                    </a:cubicBezTo>
                    <a:cubicBezTo>
                      <a:pt x="188418" y="176012"/>
                      <a:pt x="188536" y="176071"/>
                      <a:pt x="188654" y="176189"/>
                    </a:cubicBezTo>
                    <a:cubicBezTo>
                      <a:pt x="188683" y="176219"/>
                      <a:pt x="188713" y="176248"/>
                      <a:pt x="188742" y="176277"/>
                    </a:cubicBezTo>
                    <a:cubicBezTo>
                      <a:pt x="188831" y="176425"/>
                      <a:pt x="188919" y="176631"/>
                      <a:pt x="188919" y="176867"/>
                    </a:cubicBezTo>
                    <a:cubicBezTo>
                      <a:pt x="188919" y="176896"/>
                      <a:pt x="188919" y="176926"/>
                      <a:pt x="188919" y="176955"/>
                    </a:cubicBezTo>
                    <a:cubicBezTo>
                      <a:pt x="188919" y="177161"/>
                      <a:pt x="188890" y="177427"/>
                      <a:pt x="188831" y="177662"/>
                    </a:cubicBezTo>
                    <a:cubicBezTo>
                      <a:pt x="188801" y="177721"/>
                      <a:pt x="188801" y="177810"/>
                      <a:pt x="188772" y="177869"/>
                    </a:cubicBezTo>
                    <a:cubicBezTo>
                      <a:pt x="188683" y="178163"/>
                      <a:pt x="188565" y="178458"/>
                      <a:pt x="188389" y="178753"/>
                    </a:cubicBezTo>
                    <a:cubicBezTo>
                      <a:pt x="187180" y="180668"/>
                      <a:pt x="185177" y="182584"/>
                      <a:pt x="183615" y="184204"/>
                    </a:cubicBezTo>
                    <a:cubicBezTo>
                      <a:pt x="182436" y="185442"/>
                      <a:pt x="179696" y="186621"/>
                      <a:pt x="177780" y="188183"/>
                    </a:cubicBezTo>
                    <a:cubicBezTo>
                      <a:pt x="176277" y="189391"/>
                      <a:pt x="175246" y="190835"/>
                      <a:pt x="175806" y="192691"/>
                    </a:cubicBezTo>
                    <a:cubicBezTo>
                      <a:pt x="177338" y="199675"/>
                      <a:pt x="182642" y="204243"/>
                      <a:pt x="188536" y="207720"/>
                    </a:cubicBezTo>
                    <a:cubicBezTo>
                      <a:pt x="185884" y="207013"/>
                      <a:pt x="183232" y="205952"/>
                      <a:pt x="180815" y="204567"/>
                    </a:cubicBezTo>
                    <a:cubicBezTo>
                      <a:pt x="179607" y="203859"/>
                      <a:pt x="178458" y="203064"/>
                      <a:pt x="177368" y="202209"/>
                    </a:cubicBezTo>
                    <a:cubicBezTo>
                      <a:pt x="176277" y="201355"/>
                      <a:pt x="175246" y="200530"/>
                      <a:pt x="174332" y="199469"/>
                    </a:cubicBezTo>
                    <a:close/>
                    <a:moveTo>
                      <a:pt x="69309" y="79740"/>
                    </a:moveTo>
                    <a:cubicBezTo>
                      <a:pt x="69633" y="81980"/>
                      <a:pt x="70635" y="83748"/>
                      <a:pt x="72255" y="85015"/>
                    </a:cubicBezTo>
                    <a:cubicBezTo>
                      <a:pt x="72815" y="85428"/>
                      <a:pt x="73405" y="85811"/>
                      <a:pt x="74112" y="86105"/>
                    </a:cubicBezTo>
                    <a:cubicBezTo>
                      <a:pt x="79298" y="88463"/>
                      <a:pt x="84573" y="88316"/>
                      <a:pt x="86783" y="94563"/>
                    </a:cubicBezTo>
                    <a:cubicBezTo>
                      <a:pt x="87196" y="95712"/>
                      <a:pt x="87461" y="96861"/>
                      <a:pt x="87638" y="98069"/>
                    </a:cubicBezTo>
                    <a:cubicBezTo>
                      <a:pt x="87726" y="98659"/>
                      <a:pt x="87785" y="99278"/>
                      <a:pt x="87844" y="99867"/>
                    </a:cubicBezTo>
                    <a:cubicBezTo>
                      <a:pt x="88050" y="102283"/>
                      <a:pt x="87962" y="104788"/>
                      <a:pt x="87932" y="107175"/>
                    </a:cubicBezTo>
                    <a:cubicBezTo>
                      <a:pt x="87932" y="107764"/>
                      <a:pt x="87932" y="108383"/>
                      <a:pt x="87932" y="108973"/>
                    </a:cubicBezTo>
                    <a:cubicBezTo>
                      <a:pt x="87962" y="111477"/>
                      <a:pt x="88198" y="114336"/>
                      <a:pt x="89583" y="116251"/>
                    </a:cubicBezTo>
                    <a:cubicBezTo>
                      <a:pt x="90408" y="117400"/>
                      <a:pt x="91645" y="118196"/>
                      <a:pt x="93472" y="118373"/>
                    </a:cubicBezTo>
                    <a:cubicBezTo>
                      <a:pt x="89494" y="119758"/>
                      <a:pt x="85310" y="120878"/>
                      <a:pt x="81744" y="122793"/>
                    </a:cubicBezTo>
                    <a:cubicBezTo>
                      <a:pt x="79505" y="123972"/>
                      <a:pt x="77530" y="125475"/>
                      <a:pt x="76027" y="127508"/>
                    </a:cubicBezTo>
                    <a:cubicBezTo>
                      <a:pt x="75114" y="128746"/>
                      <a:pt x="74377" y="130160"/>
                      <a:pt x="73847" y="131869"/>
                    </a:cubicBezTo>
                    <a:cubicBezTo>
                      <a:pt x="74318" y="128598"/>
                      <a:pt x="72255" y="126447"/>
                      <a:pt x="69898" y="124679"/>
                    </a:cubicBezTo>
                    <a:cubicBezTo>
                      <a:pt x="69515" y="124384"/>
                      <a:pt x="69102" y="124119"/>
                      <a:pt x="68690" y="123824"/>
                    </a:cubicBezTo>
                    <a:cubicBezTo>
                      <a:pt x="68277" y="123559"/>
                      <a:pt x="67894" y="123294"/>
                      <a:pt x="67482" y="123029"/>
                    </a:cubicBezTo>
                    <a:cubicBezTo>
                      <a:pt x="68395" y="123294"/>
                      <a:pt x="69368" y="123500"/>
                      <a:pt x="70340" y="123677"/>
                    </a:cubicBezTo>
                    <a:cubicBezTo>
                      <a:pt x="70517" y="123707"/>
                      <a:pt x="70723" y="123736"/>
                      <a:pt x="70900" y="123766"/>
                    </a:cubicBezTo>
                    <a:cubicBezTo>
                      <a:pt x="71872" y="123913"/>
                      <a:pt x="72845" y="124001"/>
                      <a:pt x="73817" y="124001"/>
                    </a:cubicBezTo>
                    <a:cubicBezTo>
                      <a:pt x="73906" y="124001"/>
                      <a:pt x="73965" y="124031"/>
                      <a:pt x="74053" y="124031"/>
                    </a:cubicBezTo>
                    <a:cubicBezTo>
                      <a:pt x="74230" y="124031"/>
                      <a:pt x="74407" y="124001"/>
                      <a:pt x="74583" y="124001"/>
                    </a:cubicBezTo>
                    <a:cubicBezTo>
                      <a:pt x="75055" y="124001"/>
                      <a:pt x="75526" y="123972"/>
                      <a:pt x="75968" y="123913"/>
                    </a:cubicBezTo>
                    <a:cubicBezTo>
                      <a:pt x="76263" y="123883"/>
                      <a:pt x="76528" y="123824"/>
                      <a:pt x="76823" y="123795"/>
                    </a:cubicBezTo>
                    <a:cubicBezTo>
                      <a:pt x="77265" y="123707"/>
                      <a:pt x="77707" y="123618"/>
                      <a:pt x="78149" y="123500"/>
                    </a:cubicBezTo>
                    <a:cubicBezTo>
                      <a:pt x="78414" y="123412"/>
                      <a:pt x="78679" y="123353"/>
                      <a:pt x="78945" y="123265"/>
                    </a:cubicBezTo>
                    <a:cubicBezTo>
                      <a:pt x="79416" y="123088"/>
                      <a:pt x="79829" y="122881"/>
                      <a:pt x="80271" y="122675"/>
                    </a:cubicBezTo>
                    <a:cubicBezTo>
                      <a:pt x="80477" y="122557"/>
                      <a:pt x="80713" y="122469"/>
                      <a:pt x="80919" y="122351"/>
                    </a:cubicBezTo>
                    <a:cubicBezTo>
                      <a:pt x="81538" y="121968"/>
                      <a:pt x="82127" y="121555"/>
                      <a:pt x="82687" y="121025"/>
                    </a:cubicBezTo>
                    <a:cubicBezTo>
                      <a:pt x="82687" y="121025"/>
                      <a:pt x="82687" y="121025"/>
                      <a:pt x="82687" y="121025"/>
                    </a:cubicBezTo>
                    <a:cubicBezTo>
                      <a:pt x="86783" y="117106"/>
                      <a:pt x="85840" y="111772"/>
                      <a:pt x="85840" y="106645"/>
                    </a:cubicBezTo>
                    <a:cubicBezTo>
                      <a:pt x="85840" y="101164"/>
                      <a:pt x="86430" y="94504"/>
                      <a:pt x="81980" y="90938"/>
                    </a:cubicBezTo>
                    <a:cubicBezTo>
                      <a:pt x="81332" y="90437"/>
                      <a:pt x="80595" y="89995"/>
                      <a:pt x="79740" y="89612"/>
                    </a:cubicBezTo>
                    <a:cubicBezTo>
                      <a:pt x="76145" y="88050"/>
                      <a:pt x="71401" y="87667"/>
                      <a:pt x="69073" y="84102"/>
                    </a:cubicBezTo>
                    <a:cubicBezTo>
                      <a:pt x="68277" y="82893"/>
                      <a:pt x="67983" y="81567"/>
                      <a:pt x="67924" y="80212"/>
                    </a:cubicBezTo>
                    <a:cubicBezTo>
                      <a:pt x="67806" y="77913"/>
                      <a:pt x="68336" y="75497"/>
                      <a:pt x="68336" y="73287"/>
                    </a:cubicBezTo>
                    <a:cubicBezTo>
                      <a:pt x="69250" y="73994"/>
                      <a:pt x="69191" y="73817"/>
                      <a:pt x="69250" y="75320"/>
                    </a:cubicBezTo>
                    <a:cubicBezTo>
                      <a:pt x="69191" y="76794"/>
                      <a:pt x="69102" y="78296"/>
                      <a:pt x="69309" y="79740"/>
                    </a:cubicBezTo>
                    <a:close/>
                    <a:moveTo>
                      <a:pt x="127184" y="22248"/>
                    </a:moveTo>
                    <a:cubicBezTo>
                      <a:pt x="126565" y="22956"/>
                      <a:pt x="125976" y="23604"/>
                      <a:pt x="125504" y="24223"/>
                    </a:cubicBezTo>
                    <a:cubicBezTo>
                      <a:pt x="125033" y="24842"/>
                      <a:pt x="124649" y="25460"/>
                      <a:pt x="124355" y="26079"/>
                    </a:cubicBezTo>
                    <a:cubicBezTo>
                      <a:pt x="124090" y="26727"/>
                      <a:pt x="123942" y="27405"/>
                      <a:pt x="123942" y="28171"/>
                    </a:cubicBezTo>
                    <a:cubicBezTo>
                      <a:pt x="123942" y="28938"/>
                      <a:pt x="124090" y="29792"/>
                      <a:pt x="124443" y="30794"/>
                    </a:cubicBezTo>
                    <a:cubicBezTo>
                      <a:pt x="124856" y="32061"/>
                      <a:pt x="125533" y="33564"/>
                      <a:pt x="126801" y="34153"/>
                    </a:cubicBezTo>
                    <a:cubicBezTo>
                      <a:pt x="127007" y="34242"/>
                      <a:pt x="127213" y="34330"/>
                      <a:pt x="127419" y="34360"/>
                    </a:cubicBezTo>
                    <a:cubicBezTo>
                      <a:pt x="127478" y="34389"/>
                      <a:pt x="127567" y="34360"/>
                      <a:pt x="127626" y="34389"/>
                    </a:cubicBezTo>
                    <a:cubicBezTo>
                      <a:pt x="127744" y="34419"/>
                      <a:pt x="127861" y="34419"/>
                      <a:pt x="127979" y="34419"/>
                    </a:cubicBezTo>
                    <a:cubicBezTo>
                      <a:pt x="127979" y="34419"/>
                      <a:pt x="127979" y="34419"/>
                      <a:pt x="128009" y="34419"/>
                    </a:cubicBezTo>
                    <a:cubicBezTo>
                      <a:pt x="128274" y="34419"/>
                      <a:pt x="128539" y="34360"/>
                      <a:pt x="128804" y="34301"/>
                    </a:cubicBezTo>
                    <a:cubicBezTo>
                      <a:pt x="128863" y="34271"/>
                      <a:pt x="128952" y="34271"/>
                      <a:pt x="129011" y="34242"/>
                    </a:cubicBezTo>
                    <a:cubicBezTo>
                      <a:pt x="129246" y="34183"/>
                      <a:pt x="129482" y="34094"/>
                      <a:pt x="129747" y="34006"/>
                    </a:cubicBezTo>
                    <a:cubicBezTo>
                      <a:pt x="129983" y="33918"/>
                      <a:pt x="130248" y="33829"/>
                      <a:pt x="130484" y="33741"/>
                    </a:cubicBezTo>
                    <a:cubicBezTo>
                      <a:pt x="130573" y="33711"/>
                      <a:pt x="130631" y="33682"/>
                      <a:pt x="130720" y="33652"/>
                    </a:cubicBezTo>
                    <a:cubicBezTo>
                      <a:pt x="130985" y="33564"/>
                      <a:pt x="131280" y="33476"/>
                      <a:pt x="131545" y="33417"/>
                    </a:cubicBezTo>
                    <a:cubicBezTo>
                      <a:pt x="131486" y="33476"/>
                      <a:pt x="131427" y="33535"/>
                      <a:pt x="131368" y="33623"/>
                    </a:cubicBezTo>
                    <a:cubicBezTo>
                      <a:pt x="131250" y="33770"/>
                      <a:pt x="131132" y="33888"/>
                      <a:pt x="131015" y="34036"/>
                    </a:cubicBezTo>
                    <a:cubicBezTo>
                      <a:pt x="130867" y="34212"/>
                      <a:pt x="130690" y="34419"/>
                      <a:pt x="130543" y="34595"/>
                    </a:cubicBezTo>
                    <a:cubicBezTo>
                      <a:pt x="130484" y="34654"/>
                      <a:pt x="130425" y="34743"/>
                      <a:pt x="130366" y="34802"/>
                    </a:cubicBezTo>
                    <a:cubicBezTo>
                      <a:pt x="130248" y="34920"/>
                      <a:pt x="130130" y="35067"/>
                      <a:pt x="130013" y="35185"/>
                    </a:cubicBezTo>
                    <a:cubicBezTo>
                      <a:pt x="129954" y="35273"/>
                      <a:pt x="129865" y="35332"/>
                      <a:pt x="129777" y="35421"/>
                    </a:cubicBezTo>
                    <a:cubicBezTo>
                      <a:pt x="129659" y="35538"/>
                      <a:pt x="129541" y="35656"/>
                      <a:pt x="129453" y="35745"/>
                    </a:cubicBezTo>
                    <a:cubicBezTo>
                      <a:pt x="129364" y="35833"/>
                      <a:pt x="129276" y="35892"/>
                      <a:pt x="129188" y="35951"/>
                    </a:cubicBezTo>
                    <a:cubicBezTo>
                      <a:pt x="129070" y="36039"/>
                      <a:pt x="128952" y="36128"/>
                      <a:pt x="128834" y="36216"/>
                    </a:cubicBezTo>
                    <a:cubicBezTo>
                      <a:pt x="128745" y="36275"/>
                      <a:pt x="128657" y="36334"/>
                      <a:pt x="128539" y="36393"/>
                    </a:cubicBezTo>
                    <a:cubicBezTo>
                      <a:pt x="128421" y="36452"/>
                      <a:pt x="128303" y="36540"/>
                      <a:pt x="128156" y="36599"/>
                    </a:cubicBezTo>
                    <a:cubicBezTo>
                      <a:pt x="128068" y="36658"/>
                      <a:pt x="127950" y="36688"/>
                      <a:pt x="127832" y="36717"/>
                    </a:cubicBezTo>
                    <a:cubicBezTo>
                      <a:pt x="127714" y="36776"/>
                      <a:pt x="127567" y="36806"/>
                      <a:pt x="127419" y="36835"/>
                    </a:cubicBezTo>
                    <a:cubicBezTo>
                      <a:pt x="127302" y="36864"/>
                      <a:pt x="127184" y="36864"/>
                      <a:pt x="127066" y="36864"/>
                    </a:cubicBezTo>
                    <a:cubicBezTo>
                      <a:pt x="126889" y="36894"/>
                      <a:pt x="126683" y="36894"/>
                      <a:pt x="126476" y="36894"/>
                    </a:cubicBezTo>
                    <a:cubicBezTo>
                      <a:pt x="125622" y="36835"/>
                      <a:pt x="124797" y="36452"/>
                      <a:pt x="124060" y="35921"/>
                    </a:cubicBezTo>
                    <a:cubicBezTo>
                      <a:pt x="122852" y="35037"/>
                      <a:pt x="121879" y="33652"/>
                      <a:pt x="121408" y="32385"/>
                    </a:cubicBezTo>
                    <a:cubicBezTo>
                      <a:pt x="119935" y="28201"/>
                      <a:pt x="122911" y="23309"/>
                      <a:pt x="127184" y="22248"/>
                    </a:cubicBezTo>
                    <a:close/>
                    <a:moveTo>
                      <a:pt x="188565" y="17386"/>
                    </a:moveTo>
                    <a:cubicBezTo>
                      <a:pt x="189302" y="18359"/>
                      <a:pt x="189980" y="19390"/>
                      <a:pt x="190599" y="20451"/>
                    </a:cubicBezTo>
                    <a:cubicBezTo>
                      <a:pt x="192072" y="23073"/>
                      <a:pt x="193546" y="25784"/>
                      <a:pt x="194724" y="28554"/>
                    </a:cubicBezTo>
                    <a:cubicBezTo>
                      <a:pt x="195078" y="29380"/>
                      <a:pt x="195402" y="30470"/>
                      <a:pt x="195903" y="31413"/>
                    </a:cubicBezTo>
                    <a:cubicBezTo>
                      <a:pt x="196404" y="32326"/>
                      <a:pt x="197052" y="33093"/>
                      <a:pt x="198143" y="33299"/>
                    </a:cubicBezTo>
                    <a:cubicBezTo>
                      <a:pt x="196433" y="34831"/>
                      <a:pt x="195373" y="35627"/>
                      <a:pt x="194665" y="37248"/>
                    </a:cubicBezTo>
                    <a:cubicBezTo>
                      <a:pt x="194430" y="37778"/>
                      <a:pt x="194223" y="38426"/>
                      <a:pt x="194046" y="39192"/>
                    </a:cubicBezTo>
                    <a:cubicBezTo>
                      <a:pt x="193546" y="41403"/>
                      <a:pt x="192838" y="43642"/>
                      <a:pt x="192544" y="45911"/>
                    </a:cubicBezTo>
                    <a:cubicBezTo>
                      <a:pt x="192455" y="46677"/>
                      <a:pt x="192396" y="47414"/>
                      <a:pt x="192396" y="48180"/>
                    </a:cubicBezTo>
                    <a:cubicBezTo>
                      <a:pt x="192396" y="48180"/>
                      <a:pt x="192396" y="48180"/>
                      <a:pt x="192396" y="48180"/>
                    </a:cubicBezTo>
                    <a:cubicBezTo>
                      <a:pt x="192396" y="48946"/>
                      <a:pt x="192514" y="49654"/>
                      <a:pt x="192662" y="50302"/>
                    </a:cubicBezTo>
                    <a:cubicBezTo>
                      <a:pt x="192720" y="50508"/>
                      <a:pt x="192779" y="50685"/>
                      <a:pt x="192838" y="50891"/>
                    </a:cubicBezTo>
                    <a:cubicBezTo>
                      <a:pt x="192986" y="51333"/>
                      <a:pt x="193162" y="51775"/>
                      <a:pt x="193369" y="52158"/>
                    </a:cubicBezTo>
                    <a:cubicBezTo>
                      <a:pt x="193457" y="52335"/>
                      <a:pt x="193575" y="52541"/>
                      <a:pt x="193663" y="52718"/>
                    </a:cubicBezTo>
                    <a:cubicBezTo>
                      <a:pt x="193899" y="53131"/>
                      <a:pt x="194194" y="53514"/>
                      <a:pt x="194489" y="53838"/>
                    </a:cubicBezTo>
                    <a:cubicBezTo>
                      <a:pt x="194577" y="53956"/>
                      <a:pt x="194665" y="54074"/>
                      <a:pt x="194783" y="54162"/>
                    </a:cubicBezTo>
                    <a:cubicBezTo>
                      <a:pt x="195225" y="54575"/>
                      <a:pt x="195697" y="54928"/>
                      <a:pt x="196227" y="55252"/>
                    </a:cubicBezTo>
                    <a:cubicBezTo>
                      <a:pt x="196345" y="55311"/>
                      <a:pt x="196492" y="55370"/>
                      <a:pt x="196610" y="55429"/>
                    </a:cubicBezTo>
                    <a:cubicBezTo>
                      <a:pt x="197023" y="55636"/>
                      <a:pt x="197465" y="55842"/>
                      <a:pt x="197907" y="55989"/>
                    </a:cubicBezTo>
                    <a:cubicBezTo>
                      <a:pt x="198113" y="56048"/>
                      <a:pt x="198290" y="56107"/>
                      <a:pt x="198496" y="56137"/>
                    </a:cubicBezTo>
                    <a:cubicBezTo>
                      <a:pt x="198938" y="56254"/>
                      <a:pt x="199351" y="56313"/>
                      <a:pt x="199822" y="56343"/>
                    </a:cubicBezTo>
                    <a:cubicBezTo>
                      <a:pt x="200028" y="56372"/>
                      <a:pt x="200205" y="56372"/>
                      <a:pt x="200412" y="56402"/>
                    </a:cubicBezTo>
                    <a:cubicBezTo>
                      <a:pt x="200500" y="56402"/>
                      <a:pt x="200618" y="56431"/>
                      <a:pt x="200706" y="56431"/>
                    </a:cubicBezTo>
                    <a:cubicBezTo>
                      <a:pt x="201060" y="56431"/>
                      <a:pt x="201443" y="56372"/>
                      <a:pt x="201797" y="56313"/>
                    </a:cubicBezTo>
                    <a:cubicBezTo>
                      <a:pt x="202032" y="56284"/>
                      <a:pt x="202239" y="56284"/>
                      <a:pt x="202474" y="56254"/>
                    </a:cubicBezTo>
                    <a:cubicBezTo>
                      <a:pt x="203152" y="56137"/>
                      <a:pt x="203859" y="55960"/>
                      <a:pt x="204537" y="55694"/>
                    </a:cubicBezTo>
                    <a:cubicBezTo>
                      <a:pt x="204478" y="57168"/>
                      <a:pt x="204419" y="58671"/>
                      <a:pt x="204331" y="60174"/>
                    </a:cubicBezTo>
                    <a:cubicBezTo>
                      <a:pt x="204066" y="64653"/>
                      <a:pt x="203624" y="69132"/>
                      <a:pt x="202533" y="73464"/>
                    </a:cubicBezTo>
                    <a:cubicBezTo>
                      <a:pt x="201826" y="76263"/>
                      <a:pt x="200765" y="78856"/>
                      <a:pt x="199410" y="81391"/>
                    </a:cubicBezTo>
                    <a:cubicBezTo>
                      <a:pt x="198054" y="83954"/>
                      <a:pt x="195815" y="86724"/>
                      <a:pt x="195549" y="89612"/>
                    </a:cubicBezTo>
                    <a:cubicBezTo>
                      <a:pt x="195490" y="90319"/>
                      <a:pt x="195343" y="90997"/>
                      <a:pt x="195166" y="91645"/>
                    </a:cubicBezTo>
                    <a:cubicBezTo>
                      <a:pt x="194665" y="93620"/>
                      <a:pt x="193811" y="95417"/>
                      <a:pt x="193428" y="97510"/>
                    </a:cubicBezTo>
                    <a:cubicBezTo>
                      <a:pt x="193192" y="98718"/>
                      <a:pt x="193045" y="99985"/>
                      <a:pt x="193280" y="101223"/>
                    </a:cubicBezTo>
                    <a:cubicBezTo>
                      <a:pt x="193339" y="101606"/>
                      <a:pt x="193604" y="102136"/>
                      <a:pt x="193781" y="102637"/>
                    </a:cubicBezTo>
                    <a:cubicBezTo>
                      <a:pt x="193958" y="103138"/>
                      <a:pt x="194105" y="103668"/>
                      <a:pt x="193988" y="104081"/>
                    </a:cubicBezTo>
                    <a:cubicBezTo>
                      <a:pt x="193899" y="104376"/>
                      <a:pt x="193752" y="104552"/>
                      <a:pt x="193604" y="104700"/>
                    </a:cubicBezTo>
                    <a:cubicBezTo>
                      <a:pt x="193546" y="104759"/>
                      <a:pt x="193487" y="104759"/>
                      <a:pt x="193457" y="104788"/>
                    </a:cubicBezTo>
                    <a:cubicBezTo>
                      <a:pt x="193369" y="104847"/>
                      <a:pt x="193251" y="104906"/>
                      <a:pt x="193133" y="104906"/>
                    </a:cubicBezTo>
                    <a:cubicBezTo>
                      <a:pt x="193074" y="104906"/>
                      <a:pt x="193015" y="104906"/>
                      <a:pt x="192956" y="104877"/>
                    </a:cubicBezTo>
                    <a:cubicBezTo>
                      <a:pt x="192779" y="104847"/>
                      <a:pt x="192632" y="104788"/>
                      <a:pt x="192455" y="104700"/>
                    </a:cubicBezTo>
                    <a:cubicBezTo>
                      <a:pt x="192396" y="104670"/>
                      <a:pt x="192367" y="104641"/>
                      <a:pt x="192308" y="104611"/>
                    </a:cubicBezTo>
                    <a:cubicBezTo>
                      <a:pt x="192102" y="104464"/>
                      <a:pt x="191866" y="104317"/>
                      <a:pt x="191660" y="104110"/>
                    </a:cubicBezTo>
                    <a:cubicBezTo>
                      <a:pt x="191630" y="104081"/>
                      <a:pt x="191571" y="104022"/>
                      <a:pt x="191542" y="103993"/>
                    </a:cubicBezTo>
                    <a:cubicBezTo>
                      <a:pt x="191365" y="103816"/>
                      <a:pt x="191188" y="103639"/>
                      <a:pt x="191041" y="103462"/>
                    </a:cubicBezTo>
                    <a:cubicBezTo>
                      <a:pt x="190982" y="103403"/>
                      <a:pt x="190952" y="103344"/>
                      <a:pt x="190893" y="103285"/>
                    </a:cubicBezTo>
                    <a:cubicBezTo>
                      <a:pt x="190746" y="103108"/>
                      <a:pt x="190599" y="102932"/>
                      <a:pt x="190481" y="102784"/>
                    </a:cubicBezTo>
                    <a:cubicBezTo>
                      <a:pt x="189096" y="101075"/>
                      <a:pt x="188123" y="99395"/>
                      <a:pt x="188713" y="97686"/>
                    </a:cubicBezTo>
                    <a:cubicBezTo>
                      <a:pt x="188890" y="97126"/>
                      <a:pt x="189243" y="96537"/>
                      <a:pt x="189833" y="95948"/>
                    </a:cubicBezTo>
                    <a:cubicBezTo>
                      <a:pt x="191777" y="93944"/>
                      <a:pt x="193634" y="92412"/>
                      <a:pt x="194577" y="89671"/>
                    </a:cubicBezTo>
                    <a:cubicBezTo>
                      <a:pt x="195638" y="86606"/>
                      <a:pt x="194341" y="83542"/>
                      <a:pt x="196993" y="81243"/>
                    </a:cubicBezTo>
                    <a:cubicBezTo>
                      <a:pt x="201384" y="77442"/>
                      <a:pt x="202651" y="71755"/>
                      <a:pt x="201855" y="66097"/>
                    </a:cubicBezTo>
                    <a:cubicBezTo>
                      <a:pt x="201472" y="63445"/>
                      <a:pt x="200559" y="60822"/>
                      <a:pt x="198850" y="58700"/>
                    </a:cubicBezTo>
                    <a:cubicBezTo>
                      <a:pt x="197524" y="57050"/>
                      <a:pt x="195785" y="55812"/>
                      <a:pt x="194253" y="54398"/>
                    </a:cubicBezTo>
                    <a:cubicBezTo>
                      <a:pt x="193722" y="53926"/>
                      <a:pt x="193251" y="53425"/>
                      <a:pt x="192779" y="52895"/>
                    </a:cubicBezTo>
                    <a:cubicBezTo>
                      <a:pt x="192308" y="52335"/>
                      <a:pt x="191925" y="51775"/>
                      <a:pt x="191630" y="51186"/>
                    </a:cubicBezTo>
                    <a:cubicBezTo>
                      <a:pt x="190451" y="48858"/>
                      <a:pt x="190510" y="46353"/>
                      <a:pt x="190952" y="43789"/>
                    </a:cubicBezTo>
                    <a:cubicBezTo>
                      <a:pt x="191277" y="41874"/>
                      <a:pt x="191777" y="39929"/>
                      <a:pt x="192131" y="38014"/>
                    </a:cubicBezTo>
                    <a:cubicBezTo>
                      <a:pt x="192426" y="36363"/>
                      <a:pt x="192632" y="34713"/>
                      <a:pt x="192720" y="33093"/>
                    </a:cubicBezTo>
                    <a:cubicBezTo>
                      <a:pt x="192779" y="32267"/>
                      <a:pt x="192779" y="31442"/>
                      <a:pt x="192750" y="30647"/>
                    </a:cubicBezTo>
                    <a:cubicBezTo>
                      <a:pt x="192691" y="29026"/>
                      <a:pt x="192485" y="27435"/>
                      <a:pt x="192102" y="25873"/>
                    </a:cubicBezTo>
                    <a:cubicBezTo>
                      <a:pt x="191483" y="23545"/>
                      <a:pt x="190422" y="21335"/>
                      <a:pt x="188742" y="19331"/>
                    </a:cubicBezTo>
                    <a:cubicBezTo>
                      <a:pt x="187740" y="18152"/>
                      <a:pt x="186621" y="17150"/>
                      <a:pt x="185383" y="16296"/>
                    </a:cubicBezTo>
                    <a:cubicBezTo>
                      <a:pt x="181729" y="13732"/>
                      <a:pt x="177250" y="12406"/>
                      <a:pt x="173006" y="10962"/>
                    </a:cubicBezTo>
                    <a:cubicBezTo>
                      <a:pt x="175216" y="11080"/>
                      <a:pt x="177427" y="11375"/>
                      <a:pt x="179578" y="11846"/>
                    </a:cubicBezTo>
                    <a:cubicBezTo>
                      <a:pt x="180874" y="12023"/>
                      <a:pt x="182053" y="12377"/>
                      <a:pt x="183114" y="12878"/>
                    </a:cubicBezTo>
                    <a:cubicBezTo>
                      <a:pt x="184204" y="13378"/>
                      <a:pt x="185177" y="14027"/>
                      <a:pt x="186090" y="14793"/>
                    </a:cubicBezTo>
                    <a:cubicBezTo>
                      <a:pt x="187004" y="15559"/>
                      <a:pt x="187829" y="16443"/>
                      <a:pt x="188565" y="17386"/>
                    </a:cubicBezTo>
                    <a:close/>
                    <a:moveTo>
                      <a:pt x="139943" y="60881"/>
                    </a:moveTo>
                    <a:cubicBezTo>
                      <a:pt x="140739" y="61028"/>
                      <a:pt x="141535" y="61293"/>
                      <a:pt x="142271" y="61618"/>
                    </a:cubicBezTo>
                    <a:cubicBezTo>
                      <a:pt x="145601" y="63003"/>
                      <a:pt x="148489" y="65331"/>
                      <a:pt x="151642" y="67069"/>
                    </a:cubicBezTo>
                    <a:cubicBezTo>
                      <a:pt x="152261" y="67423"/>
                      <a:pt x="152909" y="67747"/>
                      <a:pt x="153558" y="68042"/>
                    </a:cubicBezTo>
                    <a:cubicBezTo>
                      <a:pt x="154854" y="68631"/>
                      <a:pt x="156239" y="69043"/>
                      <a:pt x="157712" y="69250"/>
                    </a:cubicBezTo>
                    <a:cubicBezTo>
                      <a:pt x="155502" y="70458"/>
                      <a:pt x="154589" y="72491"/>
                      <a:pt x="153528" y="74642"/>
                    </a:cubicBezTo>
                    <a:cubicBezTo>
                      <a:pt x="153351" y="73758"/>
                      <a:pt x="153116" y="72963"/>
                      <a:pt x="152791" y="72197"/>
                    </a:cubicBezTo>
                    <a:cubicBezTo>
                      <a:pt x="152143" y="70664"/>
                      <a:pt x="151200" y="69338"/>
                      <a:pt x="150080" y="68159"/>
                    </a:cubicBezTo>
                    <a:cubicBezTo>
                      <a:pt x="147251" y="65183"/>
                      <a:pt x="143303" y="63091"/>
                      <a:pt x="139943" y="60881"/>
                    </a:cubicBezTo>
                    <a:close/>
                    <a:moveTo>
                      <a:pt x="163164" y="54486"/>
                    </a:moveTo>
                    <a:cubicBezTo>
                      <a:pt x="163164" y="54486"/>
                      <a:pt x="163194" y="54486"/>
                      <a:pt x="163164" y="54486"/>
                    </a:cubicBezTo>
                    <a:cubicBezTo>
                      <a:pt x="163488" y="54722"/>
                      <a:pt x="163842" y="54928"/>
                      <a:pt x="164195" y="55105"/>
                    </a:cubicBezTo>
                    <a:cubicBezTo>
                      <a:pt x="164313" y="55164"/>
                      <a:pt x="164431" y="55194"/>
                      <a:pt x="164549" y="55252"/>
                    </a:cubicBezTo>
                    <a:cubicBezTo>
                      <a:pt x="164814" y="55370"/>
                      <a:pt x="165079" y="55459"/>
                      <a:pt x="165345" y="55518"/>
                    </a:cubicBezTo>
                    <a:cubicBezTo>
                      <a:pt x="165492" y="55547"/>
                      <a:pt x="165610" y="55577"/>
                      <a:pt x="165757" y="55606"/>
                    </a:cubicBezTo>
                    <a:cubicBezTo>
                      <a:pt x="166022" y="55665"/>
                      <a:pt x="166288" y="55694"/>
                      <a:pt x="166582" y="55724"/>
                    </a:cubicBezTo>
                    <a:cubicBezTo>
                      <a:pt x="166700" y="55724"/>
                      <a:pt x="166818" y="55753"/>
                      <a:pt x="166936" y="55753"/>
                    </a:cubicBezTo>
                    <a:cubicBezTo>
                      <a:pt x="166995" y="55753"/>
                      <a:pt x="167024" y="55753"/>
                      <a:pt x="167083" y="55753"/>
                    </a:cubicBezTo>
                    <a:cubicBezTo>
                      <a:pt x="167201" y="55753"/>
                      <a:pt x="167319" y="55724"/>
                      <a:pt x="167437" y="55724"/>
                    </a:cubicBezTo>
                    <a:cubicBezTo>
                      <a:pt x="167761" y="55694"/>
                      <a:pt x="168085" y="55665"/>
                      <a:pt x="168409" y="55606"/>
                    </a:cubicBezTo>
                    <a:cubicBezTo>
                      <a:pt x="168586" y="55577"/>
                      <a:pt x="168763" y="55518"/>
                      <a:pt x="168910" y="55488"/>
                    </a:cubicBezTo>
                    <a:cubicBezTo>
                      <a:pt x="169205" y="55400"/>
                      <a:pt x="169500" y="55311"/>
                      <a:pt x="169794" y="55194"/>
                    </a:cubicBezTo>
                    <a:cubicBezTo>
                      <a:pt x="169971" y="55135"/>
                      <a:pt x="170119" y="55046"/>
                      <a:pt x="170266" y="54958"/>
                    </a:cubicBezTo>
                    <a:cubicBezTo>
                      <a:pt x="170561" y="54810"/>
                      <a:pt x="170826" y="54634"/>
                      <a:pt x="171091" y="54427"/>
                    </a:cubicBezTo>
                    <a:cubicBezTo>
                      <a:pt x="171209" y="54339"/>
                      <a:pt x="171356" y="54251"/>
                      <a:pt x="171474" y="54162"/>
                    </a:cubicBezTo>
                    <a:cubicBezTo>
                      <a:pt x="171828" y="53838"/>
                      <a:pt x="172181" y="53484"/>
                      <a:pt x="172476" y="53072"/>
                    </a:cubicBezTo>
                    <a:cubicBezTo>
                      <a:pt x="172476" y="53072"/>
                      <a:pt x="172476" y="53072"/>
                      <a:pt x="172476" y="53072"/>
                    </a:cubicBezTo>
                    <a:cubicBezTo>
                      <a:pt x="172063" y="54457"/>
                      <a:pt x="171710" y="55960"/>
                      <a:pt x="171710" y="57404"/>
                    </a:cubicBezTo>
                    <a:cubicBezTo>
                      <a:pt x="171710" y="58848"/>
                      <a:pt x="172093" y="60262"/>
                      <a:pt x="173095" y="61470"/>
                    </a:cubicBezTo>
                    <a:cubicBezTo>
                      <a:pt x="174244" y="62855"/>
                      <a:pt x="175865" y="63857"/>
                      <a:pt x="177603" y="64712"/>
                    </a:cubicBezTo>
                    <a:cubicBezTo>
                      <a:pt x="179342" y="65566"/>
                      <a:pt x="181169" y="66303"/>
                      <a:pt x="182701" y="67069"/>
                    </a:cubicBezTo>
                    <a:cubicBezTo>
                      <a:pt x="182259" y="66981"/>
                      <a:pt x="181758" y="66833"/>
                      <a:pt x="181228" y="66627"/>
                    </a:cubicBezTo>
                    <a:cubicBezTo>
                      <a:pt x="181110" y="66568"/>
                      <a:pt x="180992" y="66539"/>
                      <a:pt x="180845" y="66480"/>
                    </a:cubicBezTo>
                    <a:cubicBezTo>
                      <a:pt x="180491" y="66362"/>
                      <a:pt x="180108" y="66215"/>
                      <a:pt x="179755" y="66067"/>
                    </a:cubicBezTo>
                    <a:cubicBezTo>
                      <a:pt x="179696" y="66038"/>
                      <a:pt x="179637" y="66038"/>
                      <a:pt x="179578" y="66008"/>
                    </a:cubicBezTo>
                    <a:cubicBezTo>
                      <a:pt x="179460" y="65979"/>
                      <a:pt x="179342" y="65920"/>
                      <a:pt x="179254" y="65890"/>
                    </a:cubicBezTo>
                    <a:cubicBezTo>
                      <a:pt x="178753" y="65714"/>
                      <a:pt x="178281" y="65537"/>
                      <a:pt x="177780" y="65419"/>
                    </a:cubicBezTo>
                    <a:cubicBezTo>
                      <a:pt x="177692" y="65389"/>
                      <a:pt x="177603" y="65360"/>
                      <a:pt x="177515" y="65331"/>
                    </a:cubicBezTo>
                    <a:cubicBezTo>
                      <a:pt x="176985" y="65213"/>
                      <a:pt x="176484" y="65124"/>
                      <a:pt x="175983" y="65124"/>
                    </a:cubicBezTo>
                    <a:cubicBezTo>
                      <a:pt x="175924" y="65124"/>
                      <a:pt x="175865" y="65095"/>
                      <a:pt x="175806" y="65095"/>
                    </a:cubicBezTo>
                    <a:cubicBezTo>
                      <a:pt x="175688" y="65095"/>
                      <a:pt x="175570" y="65124"/>
                      <a:pt x="175452" y="65124"/>
                    </a:cubicBezTo>
                    <a:cubicBezTo>
                      <a:pt x="175364" y="65124"/>
                      <a:pt x="175246" y="65124"/>
                      <a:pt x="175158" y="65154"/>
                    </a:cubicBezTo>
                    <a:cubicBezTo>
                      <a:pt x="174863" y="65213"/>
                      <a:pt x="174568" y="65272"/>
                      <a:pt x="174273" y="65419"/>
                    </a:cubicBezTo>
                    <a:cubicBezTo>
                      <a:pt x="174273" y="65419"/>
                      <a:pt x="174273" y="65419"/>
                      <a:pt x="174273" y="65419"/>
                    </a:cubicBezTo>
                    <a:cubicBezTo>
                      <a:pt x="172859" y="66097"/>
                      <a:pt x="173006" y="67511"/>
                      <a:pt x="173006" y="68867"/>
                    </a:cubicBezTo>
                    <a:cubicBezTo>
                      <a:pt x="173006" y="70045"/>
                      <a:pt x="172947" y="71195"/>
                      <a:pt x="172859" y="72373"/>
                    </a:cubicBezTo>
                    <a:cubicBezTo>
                      <a:pt x="172771" y="73552"/>
                      <a:pt x="172682" y="74701"/>
                      <a:pt x="172535" y="75851"/>
                    </a:cubicBezTo>
                    <a:cubicBezTo>
                      <a:pt x="171356" y="85870"/>
                      <a:pt x="167260" y="95270"/>
                      <a:pt x="165993" y="105260"/>
                    </a:cubicBezTo>
                    <a:cubicBezTo>
                      <a:pt x="165522" y="109061"/>
                      <a:pt x="167024" y="110888"/>
                      <a:pt x="170472" y="112244"/>
                    </a:cubicBezTo>
                    <a:cubicBezTo>
                      <a:pt x="175128" y="114100"/>
                      <a:pt x="180049" y="115456"/>
                      <a:pt x="184911" y="116723"/>
                    </a:cubicBezTo>
                    <a:cubicBezTo>
                      <a:pt x="186179" y="117047"/>
                      <a:pt x="187505" y="117430"/>
                      <a:pt x="188860" y="117784"/>
                    </a:cubicBezTo>
                    <a:cubicBezTo>
                      <a:pt x="189715" y="118019"/>
                      <a:pt x="190569" y="118226"/>
                      <a:pt x="191453" y="118461"/>
                    </a:cubicBezTo>
                    <a:cubicBezTo>
                      <a:pt x="191836" y="118550"/>
                      <a:pt x="192190" y="118638"/>
                      <a:pt x="192573" y="118726"/>
                    </a:cubicBezTo>
                    <a:cubicBezTo>
                      <a:pt x="193722" y="118992"/>
                      <a:pt x="194901" y="119227"/>
                      <a:pt x="196080" y="119404"/>
                    </a:cubicBezTo>
                    <a:cubicBezTo>
                      <a:pt x="196080" y="119404"/>
                      <a:pt x="196109" y="119404"/>
                      <a:pt x="196109" y="119404"/>
                    </a:cubicBezTo>
                    <a:cubicBezTo>
                      <a:pt x="197258" y="119581"/>
                      <a:pt x="198408" y="119640"/>
                      <a:pt x="199528" y="119669"/>
                    </a:cubicBezTo>
                    <a:cubicBezTo>
                      <a:pt x="199675" y="119669"/>
                      <a:pt x="199822" y="119699"/>
                      <a:pt x="199940" y="119699"/>
                    </a:cubicBezTo>
                    <a:cubicBezTo>
                      <a:pt x="200588" y="119699"/>
                      <a:pt x="201207" y="119669"/>
                      <a:pt x="201855" y="119611"/>
                    </a:cubicBezTo>
                    <a:cubicBezTo>
                      <a:pt x="201855" y="119611"/>
                      <a:pt x="201885" y="119611"/>
                      <a:pt x="201885" y="119611"/>
                    </a:cubicBezTo>
                    <a:cubicBezTo>
                      <a:pt x="202710" y="119522"/>
                      <a:pt x="203506" y="119375"/>
                      <a:pt x="204301" y="119169"/>
                    </a:cubicBezTo>
                    <a:cubicBezTo>
                      <a:pt x="204508" y="119110"/>
                      <a:pt x="204714" y="119051"/>
                      <a:pt x="204920" y="118992"/>
                    </a:cubicBezTo>
                    <a:cubicBezTo>
                      <a:pt x="205745" y="118756"/>
                      <a:pt x="206541" y="118461"/>
                      <a:pt x="207307" y="118078"/>
                    </a:cubicBezTo>
                    <a:cubicBezTo>
                      <a:pt x="210961" y="116222"/>
                      <a:pt x="213407" y="112715"/>
                      <a:pt x="216531" y="110122"/>
                    </a:cubicBezTo>
                    <a:cubicBezTo>
                      <a:pt x="216973" y="109739"/>
                      <a:pt x="217444" y="109415"/>
                      <a:pt x="217916" y="109090"/>
                    </a:cubicBezTo>
                    <a:cubicBezTo>
                      <a:pt x="218564" y="108648"/>
                      <a:pt x="219242" y="108295"/>
                      <a:pt x="219949" y="107941"/>
                    </a:cubicBezTo>
                    <a:cubicBezTo>
                      <a:pt x="220155" y="107823"/>
                      <a:pt x="220391" y="107764"/>
                      <a:pt x="220597" y="107647"/>
                    </a:cubicBezTo>
                    <a:cubicBezTo>
                      <a:pt x="221098" y="107440"/>
                      <a:pt x="221599" y="107234"/>
                      <a:pt x="222129" y="107057"/>
                    </a:cubicBezTo>
                    <a:cubicBezTo>
                      <a:pt x="222365" y="106969"/>
                      <a:pt x="222630" y="106910"/>
                      <a:pt x="222866" y="106821"/>
                    </a:cubicBezTo>
                    <a:cubicBezTo>
                      <a:pt x="223426" y="106674"/>
                      <a:pt x="223986" y="106556"/>
                      <a:pt x="224546" y="106468"/>
                    </a:cubicBezTo>
                    <a:cubicBezTo>
                      <a:pt x="224752" y="106438"/>
                      <a:pt x="224958" y="106379"/>
                      <a:pt x="225165" y="106350"/>
                    </a:cubicBezTo>
                    <a:cubicBezTo>
                      <a:pt x="225931" y="106262"/>
                      <a:pt x="226697" y="106203"/>
                      <a:pt x="227493" y="106173"/>
                    </a:cubicBezTo>
                    <a:cubicBezTo>
                      <a:pt x="227581" y="106173"/>
                      <a:pt x="227699" y="106173"/>
                      <a:pt x="227787" y="106173"/>
                    </a:cubicBezTo>
                    <a:cubicBezTo>
                      <a:pt x="228583" y="106173"/>
                      <a:pt x="229349" y="106262"/>
                      <a:pt x="230115" y="106379"/>
                    </a:cubicBezTo>
                    <a:cubicBezTo>
                      <a:pt x="230351" y="106409"/>
                      <a:pt x="230557" y="106438"/>
                      <a:pt x="230793" y="106497"/>
                    </a:cubicBezTo>
                    <a:cubicBezTo>
                      <a:pt x="231648" y="106645"/>
                      <a:pt x="232502" y="106851"/>
                      <a:pt x="233327" y="107146"/>
                    </a:cubicBezTo>
                    <a:cubicBezTo>
                      <a:pt x="233327" y="107146"/>
                      <a:pt x="233327" y="107146"/>
                      <a:pt x="233327" y="107146"/>
                    </a:cubicBezTo>
                    <a:cubicBezTo>
                      <a:pt x="232650" y="107234"/>
                      <a:pt x="232001" y="107263"/>
                      <a:pt x="231353" y="107263"/>
                    </a:cubicBezTo>
                    <a:cubicBezTo>
                      <a:pt x="231147" y="107263"/>
                      <a:pt x="230940" y="107263"/>
                      <a:pt x="230734" y="107234"/>
                    </a:cubicBezTo>
                    <a:cubicBezTo>
                      <a:pt x="230145" y="107205"/>
                      <a:pt x="229585" y="107205"/>
                      <a:pt x="228995" y="107175"/>
                    </a:cubicBezTo>
                    <a:cubicBezTo>
                      <a:pt x="228612" y="107146"/>
                      <a:pt x="228229" y="107146"/>
                      <a:pt x="227817" y="107146"/>
                    </a:cubicBezTo>
                    <a:cubicBezTo>
                      <a:pt x="227728" y="107146"/>
                      <a:pt x="227640" y="107146"/>
                      <a:pt x="227552" y="107146"/>
                    </a:cubicBezTo>
                    <a:cubicBezTo>
                      <a:pt x="227434" y="107146"/>
                      <a:pt x="227286" y="107146"/>
                      <a:pt x="227139" y="107175"/>
                    </a:cubicBezTo>
                    <a:cubicBezTo>
                      <a:pt x="226520" y="107205"/>
                      <a:pt x="225901" y="107234"/>
                      <a:pt x="225312" y="107381"/>
                    </a:cubicBezTo>
                    <a:cubicBezTo>
                      <a:pt x="223013" y="107853"/>
                      <a:pt x="220803" y="108737"/>
                      <a:pt x="218859" y="110033"/>
                    </a:cubicBezTo>
                    <a:cubicBezTo>
                      <a:pt x="215705" y="112096"/>
                      <a:pt x="212376" y="115780"/>
                      <a:pt x="211020" y="119345"/>
                    </a:cubicBezTo>
                    <a:cubicBezTo>
                      <a:pt x="208898" y="124885"/>
                      <a:pt x="213083" y="127685"/>
                      <a:pt x="218181" y="129070"/>
                    </a:cubicBezTo>
                    <a:cubicBezTo>
                      <a:pt x="222129" y="130131"/>
                      <a:pt x="226668" y="130366"/>
                      <a:pt x="229172" y="130366"/>
                    </a:cubicBezTo>
                    <a:cubicBezTo>
                      <a:pt x="229172" y="130543"/>
                      <a:pt x="227021" y="131280"/>
                      <a:pt x="225224" y="131899"/>
                    </a:cubicBezTo>
                    <a:cubicBezTo>
                      <a:pt x="224133" y="132252"/>
                      <a:pt x="223190" y="132576"/>
                      <a:pt x="222896" y="132694"/>
                    </a:cubicBezTo>
                    <a:cubicBezTo>
                      <a:pt x="222454" y="132871"/>
                      <a:pt x="222041" y="132960"/>
                      <a:pt x="221628" y="133018"/>
                    </a:cubicBezTo>
                    <a:cubicBezTo>
                      <a:pt x="221511" y="133048"/>
                      <a:pt x="221393" y="133048"/>
                      <a:pt x="221275" y="133048"/>
                    </a:cubicBezTo>
                    <a:cubicBezTo>
                      <a:pt x="221039" y="133077"/>
                      <a:pt x="220803" y="133048"/>
                      <a:pt x="220538" y="133048"/>
                    </a:cubicBezTo>
                    <a:cubicBezTo>
                      <a:pt x="220155" y="133018"/>
                      <a:pt x="219801" y="132989"/>
                      <a:pt x="219389" y="132960"/>
                    </a:cubicBezTo>
                    <a:cubicBezTo>
                      <a:pt x="218800" y="132871"/>
                      <a:pt x="218210" y="132812"/>
                      <a:pt x="217532" y="132783"/>
                    </a:cubicBezTo>
                    <a:cubicBezTo>
                      <a:pt x="217532" y="132783"/>
                      <a:pt x="217532" y="132783"/>
                      <a:pt x="217532" y="132783"/>
                    </a:cubicBezTo>
                    <a:cubicBezTo>
                      <a:pt x="217503" y="132783"/>
                      <a:pt x="217444" y="132783"/>
                      <a:pt x="217415" y="132783"/>
                    </a:cubicBezTo>
                    <a:cubicBezTo>
                      <a:pt x="217297" y="132783"/>
                      <a:pt x="217120" y="132783"/>
                      <a:pt x="216973" y="132812"/>
                    </a:cubicBezTo>
                    <a:cubicBezTo>
                      <a:pt x="216914" y="132812"/>
                      <a:pt x="216884" y="132812"/>
                      <a:pt x="216855" y="132812"/>
                    </a:cubicBezTo>
                    <a:cubicBezTo>
                      <a:pt x="216589" y="132842"/>
                      <a:pt x="216324" y="132871"/>
                      <a:pt x="216000" y="132901"/>
                    </a:cubicBezTo>
                    <a:cubicBezTo>
                      <a:pt x="215912" y="132901"/>
                      <a:pt x="215823" y="132930"/>
                      <a:pt x="215735" y="132930"/>
                    </a:cubicBezTo>
                    <a:cubicBezTo>
                      <a:pt x="215499" y="132960"/>
                      <a:pt x="215263" y="132989"/>
                      <a:pt x="215028" y="133048"/>
                    </a:cubicBezTo>
                    <a:cubicBezTo>
                      <a:pt x="214910" y="133077"/>
                      <a:pt x="214792" y="133107"/>
                      <a:pt x="214674" y="133107"/>
                    </a:cubicBezTo>
                    <a:cubicBezTo>
                      <a:pt x="214438" y="133166"/>
                      <a:pt x="214232" y="133195"/>
                      <a:pt x="214026" y="133254"/>
                    </a:cubicBezTo>
                    <a:cubicBezTo>
                      <a:pt x="213908" y="133284"/>
                      <a:pt x="213790" y="133313"/>
                      <a:pt x="213672" y="133372"/>
                    </a:cubicBezTo>
                    <a:cubicBezTo>
                      <a:pt x="213466" y="133431"/>
                      <a:pt x="213260" y="133519"/>
                      <a:pt x="213053" y="133608"/>
                    </a:cubicBezTo>
                    <a:cubicBezTo>
                      <a:pt x="212935" y="133637"/>
                      <a:pt x="212847" y="133696"/>
                      <a:pt x="212759" y="133726"/>
                    </a:cubicBezTo>
                    <a:cubicBezTo>
                      <a:pt x="212523" y="133844"/>
                      <a:pt x="212287" y="133961"/>
                      <a:pt x="212081" y="134109"/>
                    </a:cubicBezTo>
                    <a:cubicBezTo>
                      <a:pt x="212051" y="134138"/>
                      <a:pt x="212022" y="134138"/>
                      <a:pt x="211992" y="134168"/>
                    </a:cubicBezTo>
                    <a:cubicBezTo>
                      <a:pt x="211786" y="134315"/>
                      <a:pt x="211639" y="134462"/>
                      <a:pt x="211521" y="134639"/>
                    </a:cubicBezTo>
                    <a:cubicBezTo>
                      <a:pt x="211521" y="134639"/>
                      <a:pt x="211521" y="134669"/>
                      <a:pt x="211521" y="134669"/>
                    </a:cubicBezTo>
                    <a:cubicBezTo>
                      <a:pt x="211521" y="134669"/>
                      <a:pt x="211521" y="134669"/>
                      <a:pt x="211492" y="134698"/>
                    </a:cubicBezTo>
                    <a:cubicBezTo>
                      <a:pt x="211492" y="134669"/>
                      <a:pt x="211492" y="134669"/>
                      <a:pt x="211521" y="134639"/>
                    </a:cubicBezTo>
                    <a:cubicBezTo>
                      <a:pt x="211550" y="134433"/>
                      <a:pt x="211550" y="134256"/>
                      <a:pt x="211580" y="134079"/>
                    </a:cubicBezTo>
                    <a:cubicBezTo>
                      <a:pt x="211609" y="133814"/>
                      <a:pt x="211639" y="133549"/>
                      <a:pt x="211639" y="133284"/>
                    </a:cubicBezTo>
                    <a:cubicBezTo>
                      <a:pt x="211639" y="132960"/>
                      <a:pt x="211609" y="132665"/>
                      <a:pt x="211580" y="132370"/>
                    </a:cubicBezTo>
                    <a:cubicBezTo>
                      <a:pt x="211550" y="132134"/>
                      <a:pt x="211521" y="131899"/>
                      <a:pt x="211492" y="131663"/>
                    </a:cubicBezTo>
                    <a:cubicBezTo>
                      <a:pt x="211433" y="131368"/>
                      <a:pt x="211344" y="131103"/>
                      <a:pt x="211256" y="130838"/>
                    </a:cubicBezTo>
                    <a:cubicBezTo>
                      <a:pt x="211197" y="130632"/>
                      <a:pt x="211108" y="130425"/>
                      <a:pt x="211020" y="130219"/>
                    </a:cubicBezTo>
                    <a:cubicBezTo>
                      <a:pt x="210902" y="129954"/>
                      <a:pt x="210755" y="129718"/>
                      <a:pt x="210607" y="129482"/>
                    </a:cubicBezTo>
                    <a:cubicBezTo>
                      <a:pt x="210490" y="129305"/>
                      <a:pt x="210401" y="129099"/>
                      <a:pt x="210254" y="128922"/>
                    </a:cubicBezTo>
                    <a:cubicBezTo>
                      <a:pt x="210077" y="128687"/>
                      <a:pt x="209871" y="128451"/>
                      <a:pt x="209665" y="128245"/>
                    </a:cubicBezTo>
                    <a:cubicBezTo>
                      <a:pt x="209517" y="128097"/>
                      <a:pt x="209399" y="127920"/>
                      <a:pt x="209222" y="127773"/>
                    </a:cubicBezTo>
                    <a:cubicBezTo>
                      <a:pt x="208987" y="127537"/>
                      <a:pt x="208722" y="127331"/>
                      <a:pt x="208456" y="127125"/>
                    </a:cubicBezTo>
                    <a:cubicBezTo>
                      <a:pt x="208280" y="126978"/>
                      <a:pt x="208132" y="126860"/>
                      <a:pt x="207955" y="126712"/>
                    </a:cubicBezTo>
                    <a:cubicBezTo>
                      <a:pt x="207661" y="126477"/>
                      <a:pt x="207307" y="126270"/>
                      <a:pt x="206983" y="126064"/>
                    </a:cubicBezTo>
                    <a:cubicBezTo>
                      <a:pt x="206836" y="125976"/>
                      <a:pt x="206688" y="125858"/>
                      <a:pt x="206511" y="125769"/>
                    </a:cubicBezTo>
                    <a:cubicBezTo>
                      <a:pt x="206010" y="125475"/>
                      <a:pt x="205451" y="125180"/>
                      <a:pt x="204891" y="124915"/>
                    </a:cubicBezTo>
                    <a:cubicBezTo>
                      <a:pt x="202415" y="123707"/>
                      <a:pt x="199704" y="123736"/>
                      <a:pt x="197082" y="123029"/>
                    </a:cubicBezTo>
                    <a:cubicBezTo>
                      <a:pt x="194724" y="122381"/>
                      <a:pt x="192514" y="121290"/>
                      <a:pt x="190216" y="120465"/>
                    </a:cubicBezTo>
                    <a:cubicBezTo>
                      <a:pt x="186267" y="119051"/>
                      <a:pt x="182230" y="118049"/>
                      <a:pt x="178104" y="117194"/>
                    </a:cubicBezTo>
                    <a:cubicBezTo>
                      <a:pt x="176749" y="116929"/>
                      <a:pt x="175364" y="116664"/>
                      <a:pt x="173979" y="116428"/>
                    </a:cubicBezTo>
                    <a:cubicBezTo>
                      <a:pt x="173331" y="116310"/>
                      <a:pt x="172712" y="116192"/>
                      <a:pt x="172093" y="116104"/>
                    </a:cubicBezTo>
                    <a:cubicBezTo>
                      <a:pt x="172063" y="116104"/>
                      <a:pt x="172034" y="116104"/>
                      <a:pt x="172004" y="116104"/>
                    </a:cubicBezTo>
                    <a:cubicBezTo>
                      <a:pt x="171386" y="116015"/>
                      <a:pt x="170796" y="115957"/>
                      <a:pt x="170207" y="115957"/>
                    </a:cubicBezTo>
                    <a:cubicBezTo>
                      <a:pt x="170177" y="115957"/>
                      <a:pt x="170177" y="115957"/>
                      <a:pt x="170148" y="115957"/>
                    </a:cubicBezTo>
                    <a:cubicBezTo>
                      <a:pt x="170119" y="115957"/>
                      <a:pt x="170089" y="115957"/>
                      <a:pt x="170060" y="115957"/>
                    </a:cubicBezTo>
                    <a:cubicBezTo>
                      <a:pt x="169529" y="115957"/>
                      <a:pt x="168999" y="116015"/>
                      <a:pt x="168468" y="116133"/>
                    </a:cubicBezTo>
                    <a:cubicBezTo>
                      <a:pt x="168439" y="116133"/>
                      <a:pt x="168409" y="116163"/>
                      <a:pt x="168380" y="116163"/>
                    </a:cubicBezTo>
                    <a:cubicBezTo>
                      <a:pt x="167849" y="116310"/>
                      <a:pt x="167290" y="116487"/>
                      <a:pt x="166759" y="116811"/>
                    </a:cubicBezTo>
                    <a:cubicBezTo>
                      <a:pt x="165787" y="117371"/>
                      <a:pt x="164962" y="118137"/>
                      <a:pt x="164195" y="118962"/>
                    </a:cubicBezTo>
                    <a:cubicBezTo>
                      <a:pt x="163429" y="119817"/>
                      <a:pt x="162752" y="120730"/>
                      <a:pt x="162074" y="121585"/>
                    </a:cubicBezTo>
                    <a:cubicBezTo>
                      <a:pt x="162251" y="119846"/>
                      <a:pt x="162398" y="118078"/>
                      <a:pt x="162457" y="116281"/>
                    </a:cubicBezTo>
                    <a:cubicBezTo>
                      <a:pt x="162545" y="113599"/>
                      <a:pt x="162427" y="110917"/>
                      <a:pt x="161897" y="108324"/>
                    </a:cubicBezTo>
                    <a:cubicBezTo>
                      <a:pt x="161367" y="105731"/>
                      <a:pt x="160394" y="103256"/>
                      <a:pt x="158832" y="101016"/>
                    </a:cubicBezTo>
                    <a:cubicBezTo>
                      <a:pt x="157035" y="98453"/>
                      <a:pt x="154618" y="96508"/>
                      <a:pt x="152173" y="94592"/>
                    </a:cubicBezTo>
                    <a:cubicBezTo>
                      <a:pt x="150935" y="93649"/>
                      <a:pt x="149697" y="92706"/>
                      <a:pt x="148518" y="91704"/>
                    </a:cubicBezTo>
                    <a:cubicBezTo>
                      <a:pt x="147340" y="90702"/>
                      <a:pt x="146191" y="89671"/>
                      <a:pt x="145189" y="88492"/>
                    </a:cubicBezTo>
                    <a:cubicBezTo>
                      <a:pt x="146721" y="89259"/>
                      <a:pt x="148224" y="90143"/>
                      <a:pt x="149638" y="91115"/>
                    </a:cubicBezTo>
                    <a:cubicBezTo>
                      <a:pt x="151053" y="92087"/>
                      <a:pt x="152467" y="93119"/>
                      <a:pt x="153793" y="94180"/>
                    </a:cubicBezTo>
                    <a:cubicBezTo>
                      <a:pt x="156239" y="96125"/>
                      <a:pt x="158891" y="99543"/>
                      <a:pt x="161720" y="100780"/>
                    </a:cubicBezTo>
                    <a:cubicBezTo>
                      <a:pt x="162074" y="100928"/>
                      <a:pt x="162427" y="101016"/>
                      <a:pt x="162722" y="101016"/>
                    </a:cubicBezTo>
                    <a:cubicBezTo>
                      <a:pt x="162722" y="101016"/>
                      <a:pt x="162722" y="101016"/>
                      <a:pt x="162722" y="101016"/>
                    </a:cubicBezTo>
                    <a:cubicBezTo>
                      <a:pt x="162752" y="101016"/>
                      <a:pt x="162781" y="100987"/>
                      <a:pt x="162810" y="100987"/>
                    </a:cubicBezTo>
                    <a:cubicBezTo>
                      <a:pt x="163076" y="100987"/>
                      <a:pt x="163311" y="100928"/>
                      <a:pt x="163518" y="100810"/>
                    </a:cubicBezTo>
                    <a:cubicBezTo>
                      <a:pt x="163606" y="100780"/>
                      <a:pt x="163665" y="100692"/>
                      <a:pt x="163753" y="100633"/>
                    </a:cubicBezTo>
                    <a:cubicBezTo>
                      <a:pt x="163901" y="100545"/>
                      <a:pt x="164048" y="100427"/>
                      <a:pt x="164195" y="100280"/>
                    </a:cubicBezTo>
                    <a:cubicBezTo>
                      <a:pt x="164284" y="100191"/>
                      <a:pt x="164343" y="100103"/>
                      <a:pt x="164431" y="100014"/>
                    </a:cubicBezTo>
                    <a:cubicBezTo>
                      <a:pt x="164549" y="99867"/>
                      <a:pt x="164667" y="99720"/>
                      <a:pt x="164755" y="99543"/>
                    </a:cubicBezTo>
                    <a:cubicBezTo>
                      <a:pt x="164814" y="99425"/>
                      <a:pt x="164903" y="99307"/>
                      <a:pt x="164962" y="99189"/>
                    </a:cubicBezTo>
                    <a:cubicBezTo>
                      <a:pt x="165050" y="99012"/>
                      <a:pt x="165138" y="98836"/>
                      <a:pt x="165227" y="98629"/>
                    </a:cubicBezTo>
                    <a:cubicBezTo>
                      <a:pt x="165286" y="98511"/>
                      <a:pt x="165345" y="98394"/>
                      <a:pt x="165404" y="98246"/>
                    </a:cubicBezTo>
                    <a:cubicBezTo>
                      <a:pt x="165492" y="98040"/>
                      <a:pt x="165551" y="97834"/>
                      <a:pt x="165639" y="97627"/>
                    </a:cubicBezTo>
                    <a:cubicBezTo>
                      <a:pt x="165669" y="97510"/>
                      <a:pt x="165728" y="97392"/>
                      <a:pt x="165757" y="97274"/>
                    </a:cubicBezTo>
                    <a:cubicBezTo>
                      <a:pt x="165846" y="97009"/>
                      <a:pt x="165934" y="96773"/>
                      <a:pt x="165993" y="96537"/>
                    </a:cubicBezTo>
                    <a:cubicBezTo>
                      <a:pt x="166111" y="96183"/>
                      <a:pt x="166199" y="95859"/>
                      <a:pt x="166317" y="95594"/>
                    </a:cubicBezTo>
                    <a:cubicBezTo>
                      <a:pt x="167643" y="91940"/>
                      <a:pt x="168940" y="88227"/>
                      <a:pt x="169942" y="84455"/>
                    </a:cubicBezTo>
                    <a:cubicBezTo>
                      <a:pt x="170973" y="80507"/>
                      <a:pt x="171739" y="76027"/>
                      <a:pt x="171621" y="71666"/>
                    </a:cubicBezTo>
                    <a:cubicBezTo>
                      <a:pt x="171533" y="69073"/>
                      <a:pt x="171120" y="66509"/>
                      <a:pt x="170236" y="64152"/>
                    </a:cubicBezTo>
                    <a:cubicBezTo>
                      <a:pt x="169441" y="62060"/>
                      <a:pt x="168174" y="60321"/>
                      <a:pt x="166671" y="58848"/>
                    </a:cubicBezTo>
                    <a:cubicBezTo>
                      <a:pt x="165138" y="57345"/>
                      <a:pt x="163370" y="56078"/>
                      <a:pt x="161543" y="54899"/>
                    </a:cubicBezTo>
                    <a:cubicBezTo>
                      <a:pt x="160925" y="54516"/>
                      <a:pt x="160335" y="54133"/>
                      <a:pt x="159716" y="53750"/>
                    </a:cubicBezTo>
                    <a:cubicBezTo>
                      <a:pt x="159097" y="53367"/>
                      <a:pt x="158508" y="52983"/>
                      <a:pt x="157919" y="52600"/>
                    </a:cubicBezTo>
                    <a:cubicBezTo>
                      <a:pt x="159746" y="53042"/>
                      <a:pt x="161514" y="53661"/>
                      <a:pt x="163164" y="54486"/>
                    </a:cubicBezTo>
                    <a:close/>
                    <a:moveTo>
                      <a:pt x="177309" y="28319"/>
                    </a:moveTo>
                    <a:cubicBezTo>
                      <a:pt x="176778" y="31148"/>
                      <a:pt x="175010" y="33888"/>
                      <a:pt x="173154" y="36039"/>
                    </a:cubicBezTo>
                    <a:cubicBezTo>
                      <a:pt x="172830" y="36422"/>
                      <a:pt x="172476" y="36747"/>
                      <a:pt x="172152" y="37041"/>
                    </a:cubicBezTo>
                    <a:cubicBezTo>
                      <a:pt x="172034" y="37130"/>
                      <a:pt x="171946" y="37218"/>
                      <a:pt x="171828" y="37277"/>
                    </a:cubicBezTo>
                    <a:cubicBezTo>
                      <a:pt x="171592" y="37454"/>
                      <a:pt x="171356" y="37631"/>
                      <a:pt x="171091" y="37748"/>
                    </a:cubicBezTo>
                    <a:cubicBezTo>
                      <a:pt x="170973" y="37807"/>
                      <a:pt x="170826" y="37896"/>
                      <a:pt x="170708" y="37925"/>
                    </a:cubicBezTo>
                    <a:cubicBezTo>
                      <a:pt x="170472" y="38043"/>
                      <a:pt x="170207" y="38132"/>
                      <a:pt x="169942" y="38220"/>
                    </a:cubicBezTo>
                    <a:cubicBezTo>
                      <a:pt x="169824" y="38249"/>
                      <a:pt x="169706" y="38308"/>
                      <a:pt x="169588" y="38308"/>
                    </a:cubicBezTo>
                    <a:cubicBezTo>
                      <a:pt x="169264" y="38367"/>
                      <a:pt x="168910" y="38426"/>
                      <a:pt x="168557" y="38426"/>
                    </a:cubicBezTo>
                    <a:cubicBezTo>
                      <a:pt x="168527" y="38426"/>
                      <a:pt x="168468" y="38426"/>
                      <a:pt x="168439" y="38426"/>
                    </a:cubicBezTo>
                    <a:cubicBezTo>
                      <a:pt x="167967" y="38426"/>
                      <a:pt x="167496" y="38338"/>
                      <a:pt x="166995" y="38249"/>
                    </a:cubicBezTo>
                    <a:cubicBezTo>
                      <a:pt x="166877" y="38220"/>
                      <a:pt x="166759" y="38191"/>
                      <a:pt x="166641" y="38161"/>
                    </a:cubicBezTo>
                    <a:cubicBezTo>
                      <a:pt x="166140" y="38014"/>
                      <a:pt x="165610" y="37866"/>
                      <a:pt x="165079" y="37631"/>
                    </a:cubicBezTo>
                    <a:cubicBezTo>
                      <a:pt x="170855" y="37189"/>
                      <a:pt x="173419" y="31708"/>
                      <a:pt x="177309" y="28319"/>
                    </a:cubicBezTo>
                    <a:close/>
                    <a:moveTo>
                      <a:pt x="211757" y="26227"/>
                    </a:moveTo>
                    <a:cubicBezTo>
                      <a:pt x="213466" y="30205"/>
                      <a:pt x="215322" y="34360"/>
                      <a:pt x="219183" y="36422"/>
                    </a:cubicBezTo>
                    <a:cubicBezTo>
                      <a:pt x="220744" y="37248"/>
                      <a:pt x="222454" y="37807"/>
                      <a:pt x="224192" y="38338"/>
                    </a:cubicBezTo>
                    <a:cubicBezTo>
                      <a:pt x="225931" y="38868"/>
                      <a:pt x="227699" y="39340"/>
                      <a:pt x="229349" y="39959"/>
                    </a:cubicBezTo>
                    <a:cubicBezTo>
                      <a:pt x="233062" y="41373"/>
                      <a:pt x="236716" y="43082"/>
                      <a:pt x="240017" y="45292"/>
                    </a:cubicBezTo>
                    <a:cubicBezTo>
                      <a:pt x="240017" y="45292"/>
                      <a:pt x="240017" y="45292"/>
                      <a:pt x="240017" y="45292"/>
                    </a:cubicBezTo>
                    <a:cubicBezTo>
                      <a:pt x="239810" y="45410"/>
                      <a:pt x="239574" y="45440"/>
                      <a:pt x="239309" y="45440"/>
                    </a:cubicBezTo>
                    <a:cubicBezTo>
                      <a:pt x="239103" y="45440"/>
                      <a:pt x="238867" y="45410"/>
                      <a:pt x="238632" y="45351"/>
                    </a:cubicBezTo>
                    <a:cubicBezTo>
                      <a:pt x="238573" y="45351"/>
                      <a:pt x="238514" y="45322"/>
                      <a:pt x="238484" y="45292"/>
                    </a:cubicBezTo>
                    <a:cubicBezTo>
                      <a:pt x="238278" y="45233"/>
                      <a:pt x="238101" y="45174"/>
                      <a:pt x="237895" y="45086"/>
                    </a:cubicBezTo>
                    <a:cubicBezTo>
                      <a:pt x="237806" y="45057"/>
                      <a:pt x="237689" y="44998"/>
                      <a:pt x="237600" y="44939"/>
                    </a:cubicBezTo>
                    <a:cubicBezTo>
                      <a:pt x="237453" y="44850"/>
                      <a:pt x="237276" y="44791"/>
                      <a:pt x="237129" y="44703"/>
                    </a:cubicBezTo>
                    <a:cubicBezTo>
                      <a:pt x="237011" y="44644"/>
                      <a:pt x="236922" y="44585"/>
                      <a:pt x="236804" y="44526"/>
                    </a:cubicBezTo>
                    <a:cubicBezTo>
                      <a:pt x="236657" y="44438"/>
                      <a:pt x="236480" y="44349"/>
                      <a:pt x="236333" y="44261"/>
                    </a:cubicBezTo>
                    <a:cubicBezTo>
                      <a:pt x="236215" y="44202"/>
                      <a:pt x="236097" y="44114"/>
                      <a:pt x="236009" y="44055"/>
                    </a:cubicBezTo>
                    <a:cubicBezTo>
                      <a:pt x="235803" y="43937"/>
                      <a:pt x="235626" y="43819"/>
                      <a:pt x="235419" y="43701"/>
                    </a:cubicBezTo>
                    <a:cubicBezTo>
                      <a:pt x="235243" y="43613"/>
                      <a:pt x="235095" y="43524"/>
                      <a:pt x="234948" y="43406"/>
                    </a:cubicBezTo>
                    <a:cubicBezTo>
                      <a:pt x="234860" y="43347"/>
                      <a:pt x="234771" y="43318"/>
                      <a:pt x="234712" y="43259"/>
                    </a:cubicBezTo>
                    <a:cubicBezTo>
                      <a:pt x="234506" y="43141"/>
                      <a:pt x="234300" y="43023"/>
                      <a:pt x="234123" y="42964"/>
                    </a:cubicBezTo>
                    <a:cubicBezTo>
                      <a:pt x="232885" y="42434"/>
                      <a:pt x="231589" y="41933"/>
                      <a:pt x="230292" y="41491"/>
                    </a:cubicBezTo>
                    <a:cubicBezTo>
                      <a:pt x="228995" y="41049"/>
                      <a:pt x="227669" y="40695"/>
                      <a:pt x="226343" y="40371"/>
                    </a:cubicBezTo>
                    <a:cubicBezTo>
                      <a:pt x="224988" y="40047"/>
                      <a:pt x="223603" y="39811"/>
                      <a:pt x="222218" y="39634"/>
                    </a:cubicBezTo>
                    <a:cubicBezTo>
                      <a:pt x="220833" y="39458"/>
                      <a:pt x="219477" y="39340"/>
                      <a:pt x="218063" y="39192"/>
                    </a:cubicBezTo>
                    <a:cubicBezTo>
                      <a:pt x="217208" y="39104"/>
                      <a:pt x="216413" y="38986"/>
                      <a:pt x="215735" y="38691"/>
                    </a:cubicBezTo>
                    <a:cubicBezTo>
                      <a:pt x="215057" y="38397"/>
                      <a:pt x="214497" y="37896"/>
                      <a:pt x="214026" y="37130"/>
                    </a:cubicBezTo>
                    <a:cubicBezTo>
                      <a:pt x="213761" y="36688"/>
                      <a:pt x="213201" y="35096"/>
                      <a:pt x="212552" y="33122"/>
                    </a:cubicBezTo>
                    <a:cubicBezTo>
                      <a:pt x="211138" y="28761"/>
                      <a:pt x="209399" y="22484"/>
                      <a:pt x="209989" y="22337"/>
                    </a:cubicBezTo>
                    <a:cubicBezTo>
                      <a:pt x="210607" y="23604"/>
                      <a:pt x="211167" y="24900"/>
                      <a:pt x="211757" y="26227"/>
                    </a:cubicBezTo>
                    <a:close/>
                    <a:moveTo>
                      <a:pt x="211462" y="134845"/>
                    </a:moveTo>
                    <a:cubicBezTo>
                      <a:pt x="211462" y="134845"/>
                      <a:pt x="211462" y="134816"/>
                      <a:pt x="211462" y="134845"/>
                    </a:cubicBezTo>
                    <a:cubicBezTo>
                      <a:pt x="211374" y="135022"/>
                      <a:pt x="211315" y="135229"/>
                      <a:pt x="211374" y="135464"/>
                    </a:cubicBezTo>
                    <a:cubicBezTo>
                      <a:pt x="211374" y="135464"/>
                      <a:pt x="211374" y="135464"/>
                      <a:pt x="211374" y="135464"/>
                    </a:cubicBezTo>
                    <a:cubicBezTo>
                      <a:pt x="211403" y="135258"/>
                      <a:pt x="211403" y="135052"/>
                      <a:pt x="211462" y="134845"/>
                    </a:cubicBezTo>
                    <a:close/>
                    <a:moveTo>
                      <a:pt x="233887" y="181464"/>
                    </a:moveTo>
                    <a:cubicBezTo>
                      <a:pt x="234624" y="181582"/>
                      <a:pt x="235361" y="181641"/>
                      <a:pt x="236097" y="181670"/>
                    </a:cubicBezTo>
                    <a:cubicBezTo>
                      <a:pt x="236156" y="181670"/>
                      <a:pt x="236245" y="181700"/>
                      <a:pt x="236304" y="181700"/>
                    </a:cubicBezTo>
                    <a:cubicBezTo>
                      <a:pt x="236451" y="181700"/>
                      <a:pt x="236569" y="181670"/>
                      <a:pt x="236716" y="181670"/>
                    </a:cubicBezTo>
                    <a:cubicBezTo>
                      <a:pt x="237305" y="181641"/>
                      <a:pt x="237895" y="181611"/>
                      <a:pt x="238484" y="181493"/>
                    </a:cubicBezTo>
                    <a:cubicBezTo>
                      <a:pt x="238720" y="181464"/>
                      <a:pt x="238926" y="181434"/>
                      <a:pt x="239162" y="181375"/>
                    </a:cubicBezTo>
                    <a:cubicBezTo>
                      <a:pt x="239928" y="181228"/>
                      <a:pt x="240694" y="181022"/>
                      <a:pt x="241431" y="180727"/>
                    </a:cubicBezTo>
                    <a:cubicBezTo>
                      <a:pt x="241961" y="180521"/>
                      <a:pt x="242403" y="180256"/>
                      <a:pt x="242845" y="179961"/>
                    </a:cubicBezTo>
                    <a:cubicBezTo>
                      <a:pt x="244142" y="179077"/>
                      <a:pt x="245203" y="177898"/>
                      <a:pt x="246676" y="177279"/>
                    </a:cubicBezTo>
                    <a:cubicBezTo>
                      <a:pt x="246352" y="178016"/>
                      <a:pt x="245940" y="178723"/>
                      <a:pt x="245498" y="179372"/>
                    </a:cubicBezTo>
                    <a:cubicBezTo>
                      <a:pt x="244643" y="180462"/>
                      <a:pt x="243523" y="181670"/>
                      <a:pt x="243170" y="183055"/>
                    </a:cubicBezTo>
                    <a:cubicBezTo>
                      <a:pt x="243052" y="183527"/>
                      <a:pt x="243022" y="183998"/>
                      <a:pt x="243111" y="184499"/>
                    </a:cubicBezTo>
                    <a:cubicBezTo>
                      <a:pt x="243170" y="184882"/>
                      <a:pt x="243346" y="185236"/>
                      <a:pt x="243582" y="185619"/>
                    </a:cubicBezTo>
                    <a:cubicBezTo>
                      <a:pt x="244289" y="186739"/>
                      <a:pt x="245439" y="187858"/>
                      <a:pt x="245203" y="189037"/>
                    </a:cubicBezTo>
                    <a:cubicBezTo>
                      <a:pt x="241519" y="186444"/>
                      <a:pt x="237836" y="183762"/>
                      <a:pt x="233887" y="181464"/>
                    </a:cubicBezTo>
                    <a:close/>
                    <a:moveTo>
                      <a:pt x="341357" y="108884"/>
                    </a:moveTo>
                    <a:cubicBezTo>
                      <a:pt x="341534" y="108796"/>
                      <a:pt x="341740" y="108707"/>
                      <a:pt x="341946" y="108648"/>
                    </a:cubicBezTo>
                    <a:cubicBezTo>
                      <a:pt x="342830" y="108324"/>
                      <a:pt x="343979" y="108030"/>
                      <a:pt x="345188" y="107794"/>
                    </a:cubicBezTo>
                    <a:cubicBezTo>
                      <a:pt x="345482" y="107735"/>
                      <a:pt x="345806" y="107676"/>
                      <a:pt x="346101" y="107617"/>
                    </a:cubicBezTo>
                    <a:cubicBezTo>
                      <a:pt x="348223" y="107205"/>
                      <a:pt x="350227" y="106910"/>
                      <a:pt x="350757" y="106792"/>
                    </a:cubicBezTo>
                    <a:cubicBezTo>
                      <a:pt x="349490" y="108295"/>
                      <a:pt x="348252" y="109857"/>
                      <a:pt x="346897" y="111301"/>
                    </a:cubicBezTo>
                    <a:cubicBezTo>
                      <a:pt x="346897" y="111301"/>
                      <a:pt x="346897" y="111301"/>
                      <a:pt x="346897" y="111301"/>
                    </a:cubicBezTo>
                    <a:cubicBezTo>
                      <a:pt x="346749" y="111418"/>
                      <a:pt x="346514" y="111507"/>
                      <a:pt x="346219" y="111566"/>
                    </a:cubicBezTo>
                    <a:cubicBezTo>
                      <a:pt x="346131" y="111595"/>
                      <a:pt x="346013" y="111595"/>
                      <a:pt x="345924" y="111595"/>
                    </a:cubicBezTo>
                    <a:cubicBezTo>
                      <a:pt x="345689" y="111625"/>
                      <a:pt x="345453" y="111654"/>
                      <a:pt x="345188" y="111654"/>
                    </a:cubicBezTo>
                    <a:cubicBezTo>
                      <a:pt x="344981" y="111654"/>
                      <a:pt x="344775" y="111654"/>
                      <a:pt x="344569" y="111654"/>
                    </a:cubicBezTo>
                    <a:cubicBezTo>
                      <a:pt x="344510" y="111654"/>
                      <a:pt x="344421" y="111654"/>
                      <a:pt x="344363" y="111654"/>
                    </a:cubicBezTo>
                    <a:cubicBezTo>
                      <a:pt x="344038" y="111625"/>
                      <a:pt x="343714" y="111595"/>
                      <a:pt x="343361" y="111536"/>
                    </a:cubicBezTo>
                    <a:cubicBezTo>
                      <a:pt x="343302" y="111536"/>
                      <a:pt x="343213" y="111507"/>
                      <a:pt x="343154" y="111507"/>
                    </a:cubicBezTo>
                    <a:cubicBezTo>
                      <a:pt x="342889" y="111448"/>
                      <a:pt x="342624" y="111389"/>
                      <a:pt x="342359" y="111301"/>
                    </a:cubicBezTo>
                    <a:cubicBezTo>
                      <a:pt x="342270" y="111271"/>
                      <a:pt x="342211" y="111242"/>
                      <a:pt x="342123" y="111242"/>
                    </a:cubicBezTo>
                    <a:cubicBezTo>
                      <a:pt x="341828" y="111153"/>
                      <a:pt x="341563" y="111035"/>
                      <a:pt x="341327" y="110888"/>
                    </a:cubicBezTo>
                    <a:cubicBezTo>
                      <a:pt x="341298" y="110859"/>
                      <a:pt x="341268" y="110859"/>
                      <a:pt x="341239" y="110829"/>
                    </a:cubicBezTo>
                    <a:cubicBezTo>
                      <a:pt x="341033" y="110711"/>
                      <a:pt x="340885" y="110564"/>
                      <a:pt x="340767" y="110417"/>
                    </a:cubicBezTo>
                    <a:cubicBezTo>
                      <a:pt x="340738" y="110358"/>
                      <a:pt x="340679" y="110328"/>
                      <a:pt x="340650" y="110269"/>
                    </a:cubicBezTo>
                    <a:cubicBezTo>
                      <a:pt x="340532" y="110092"/>
                      <a:pt x="340443" y="109886"/>
                      <a:pt x="340473" y="109680"/>
                    </a:cubicBezTo>
                    <a:cubicBezTo>
                      <a:pt x="340473" y="109591"/>
                      <a:pt x="340502" y="109503"/>
                      <a:pt x="340591" y="109415"/>
                    </a:cubicBezTo>
                    <a:cubicBezTo>
                      <a:pt x="340738" y="109238"/>
                      <a:pt x="341003" y="109061"/>
                      <a:pt x="341357" y="108884"/>
                    </a:cubicBezTo>
                    <a:close/>
                    <a:moveTo>
                      <a:pt x="324914" y="110770"/>
                    </a:moveTo>
                    <a:cubicBezTo>
                      <a:pt x="325032" y="111153"/>
                      <a:pt x="325208" y="111595"/>
                      <a:pt x="325385" y="112067"/>
                    </a:cubicBezTo>
                    <a:cubicBezTo>
                      <a:pt x="325650" y="112302"/>
                      <a:pt x="325621" y="112450"/>
                      <a:pt x="325326" y="112538"/>
                    </a:cubicBezTo>
                    <a:cubicBezTo>
                      <a:pt x="325857" y="112568"/>
                      <a:pt x="326269" y="113717"/>
                      <a:pt x="326564" y="115220"/>
                    </a:cubicBezTo>
                    <a:cubicBezTo>
                      <a:pt x="327065" y="117725"/>
                      <a:pt x="327271" y="121172"/>
                      <a:pt x="327330" y="121909"/>
                    </a:cubicBezTo>
                    <a:cubicBezTo>
                      <a:pt x="327890" y="128333"/>
                      <a:pt x="326888" y="135287"/>
                      <a:pt x="325503" y="141564"/>
                    </a:cubicBezTo>
                    <a:cubicBezTo>
                      <a:pt x="325385" y="142095"/>
                      <a:pt x="325238" y="142596"/>
                      <a:pt x="325032" y="143126"/>
                    </a:cubicBezTo>
                    <a:cubicBezTo>
                      <a:pt x="324973" y="143303"/>
                      <a:pt x="324884" y="143450"/>
                      <a:pt x="324825" y="143627"/>
                    </a:cubicBezTo>
                    <a:cubicBezTo>
                      <a:pt x="324678" y="143981"/>
                      <a:pt x="324531" y="144305"/>
                      <a:pt x="324383" y="144629"/>
                    </a:cubicBezTo>
                    <a:cubicBezTo>
                      <a:pt x="324295" y="144835"/>
                      <a:pt x="324177" y="145012"/>
                      <a:pt x="324059" y="145218"/>
                    </a:cubicBezTo>
                    <a:cubicBezTo>
                      <a:pt x="323882" y="145513"/>
                      <a:pt x="323735" y="145808"/>
                      <a:pt x="323529" y="146073"/>
                    </a:cubicBezTo>
                    <a:cubicBezTo>
                      <a:pt x="323411" y="146279"/>
                      <a:pt x="323263" y="146456"/>
                      <a:pt x="323116" y="146662"/>
                    </a:cubicBezTo>
                    <a:cubicBezTo>
                      <a:pt x="322910" y="146927"/>
                      <a:pt x="322733" y="147193"/>
                      <a:pt x="322527" y="147458"/>
                    </a:cubicBezTo>
                    <a:cubicBezTo>
                      <a:pt x="322379" y="147664"/>
                      <a:pt x="322203" y="147841"/>
                      <a:pt x="322026" y="148018"/>
                    </a:cubicBezTo>
                    <a:cubicBezTo>
                      <a:pt x="321820" y="148253"/>
                      <a:pt x="321584" y="148519"/>
                      <a:pt x="321348" y="148754"/>
                    </a:cubicBezTo>
                    <a:cubicBezTo>
                      <a:pt x="321171" y="148931"/>
                      <a:pt x="320994" y="149108"/>
                      <a:pt x="320788" y="149285"/>
                    </a:cubicBezTo>
                    <a:cubicBezTo>
                      <a:pt x="320552" y="149521"/>
                      <a:pt x="320287" y="149756"/>
                      <a:pt x="320051" y="149963"/>
                    </a:cubicBezTo>
                    <a:cubicBezTo>
                      <a:pt x="319845" y="150139"/>
                      <a:pt x="319639" y="150316"/>
                      <a:pt x="319433" y="150464"/>
                    </a:cubicBezTo>
                    <a:cubicBezTo>
                      <a:pt x="319167" y="150670"/>
                      <a:pt x="318902" y="150876"/>
                      <a:pt x="318637" y="151082"/>
                    </a:cubicBezTo>
                    <a:cubicBezTo>
                      <a:pt x="318431" y="151230"/>
                      <a:pt x="318224" y="151406"/>
                      <a:pt x="317989" y="151554"/>
                    </a:cubicBezTo>
                    <a:cubicBezTo>
                      <a:pt x="317694" y="151760"/>
                      <a:pt x="317399" y="151937"/>
                      <a:pt x="317105" y="152143"/>
                    </a:cubicBezTo>
                    <a:cubicBezTo>
                      <a:pt x="316898" y="152291"/>
                      <a:pt x="316663" y="152438"/>
                      <a:pt x="316456" y="152556"/>
                    </a:cubicBezTo>
                    <a:cubicBezTo>
                      <a:pt x="316162" y="152733"/>
                      <a:pt x="315838" y="152909"/>
                      <a:pt x="315513" y="153086"/>
                    </a:cubicBezTo>
                    <a:cubicBezTo>
                      <a:pt x="315278" y="153204"/>
                      <a:pt x="315071" y="153322"/>
                      <a:pt x="314836" y="153440"/>
                    </a:cubicBezTo>
                    <a:cubicBezTo>
                      <a:pt x="314482" y="153617"/>
                      <a:pt x="314158" y="153764"/>
                      <a:pt x="313804" y="153911"/>
                    </a:cubicBezTo>
                    <a:cubicBezTo>
                      <a:pt x="313598" y="154000"/>
                      <a:pt x="313392" y="154118"/>
                      <a:pt x="313185" y="154206"/>
                    </a:cubicBezTo>
                    <a:cubicBezTo>
                      <a:pt x="312773" y="154383"/>
                      <a:pt x="312360" y="154530"/>
                      <a:pt x="311948" y="154677"/>
                    </a:cubicBezTo>
                    <a:cubicBezTo>
                      <a:pt x="311800" y="154736"/>
                      <a:pt x="311653" y="154795"/>
                      <a:pt x="311506" y="154854"/>
                    </a:cubicBezTo>
                    <a:cubicBezTo>
                      <a:pt x="310946" y="155031"/>
                      <a:pt x="310357" y="155208"/>
                      <a:pt x="309797" y="155355"/>
                    </a:cubicBezTo>
                    <a:cubicBezTo>
                      <a:pt x="309679" y="155385"/>
                      <a:pt x="309561" y="155414"/>
                      <a:pt x="309443" y="155444"/>
                    </a:cubicBezTo>
                    <a:cubicBezTo>
                      <a:pt x="309001" y="155561"/>
                      <a:pt x="308559" y="155650"/>
                      <a:pt x="308117" y="155709"/>
                    </a:cubicBezTo>
                    <a:cubicBezTo>
                      <a:pt x="307911" y="155738"/>
                      <a:pt x="307704" y="155768"/>
                      <a:pt x="307498" y="155797"/>
                    </a:cubicBezTo>
                    <a:cubicBezTo>
                      <a:pt x="307145" y="155856"/>
                      <a:pt x="306791" y="155886"/>
                      <a:pt x="306437" y="155915"/>
                    </a:cubicBezTo>
                    <a:cubicBezTo>
                      <a:pt x="306202" y="155945"/>
                      <a:pt x="305995" y="155945"/>
                      <a:pt x="305760" y="155945"/>
                    </a:cubicBezTo>
                    <a:cubicBezTo>
                      <a:pt x="305435" y="155945"/>
                      <a:pt x="305141" y="155974"/>
                      <a:pt x="304846" y="155974"/>
                    </a:cubicBezTo>
                    <a:cubicBezTo>
                      <a:pt x="304198" y="155974"/>
                      <a:pt x="303549" y="155945"/>
                      <a:pt x="302931" y="155827"/>
                    </a:cubicBezTo>
                    <a:cubicBezTo>
                      <a:pt x="305376" y="155385"/>
                      <a:pt x="307999" y="154648"/>
                      <a:pt x="310563" y="153587"/>
                    </a:cubicBezTo>
                    <a:cubicBezTo>
                      <a:pt x="314806" y="151848"/>
                      <a:pt x="318843" y="149285"/>
                      <a:pt x="321466" y="145896"/>
                    </a:cubicBezTo>
                    <a:cubicBezTo>
                      <a:pt x="325090" y="141211"/>
                      <a:pt x="324943" y="134580"/>
                      <a:pt x="325238" y="128952"/>
                    </a:cubicBezTo>
                    <a:cubicBezTo>
                      <a:pt x="325444" y="125268"/>
                      <a:pt x="326063" y="121526"/>
                      <a:pt x="325326" y="117872"/>
                    </a:cubicBezTo>
                    <a:cubicBezTo>
                      <a:pt x="324590" y="114188"/>
                      <a:pt x="322321" y="111183"/>
                      <a:pt x="319993" y="108324"/>
                    </a:cubicBezTo>
                    <a:cubicBezTo>
                      <a:pt x="318460" y="106438"/>
                      <a:pt x="316545" y="104818"/>
                      <a:pt x="314924" y="103020"/>
                    </a:cubicBezTo>
                    <a:cubicBezTo>
                      <a:pt x="314364" y="102401"/>
                      <a:pt x="313863" y="101782"/>
                      <a:pt x="313392" y="101105"/>
                    </a:cubicBezTo>
                    <a:cubicBezTo>
                      <a:pt x="311152" y="97834"/>
                      <a:pt x="310357" y="93590"/>
                      <a:pt x="310946" y="89671"/>
                    </a:cubicBezTo>
                    <a:cubicBezTo>
                      <a:pt x="311299" y="90761"/>
                      <a:pt x="311594" y="91999"/>
                      <a:pt x="311859" y="93266"/>
                    </a:cubicBezTo>
                    <a:cubicBezTo>
                      <a:pt x="312272" y="95152"/>
                      <a:pt x="312714" y="97126"/>
                      <a:pt x="313480" y="98865"/>
                    </a:cubicBezTo>
                    <a:cubicBezTo>
                      <a:pt x="314246" y="100604"/>
                      <a:pt x="315307" y="102136"/>
                      <a:pt x="316987" y="103108"/>
                    </a:cubicBezTo>
                    <a:cubicBezTo>
                      <a:pt x="317399" y="103344"/>
                      <a:pt x="317782" y="103521"/>
                      <a:pt x="318195" y="103698"/>
                    </a:cubicBezTo>
                    <a:cubicBezTo>
                      <a:pt x="318342" y="103757"/>
                      <a:pt x="318460" y="103786"/>
                      <a:pt x="318608" y="103845"/>
                    </a:cubicBezTo>
                    <a:cubicBezTo>
                      <a:pt x="318873" y="103934"/>
                      <a:pt x="319138" y="104022"/>
                      <a:pt x="319403" y="104081"/>
                    </a:cubicBezTo>
                    <a:cubicBezTo>
                      <a:pt x="319551" y="104110"/>
                      <a:pt x="319727" y="104140"/>
                      <a:pt x="319875" y="104169"/>
                    </a:cubicBezTo>
                    <a:cubicBezTo>
                      <a:pt x="320110" y="104228"/>
                      <a:pt x="320376" y="104258"/>
                      <a:pt x="320611" y="104287"/>
                    </a:cubicBezTo>
                    <a:cubicBezTo>
                      <a:pt x="320788" y="104317"/>
                      <a:pt x="320936" y="104317"/>
                      <a:pt x="321112" y="104317"/>
                    </a:cubicBezTo>
                    <a:cubicBezTo>
                      <a:pt x="321230" y="104317"/>
                      <a:pt x="321378" y="104346"/>
                      <a:pt x="321495" y="104346"/>
                    </a:cubicBezTo>
                    <a:cubicBezTo>
                      <a:pt x="321554" y="104346"/>
                      <a:pt x="321643" y="104317"/>
                      <a:pt x="321702" y="104317"/>
                    </a:cubicBezTo>
                    <a:cubicBezTo>
                      <a:pt x="322291" y="104317"/>
                      <a:pt x="322851" y="104258"/>
                      <a:pt x="323440" y="104140"/>
                    </a:cubicBezTo>
                    <a:cubicBezTo>
                      <a:pt x="323499" y="104140"/>
                      <a:pt x="323588" y="104110"/>
                      <a:pt x="323647" y="104081"/>
                    </a:cubicBezTo>
                    <a:cubicBezTo>
                      <a:pt x="324177" y="103963"/>
                      <a:pt x="324707" y="103816"/>
                      <a:pt x="325238" y="103668"/>
                    </a:cubicBezTo>
                    <a:cubicBezTo>
                      <a:pt x="325356" y="103639"/>
                      <a:pt x="325503" y="103580"/>
                      <a:pt x="325621" y="103550"/>
                    </a:cubicBezTo>
                    <a:cubicBezTo>
                      <a:pt x="326181" y="103344"/>
                      <a:pt x="326770" y="103138"/>
                      <a:pt x="327330" y="102873"/>
                    </a:cubicBezTo>
                    <a:cubicBezTo>
                      <a:pt x="327448" y="102814"/>
                      <a:pt x="327566" y="102755"/>
                      <a:pt x="327654" y="102725"/>
                    </a:cubicBezTo>
                    <a:cubicBezTo>
                      <a:pt x="328155" y="102490"/>
                      <a:pt x="328656" y="102254"/>
                      <a:pt x="329157" y="102018"/>
                    </a:cubicBezTo>
                    <a:cubicBezTo>
                      <a:pt x="329275" y="101959"/>
                      <a:pt x="329363" y="101900"/>
                      <a:pt x="329481" y="101871"/>
                    </a:cubicBezTo>
                    <a:cubicBezTo>
                      <a:pt x="330071" y="101576"/>
                      <a:pt x="330630" y="101252"/>
                      <a:pt x="331220" y="100957"/>
                    </a:cubicBezTo>
                    <a:cubicBezTo>
                      <a:pt x="331750" y="100663"/>
                      <a:pt x="332281" y="100368"/>
                      <a:pt x="332811" y="100103"/>
                    </a:cubicBezTo>
                    <a:cubicBezTo>
                      <a:pt x="332929" y="100044"/>
                      <a:pt x="333017" y="99985"/>
                      <a:pt x="333135" y="99926"/>
                    </a:cubicBezTo>
                    <a:cubicBezTo>
                      <a:pt x="333666" y="99661"/>
                      <a:pt x="334196" y="99395"/>
                      <a:pt x="334727" y="99130"/>
                    </a:cubicBezTo>
                    <a:cubicBezTo>
                      <a:pt x="334844" y="99071"/>
                      <a:pt x="334962" y="99012"/>
                      <a:pt x="335110" y="98953"/>
                    </a:cubicBezTo>
                    <a:cubicBezTo>
                      <a:pt x="335640" y="98718"/>
                      <a:pt x="336170" y="98482"/>
                      <a:pt x="336701" y="98305"/>
                    </a:cubicBezTo>
                    <a:cubicBezTo>
                      <a:pt x="334579" y="101606"/>
                      <a:pt x="331308" y="103403"/>
                      <a:pt x="327919" y="105112"/>
                    </a:cubicBezTo>
                    <a:cubicBezTo>
                      <a:pt x="324619" y="106792"/>
                      <a:pt x="324030" y="108000"/>
                      <a:pt x="324914" y="110770"/>
                    </a:cubicBezTo>
                    <a:close/>
                  </a:path>
                </a:pathLst>
              </a:custGeom>
              <a:solidFill>
                <a:srgbClr val="F0E1DF"/>
              </a:solidFill>
              <a:ln w="2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43" name="Graphic 114">
            <a:extLst>
              <a:ext uri="{FF2B5EF4-FFF2-40B4-BE49-F238E27FC236}">
                <a16:creationId xmlns:a16="http://schemas.microsoft.com/office/drawing/2014/main" id="{3DA93A7C-3FA1-F8A1-AD6F-D81D4D818497}"/>
              </a:ext>
            </a:extLst>
          </p:cNvPr>
          <p:cNvGrpSpPr/>
          <p:nvPr/>
        </p:nvGrpSpPr>
        <p:grpSpPr>
          <a:xfrm>
            <a:off x="10488687" y="2664012"/>
            <a:ext cx="388647" cy="276534"/>
            <a:chOff x="9304487" y="2307001"/>
            <a:chExt cx="388647" cy="276534"/>
          </a:xfrm>
          <a:solidFill>
            <a:srgbClr val="C00000">
              <a:alpha val="20000"/>
            </a:srgbClr>
          </a:solidFill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59F55B93-400F-F5A0-AF53-F7174C457981}"/>
                </a:ext>
              </a:extLst>
            </p:cNvPr>
            <p:cNvSpPr/>
            <p:nvPr/>
          </p:nvSpPr>
          <p:spPr>
            <a:xfrm>
              <a:off x="9304487" y="2307001"/>
              <a:ext cx="388647" cy="276534"/>
            </a:xfrm>
            <a:custGeom>
              <a:avLst/>
              <a:gdLst>
                <a:gd name="connsiteX0" fmla="*/ 161226 w 388647"/>
                <a:gd name="connsiteY0" fmla="*/ 276503 h 276534"/>
                <a:gd name="connsiteX1" fmla="*/ 166030 w 388647"/>
                <a:gd name="connsiteY1" fmla="*/ 275560 h 276534"/>
                <a:gd name="connsiteX2" fmla="*/ 167562 w 388647"/>
                <a:gd name="connsiteY2" fmla="*/ 274912 h 276534"/>
                <a:gd name="connsiteX3" fmla="*/ 185832 w 388647"/>
                <a:gd name="connsiteY3" fmla="*/ 260384 h 276534"/>
                <a:gd name="connsiteX4" fmla="*/ 189339 w 388647"/>
                <a:gd name="connsiteY4" fmla="*/ 258056 h 276534"/>
                <a:gd name="connsiteX5" fmla="*/ 213679 w 388647"/>
                <a:gd name="connsiteY5" fmla="*/ 237635 h 276534"/>
                <a:gd name="connsiteX6" fmla="*/ 214151 w 388647"/>
                <a:gd name="connsiteY6" fmla="*/ 236662 h 276534"/>
                <a:gd name="connsiteX7" fmla="*/ 214151 w 388647"/>
                <a:gd name="connsiteY7" fmla="*/ 236662 h 276534"/>
                <a:gd name="connsiteX8" fmla="*/ 230388 w 388647"/>
                <a:gd name="connsiteY8" fmla="*/ 243675 h 276534"/>
                <a:gd name="connsiteX9" fmla="*/ 245652 w 388647"/>
                <a:gd name="connsiteY9" fmla="*/ 244235 h 276534"/>
                <a:gd name="connsiteX10" fmla="*/ 256378 w 388647"/>
                <a:gd name="connsiteY10" fmla="*/ 240581 h 276534"/>
                <a:gd name="connsiteX11" fmla="*/ 259649 w 388647"/>
                <a:gd name="connsiteY11" fmla="*/ 238430 h 276534"/>
                <a:gd name="connsiteX12" fmla="*/ 263686 w 388647"/>
                <a:gd name="connsiteY12" fmla="*/ 236633 h 276534"/>
                <a:gd name="connsiteX13" fmla="*/ 272321 w 388647"/>
                <a:gd name="connsiteY13" fmla="*/ 234216 h 276534"/>
                <a:gd name="connsiteX14" fmla="*/ 282281 w 388647"/>
                <a:gd name="connsiteY14" fmla="*/ 224403 h 276534"/>
                <a:gd name="connsiteX15" fmla="*/ 289382 w 388647"/>
                <a:gd name="connsiteY15" fmla="*/ 216889 h 276534"/>
                <a:gd name="connsiteX16" fmla="*/ 295423 w 388647"/>
                <a:gd name="connsiteY16" fmla="*/ 208933 h 276534"/>
                <a:gd name="connsiteX17" fmla="*/ 300079 w 388647"/>
                <a:gd name="connsiteY17" fmla="*/ 206398 h 276534"/>
                <a:gd name="connsiteX18" fmla="*/ 317082 w 388647"/>
                <a:gd name="connsiteY18" fmla="*/ 209581 h 276534"/>
                <a:gd name="connsiteX19" fmla="*/ 349114 w 388647"/>
                <a:gd name="connsiteY19" fmla="*/ 205013 h 276534"/>
                <a:gd name="connsiteX20" fmla="*/ 366795 w 388647"/>
                <a:gd name="connsiteY20" fmla="*/ 195466 h 276534"/>
                <a:gd name="connsiteX21" fmla="*/ 379820 w 388647"/>
                <a:gd name="connsiteY21" fmla="*/ 178758 h 276534"/>
                <a:gd name="connsiteX22" fmla="*/ 388395 w 388647"/>
                <a:gd name="connsiteY22" fmla="*/ 156008 h 276534"/>
                <a:gd name="connsiteX23" fmla="*/ 384652 w 388647"/>
                <a:gd name="connsiteY23" fmla="*/ 137267 h 276534"/>
                <a:gd name="connsiteX24" fmla="*/ 384240 w 388647"/>
                <a:gd name="connsiteY24" fmla="*/ 134320 h 276534"/>
                <a:gd name="connsiteX25" fmla="*/ 383503 w 388647"/>
                <a:gd name="connsiteY25" fmla="*/ 120264 h 276534"/>
                <a:gd name="connsiteX26" fmla="*/ 380144 w 388647"/>
                <a:gd name="connsiteY26" fmla="*/ 110451 h 276534"/>
                <a:gd name="connsiteX27" fmla="*/ 373867 w 388647"/>
                <a:gd name="connsiteY27" fmla="*/ 103968 h 276534"/>
                <a:gd name="connsiteX28" fmla="*/ 367473 w 388647"/>
                <a:gd name="connsiteY28" fmla="*/ 84224 h 276534"/>
                <a:gd name="connsiteX29" fmla="*/ 363023 w 388647"/>
                <a:gd name="connsiteY29" fmla="*/ 81277 h 276534"/>
                <a:gd name="connsiteX30" fmla="*/ 361579 w 388647"/>
                <a:gd name="connsiteY30" fmla="*/ 79598 h 276534"/>
                <a:gd name="connsiteX31" fmla="*/ 351589 w 388647"/>
                <a:gd name="connsiteY31" fmla="*/ 63331 h 276534"/>
                <a:gd name="connsiteX32" fmla="*/ 348142 w 388647"/>
                <a:gd name="connsiteY32" fmla="*/ 58941 h 276534"/>
                <a:gd name="connsiteX33" fmla="*/ 332494 w 388647"/>
                <a:gd name="connsiteY33" fmla="*/ 45474 h 276534"/>
                <a:gd name="connsiteX34" fmla="*/ 322416 w 388647"/>
                <a:gd name="connsiteY34" fmla="*/ 37370 h 276534"/>
                <a:gd name="connsiteX35" fmla="*/ 306150 w 388647"/>
                <a:gd name="connsiteY35" fmla="*/ 25111 h 276534"/>
                <a:gd name="connsiteX36" fmla="*/ 284167 w 388647"/>
                <a:gd name="connsiteY36" fmla="*/ 20898 h 276534"/>
                <a:gd name="connsiteX37" fmla="*/ 282340 w 388647"/>
                <a:gd name="connsiteY37" fmla="*/ 20279 h 276534"/>
                <a:gd name="connsiteX38" fmla="*/ 246035 w 388647"/>
                <a:gd name="connsiteY38" fmla="*/ 6723 h 276534"/>
                <a:gd name="connsiteX39" fmla="*/ 210055 w 388647"/>
                <a:gd name="connsiteY39" fmla="*/ 7490 h 276534"/>
                <a:gd name="connsiteX40" fmla="*/ 206519 w 388647"/>
                <a:gd name="connsiteY40" fmla="*/ 6959 h 276534"/>
                <a:gd name="connsiteX41" fmla="*/ 176402 w 388647"/>
                <a:gd name="connsiteY41" fmla="*/ 270 h 276534"/>
                <a:gd name="connsiteX42" fmla="*/ 147936 w 388647"/>
                <a:gd name="connsiteY42" fmla="*/ 4366 h 276534"/>
                <a:gd name="connsiteX43" fmla="*/ 143752 w 388647"/>
                <a:gd name="connsiteY43" fmla="*/ 5103 h 276534"/>
                <a:gd name="connsiteX44" fmla="*/ 116700 w 388647"/>
                <a:gd name="connsiteY44" fmla="*/ 13324 h 276534"/>
                <a:gd name="connsiteX45" fmla="*/ 101613 w 388647"/>
                <a:gd name="connsiteY45" fmla="*/ 24669 h 276534"/>
                <a:gd name="connsiteX46" fmla="*/ 100228 w 388647"/>
                <a:gd name="connsiteY46" fmla="*/ 25229 h 276534"/>
                <a:gd name="connsiteX47" fmla="*/ 89767 w 388647"/>
                <a:gd name="connsiteY47" fmla="*/ 27852 h 276534"/>
                <a:gd name="connsiteX48" fmla="*/ 75298 w 388647"/>
                <a:gd name="connsiteY48" fmla="*/ 36191 h 276534"/>
                <a:gd name="connsiteX49" fmla="*/ 66457 w 388647"/>
                <a:gd name="connsiteY49" fmla="*/ 52841 h 276534"/>
                <a:gd name="connsiteX50" fmla="*/ 63864 w 388647"/>
                <a:gd name="connsiteY50" fmla="*/ 56259 h 276534"/>
                <a:gd name="connsiteX51" fmla="*/ 49867 w 388647"/>
                <a:gd name="connsiteY51" fmla="*/ 63361 h 276534"/>
                <a:gd name="connsiteX52" fmla="*/ 42824 w 388647"/>
                <a:gd name="connsiteY52" fmla="*/ 71907 h 276534"/>
                <a:gd name="connsiteX53" fmla="*/ 41233 w 388647"/>
                <a:gd name="connsiteY53" fmla="*/ 73881 h 276534"/>
                <a:gd name="connsiteX54" fmla="*/ 14329 w 388647"/>
                <a:gd name="connsiteY54" fmla="*/ 116020 h 276534"/>
                <a:gd name="connsiteX55" fmla="*/ 12914 w 388647"/>
                <a:gd name="connsiteY55" fmla="*/ 118967 h 276534"/>
                <a:gd name="connsiteX56" fmla="*/ 8199 w 388647"/>
                <a:gd name="connsiteY56" fmla="*/ 125568 h 276534"/>
                <a:gd name="connsiteX57" fmla="*/ 596 w 388647"/>
                <a:gd name="connsiteY57" fmla="*/ 157275 h 276534"/>
                <a:gd name="connsiteX58" fmla="*/ 7905 w 388647"/>
                <a:gd name="connsiteY58" fmla="*/ 179936 h 276534"/>
                <a:gd name="connsiteX59" fmla="*/ 8553 w 388647"/>
                <a:gd name="connsiteY59" fmla="*/ 181557 h 276534"/>
                <a:gd name="connsiteX60" fmla="*/ 28709 w 388647"/>
                <a:gd name="connsiteY60" fmla="*/ 198265 h 276534"/>
                <a:gd name="connsiteX61" fmla="*/ 31243 w 388647"/>
                <a:gd name="connsiteY61" fmla="*/ 200829 h 276534"/>
                <a:gd name="connsiteX62" fmla="*/ 42736 w 388647"/>
                <a:gd name="connsiteY62" fmla="*/ 230975 h 276534"/>
                <a:gd name="connsiteX63" fmla="*/ 79541 w 388647"/>
                <a:gd name="connsiteY63" fmla="*/ 263390 h 276534"/>
                <a:gd name="connsiteX64" fmla="*/ 97222 w 388647"/>
                <a:gd name="connsiteY64" fmla="*/ 272996 h 276534"/>
                <a:gd name="connsiteX65" fmla="*/ 118645 w 388647"/>
                <a:gd name="connsiteY65" fmla="*/ 274558 h 276534"/>
                <a:gd name="connsiteX66" fmla="*/ 121592 w 388647"/>
                <a:gd name="connsiteY66" fmla="*/ 274116 h 276534"/>
                <a:gd name="connsiteX67" fmla="*/ 132937 w 388647"/>
                <a:gd name="connsiteY67" fmla="*/ 274116 h 276534"/>
                <a:gd name="connsiteX68" fmla="*/ 161226 w 388647"/>
                <a:gd name="connsiteY68" fmla="*/ 276503 h 27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88647" h="276534">
                  <a:moveTo>
                    <a:pt x="161226" y="276503"/>
                  </a:moveTo>
                  <a:cubicBezTo>
                    <a:pt x="162877" y="276650"/>
                    <a:pt x="164527" y="276267"/>
                    <a:pt x="166030" y="275560"/>
                  </a:cubicBezTo>
                  <a:cubicBezTo>
                    <a:pt x="166531" y="275324"/>
                    <a:pt x="167061" y="275147"/>
                    <a:pt x="167562" y="274912"/>
                  </a:cubicBezTo>
                  <a:cubicBezTo>
                    <a:pt x="174870" y="271817"/>
                    <a:pt x="181176" y="266808"/>
                    <a:pt x="185832" y="260384"/>
                  </a:cubicBezTo>
                  <a:cubicBezTo>
                    <a:pt x="186746" y="259264"/>
                    <a:pt x="187954" y="258468"/>
                    <a:pt x="189339" y="258056"/>
                  </a:cubicBezTo>
                  <a:cubicBezTo>
                    <a:pt x="200979" y="254903"/>
                    <a:pt x="209377" y="248361"/>
                    <a:pt x="213679" y="237635"/>
                  </a:cubicBezTo>
                  <a:cubicBezTo>
                    <a:pt x="213679" y="237310"/>
                    <a:pt x="213974" y="236986"/>
                    <a:pt x="214151" y="236662"/>
                  </a:cubicBezTo>
                  <a:cubicBezTo>
                    <a:pt x="214328" y="236338"/>
                    <a:pt x="214328" y="236456"/>
                    <a:pt x="214151" y="236662"/>
                  </a:cubicBezTo>
                  <a:cubicBezTo>
                    <a:pt x="219779" y="239108"/>
                    <a:pt x="224995" y="241583"/>
                    <a:pt x="230388" y="243675"/>
                  </a:cubicBezTo>
                  <a:cubicBezTo>
                    <a:pt x="235279" y="245502"/>
                    <a:pt x="240642" y="245679"/>
                    <a:pt x="245652" y="244235"/>
                  </a:cubicBezTo>
                  <a:cubicBezTo>
                    <a:pt x="249277" y="243233"/>
                    <a:pt x="252842" y="241907"/>
                    <a:pt x="256378" y="240581"/>
                  </a:cubicBezTo>
                  <a:cubicBezTo>
                    <a:pt x="257587" y="240110"/>
                    <a:pt x="259325" y="239403"/>
                    <a:pt x="259649" y="238430"/>
                  </a:cubicBezTo>
                  <a:cubicBezTo>
                    <a:pt x="260533" y="236367"/>
                    <a:pt x="262066" y="236633"/>
                    <a:pt x="263686" y="236633"/>
                  </a:cubicBezTo>
                  <a:cubicBezTo>
                    <a:pt x="266751" y="236692"/>
                    <a:pt x="269757" y="235866"/>
                    <a:pt x="272321" y="234216"/>
                  </a:cubicBezTo>
                  <a:cubicBezTo>
                    <a:pt x="276505" y="231977"/>
                    <a:pt x="279982" y="228558"/>
                    <a:pt x="282281" y="224403"/>
                  </a:cubicBezTo>
                  <a:cubicBezTo>
                    <a:pt x="283400" y="220956"/>
                    <a:pt x="286023" y="218215"/>
                    <a:pt x="289382" y="216889"/>
                  </a:cubicBezTo>
                  <a:cubicBezTo>
                    <a:pt x="292565" y="215386"/>
                    <a:pt x="294834" y="212410"/>
                    <a:pt x="295423" y="208933"/>
                  </a:cubicBezTo>
                  <a:cubicBezTo>
                    <a:pt x="296337" y="205544"/>
                    <a:pt x="296366" y="205632"/>
                    <a:pt x="300079" y="206398"/>
                  </a:cubicBezTo>
                  <a:cubicBezTo>
                    <a:pt x="305737" y="207548"/>
                    <a:pt x="311366" y="208903"/>
                    <a:pt x="317082" y="209581"/>
                  </a:cubicBezTo>
                  <a:cubicBezTo>
                    <a:pt x="328133" y="210848"/>
                    <a:pt x="338712" y="208314"/>
                    <a:pt x="349114" y="205013"/>
                  </a:cubicBezTo>
                  <a:cubicBezTo>
                    <a:pt x="355509" y="202892"/>
                    <a:pt x="361491" y="199650"/>
                    <a:pt x="366795" y="195466"/>
                  </a:cubicBezTo>
                  <a:cubicBezTo>
                    <a:pt x="372688" y="190957"/>
                    <a:pt x="376018" y="184651"/>
                    <a:pt x="379820" y="178758"/>
                  </a:cubicBezTo>
                  <a:cubicBezTo>
                    <a:pt x="384299" y="171891"/>
                    <a:pt x="387246" y="164141"/>
                    <a:pt x="388395" y="156008"/>
                  </a:cubicBezTo>
                  <a:cubicBezTo>
                    <a:pt x="389249" y="149525"/>
                    <a:pt x="387923" y="142924"/>
                    <a:pt x="384652" y="137267"/>
                  </a:cubicBezTo>
                  <a:cubicBezTo>
                    <a:pt x="384181" y="136353"/>
                    <a:pt x="384034" y="135322"/>
                    <a:pt x="384240" y="134320"/>
                  </a:cubicBezTo>
                  <a:cubicBezTo>
                    <a:pt x="385183" y="129634"/>
                    <a:pt x="384918" y="124802"/>
                    <a:pt x="383503" y="120264"/>
                  </a:cubicBezTo>
                  <a:cubicBezTo>
                    <a:pt x="382590" y="116934"/>
                    <a:pt x="381381" y="113692"/>
                    <a:pt x="380144" y="110451"/>
                  </a:cubicBezTo>
                  <a:cubicBezTo>
                    <a:pt x="379260" y="107386"/>
                    <a:pt x="376902" y="104970"/>
                    <a:pt x="373867" y="103968"/>
                  </a:cubicBezTo>
                  <a:cubicBezTo>
                    <a:pt x="375547" y="96247"/>
                    <a:pt x="371922" y="90059"/>
                    <a:pt x="367473" y="84224"/>
                  </a:cubicBezTo>
                  <a:cubicBezTo>
                    <a:pt x="366471" y="82928"/>
                    <a:pt x="364526" y="82338"/>
                    <a:pt x="363023" y="81277"/>
                  </a:cubicBezTo>
                  <a:cubicBezTo>
                    <a:pt x="362434" y="80835"/>
                    <a:pt x="361697" y="80217"/>
                    <a:pt x="361579" y="79598"/>
                  </a:cubicBezTo>
                  <a:cubicBezTo>
                    <a:pt x="360253" y="73174"/>
                    <a:pt x="356717" y="67427"/>
                    <a:pt x="351589" y="63331"/>
                  </a:cubicBezTo>
                  <a:cubicBezTo>
                    <a:pt x="350204" y="62094"/>
                    <a:pt x="349026" y="60591"/>
                    <a:pt x="348142" y="58941"/>
                  </a:cubicBezTo>
                  <a:cubicBezTo>
                    <a:pt x="344871" y="52576"/>
                    <a:pt x="339272" y="47743"/>
                    <a:pt x="332494" y="45474"/>
                  </a:cubicBezTo>
                  <a:cubicBezTo>
                    <a:pt x="328192" y="44207"/>
                    <a:pt x="324567" y="41289"/>
                    <a:pt x="322416" y="37370"/>
                  </a:cubicBezTo>
                  <a:cubicBezTo>
                    <a:pt x="318644" y="31477"/>
                    <a:pt x="312868" y="27115"/>
                    <a:pt x="306150" y="25111"/>
                  </a:cubicBezTo>
                  <a:cubicBezTo>
                    <a:pt x="299195" y="22224"/>
                    <a:pt x="291710" y="20780"/>
                    <a:pt x="284167" y="20898"/>
                  </a:cubicBezTo>
                  <a:cubicBezTo>
                    <a:pt x="283518" y="20898"/>
                    <a:pt x="282870" y="20691"/>
                    <a:pt x="282340" y="20279"/>
                  </a:cubicBezTo>
                  <a:cubicBezTo>
                    <a:pt x="271967" y="11762"/>
                    <a:pt x="259502" y="8138"/>
                    <a:pt x="246035" y="6723"/>
                  </a:cubicBezTo>
                  <a:cubicBezTo>
                    <a:pt x="234071" y="5486"/>
                    <a:pt x="221960" y="5722"/>
                    <a:pt x="210055" y="7490"/>
                  </a:cubicBezTo>
                  <a:cubicBezTo>
                    <a:pt x="208847" y="7578"/>
                    <a:pt x="207638" y="7401"/>
                    <a:pt x="206519" y="6959"/>
                  </a:cubicBezTo>
                  <a:cubicBezTo>
                    <a:pt x="196735" y="3659"/>
                    <a:pt x="186657" y="1419"/>
                    <a:pt x="176402" y="270"/>
                  </a:cubicBezTo>
                  <a:cubicBezTo>
                    <a:pt x="166737" y="-644"/>
                    <a:pt x="156983" y="771"/>
                    <a:pt x="147936" y="4366"/>
                  </a:cubicBezTo>
                  <a:cubicBezTo>
                    <a:pt x="146581" y="4838"/>
                    <a:pt x="145166" y="5073"/>
                    <a:pt x="143752" y="5103"/>
                  </a:cubicBezTo>
                  <a:cubicBezTo>
                    <a:pt x="134175" y="5456"/>
                    <a:pt x="124863" y="8285"/>
                    <a:pt x="116700" y="13324"/>
                  </a:cubicBezTo>
                  <a:cubicBezTo>
                    <a:pt x="111013" y="16153"/>
                    <a:pt x="105915" y="19984"/>
                    <a:pt x="101613" y="24669"/>
                  </a:cubicBezTo>
                  <a:cubicBezTo>
                    <a:pt x="101200" y="24994"/>
                    <a:pt x="100729" y="25170"/>
                    <a:pt x="100228" y="25229"/>
                  </a:cubicBezTo>
                  <a:cubicBezTo>
                    <a:pt x="96662" y="25760"/>
                    <a:pt x="93155" y="26644"/>
                    <a:pt x="89767" y="27852"/>
                  </a:cubicBezTo>
                  <a:cubicBezTo>
                    <a:pt x="84728" y="30268"/>
                    <a:pt x="79895" y="33038"/>
                    <a:pt x="75298" y="36191"/>
                  </a:cubicBezTo>
                  <a:cubicBezTo>
                    <a:pt x="69581" y="39757"/>
                    <a:pt x="66222" y="46122"/>
                    <a:pt x="66457" y="52841"/>
                  </a:cubicBezTo>
                  <a:cubicBezTo>
                    <a:pt x="66457" y="54727"/>
                    <a:pt x="65603" y="55463"/>
                    <a:pt x="63864" y="56259"/>
                  </a:cubicBezTo>
                  <a:cubicBezTo>
                    <a:pt x="59090" y="58440"/>
                    <a:pt x="54376" y="60738"/>
                    <a:pt x="49867" y="63361"/>
                  </a:cubicBezTo>
                  <a:cubicBezTo>
                    <a:pt x="46625" y="65335"/>
                    <a:pt x="44150" y="68341"/>
                    <a:pt x="42824" y="71907"/>
                  </a:cubicBezTo>
                  <a:cubicBezTo>
                    <a:pt x="42500" y="72702"/>
                    <a:pt x="41940" y="73380"/>
                    <a:pt x="41233" y="73881"/>
                  </a:cubicBezTo>
                  <a:cubicBezTo>
                    <a:pt x="26027" y="84401"/>
                    <a:pt x="18277" y="99047"/>
                    <a:pt x="14329" y="116020"/>
                  </a:cubicBezTo>
                  <a:cubicBezTo>
                    <a:pt x="14034" y="117081"/>
                    <a:pt x="13562" y="118083"/>
                    <a:pt x="12914" y="118967"/>
                  </a:cubicBezTo>
                  <a:cubicBezTo>
                    <a:pt x="11441" y="121207"/>
                    <a:pt x="9967" y="123417"/>
                    <a:pt x="8199" y="125568"/>
                  </a:cubicBezTo>
                  <a:cubicBezTo>
                    <a:pt x="1422" y="134644"/>
                    <a:pt x="-1319" y="146107"/>
                    <a:pt x="596" y="157275"/>
                  </a:cubicBezTo>
                  <a:cubicBezTo>
                    <a:pt x="1333" y="165261"/>
                    <a:pt x="3838" y="173011"/>
                    <a:pt x="7905" y="179936"/>
                  </a:cubicBezTo>
                  <a:cubicBezTo>
                    <a:pt x="8170" y="180437"/>
                    <a:pt x="8405" y="180997"/>
                    <a:pt x="8553" y="181557"/>
                  </a:cubicBezTo>
                  <a:cubicBezTo>
                    <a:pt x="11117" y="190780"/>
                    <a:pt x="19161" y="197440"/>
                    <a:pt x="28709" y="198265"/>
                  </a:cubicBezTo>
                  <a:cubicBezTo>
                    <a:pt x="30477" y="198531"/>
                    <a:pt x="31037" y="199149"/>
                    <a:pt x="31243" y="200829"/>
                  </a:cubicBezTo>
                  <a:cubicBezTo>
                    <a:pt x="32834" y="211585"/>
                    <a:pt x="36754" y="221869"/>
                    <a:pt x="42736" y="230975"/>
                  </a:cubicBezTo>
                  <a:cubicBezTo>
                    <a:pt x="51340" y="245326"/>
                    <a:pt x="64218" y="256671"/>
                    <a:pt x="79541" y="263390"/>
                  </a:cubicBezTo>
                  <a:cubicBezTo>
                    <a:pt x="85582" y="266277"/>
                    <a:pt x="91505" y="269489"/>
                    <a:pt x="97222" y="272996"/>
                  </a:cubicBezTo>
                  <a:cubicBezTo>
                    <a:pt x="103734" y="276856"/>
                    <a:pt x="111661" y="277416"/>
                    <a:pt x="118645" y="274558"/>
                  </a:cubicBezTo>
                  <a:cubicBezTo>
                    <a:pt x="119588" y="274234"/>
                    <a:pt x="120590" y="274086"/>
                    <a:pt x="121592" y="274116"/>
                  </a:cubicBezTo>
                  <a:cubicBezTo>
                    <a:pt x="125364" y="274116"/>
                    <a:pt x="129136" y="274116"/>
                    <a:pt x="132937" y="274116"/>
                  </a:cubicBezTo>
                  <a:lnTo>
                    <a:pt x="161226" y="276503"/>
                  </a:lnTo>
                  <a:close/>
                </a:path>
              </a:pathLst>
            </a:custGeom>
            <a:grpFill/>
            <a:ln w="2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5" name="Graphic 114">
              <a:extLst>
                <a:ext uri="{FF2B5EF4-FFF2-40B4-BE49-F238E27FC236}">
                  <a16:creationId xmlns:a16="http://schemas.microsoft.com/office/drawing/2014/main" id="{E5CDEE3A-400B-B403-5B30-CE51CDD5C728}"/>
                </a:ext>
              </a:extLst>
            </p:cNvPr>
            <p:cNvGrpSpPr/>
            <p:nvPr/>
          </p:nvGrpSpPr>
          <p:grpSpPr>
            <a:xfrm>
              <a:off x="9307736" y="2309157"/>
              <a:ext cx="383275" cy="273020"/>
              <a:chOff x="9307736" y="2309157"/>
              <a:chExt cx="383275" cy="273020"/>
            </a:xfrm>
            <a:grpFill/>
          </p:grpSpPr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88075A4-782A-7C27-E660-493FA69B5765}"/>
                  </a:ext>
                </a:extLst>
              </p:cNvPr>
              <p:cNvSpPr/>
              <p:nvPr/>
            </p:nvSpPr>
            <p:spPr>
              <a:xfrm>
                <a:off x="9337882" y="2499137"/>
                <a:ext cx="178709" cy="83040"/>
              </a:xfrm>
              <a:custGeom>
                <a:avLst/>
                <a:gdLst>
                  <a:gd name="connsiteX0" fmla="*/ 36511 w 178709"/>
                  <a:gd name="connsiteY0" fmla="*/ 30057 h 83040"/>
                  <a:gd name="connsiteX1" fmla="*/ 17740 w 178709"/>
                  <a:gd name="connsiteY1" fmla="*/ 4921 h 83040"/>
                  <a:gd name="connsiteX2" fmla="*/ 17887 w 178709"/>
                  <a:gd name="connsiteY2" fmla="*/ 4656 h 83040"/>
                  <a:gd name="connsiteX3" fmla="*/ 22808 w 178709"/>
                  <a:gd name="connsiteY3" fmla="*/ 2976 h 83040"/>
                  <a:gd name="connsiteX4" fmla="*/ 23044 w 178709"/>
                  <a:gd name="connsiteY4" fmla="*/ 3065 h 83040"/>
                  <a:gd name="connsiteX5" fmla="*/ 25843 w 178709"/>
                  <a:gd name="connsiteY5" fmla="*/ 6837 h 83040"/>
                  <a:gd name="connsiteX6" fmla="*/ 35892 w 178709"/>
                  <a:gd name="connsiteY6" fmla="*/ 19832 h 83040"/>
                  <a:gd name="connsiteX7" fmla="*/ 49094 w 178709"/>
                  <a:gd name="connsiteY7" fmla="*/ 29851 h 83040"/>
                  <a:gd name="connsiteX8" fmla="*/ 25342 w 178709"/>
                  <a:gd name="connsiteY8" fmla="*/ 2387 h 83040"/>
                  <a:gd name="connsiteX9" fmla="*/ 25460 w 178709"/>
                  <a:gd name="connsiteY9" fmla="*/ 2092 h 83040"/>
                  <a:gd name="connsiteX10" fmla="*/ 29144 w 178709"/>
                  <a:gd name="connsiteY10" fmla="*/ 324 h 83040"/>
                  <a:gd name="connsiteX11" fmla="*/ 29438 w 178709"/>
                  <a:gd name="connsiteY11" fmla="*/ 413 h 83040"/>
                  <a:gd name="connsiteX12" fmla="*/ 44114 w 178709"/>
                  <a:gd name="connsiteY12" fmla="*/ 17710 h 83040"/>
                  <a:gd name="connsiteX13" fmla="*/ 62354 w 178709"/>
                  <a:gd name="connsiteY13" fmla="*/ 28584 h 83040"/>
                  <a:gd name="connsiteX14" fmla="*/ 32120 w 178709"/>
                  <a:gd name="connsiteY14" fmla="*/ 324 h 83040"/>
                  <a:gd name="connsiteX15" fmla="*/ 32150 w 178709"/>
                  <a:gd name="connsiteY15" fmla="*/ 88 h 83040"/>
                  <a:gd name="connsiteX16" fmla="*/ 32356 w 178709"/>
                  <a:gd name="connsiteY16" fmla="*/ 0 h 83040"/>
                  <a:gd name="connsiteX17" fmla="*/ 37483 w 178709"/>
                  <a:gd name="connsiteY17" fmla="*/ 1414 h 83040"/>
                  <a:gd name="connsiteX18" fmla="*/ 40076 w 178709"/>
                  <a:gd name="connsiteY18" fmla="*/ 2976 h 83040"/>
                  <a:gd name="connsiteX19" fmla="*/ 47826 w 178709"/>
                  <a:gd name="connsiteY19" fmla="*/ 10756 h 83040"/>
                  <a:gd name="connsiteX20" fmla="*/ 72521 w 178709"/>
                  <a:gd name="connsiteY20" fmla="*/ 22455 h 83040"/>
                  <a:gd name="connsiteX21" fmla="*/ 70959 w 178709"/>
                  <a:gd name="connsiteY21" fmla="*/ 21865 h 83040"/>
                  <a:gd name="connsiteX22" fmla="*/ 44850 w 178709"/>
                  <a:gd name="connsiteY22" fmla="*/ 7102 h 83040"/>
                  <a:gd name="connsiteX23" fmla="*/ 41461 w 178709"/>
                  <a:gd name="connsiteY23" fmla="*/ 3153 h 83040"/>
                  <a:gd name="connsiteX24" fmla="*/ 41432 w 178709"/>
                  <a:gd name="connsiteY24" fmla="*/ 2917 h 83040"/>
                  <a:gd name="connsiteX25" fmla="*/ 41609 w 178709"/>
                  <a:gd name="connsiteY25" fmla="*/ 2799 h 83040"/>
                  <a:gd name="connsiteX26" fmla="*/ 44998 w 178709"/>
                  <a:gd name="connsiteY26" fmla="*/ 2623 h 83040"/>
                  <a:gd name="connsiteX27" fmla="*/ 51068 w 178709"/>
                  <a:gd name="connsiteY27" fmla="*/ 2387 h 83040"/>
                  <a:gd name="connsiteX28" fmla="*/ 52807 w 178709"/>
                  <a:gd name="connsiteY28" fmla="*/ 2947 h 83040"/>
                  <a:gd name="connsiteX29" fmla="*/ 55547 w 178709"/>
                  <a:gd name="connsiteY29" fmla="*/ 5098 h 83040"/>
                  <a:gd name="connsiteX30" fmla="*/ 60203 w 178709"/>
                  <a:gd name="connsiteY30" fmla="*/ 8870 h 83040"/>
                  <a:gd name="connsiteX31" fmla="*/ 82805 w 178709"/>
                  <a:gd name="connsiteY31" fmla="*/ 20245 h 83040"/>
                  <a:gd name="connsiteX32" fmla="*/ 83188 w 178709"/>
                  <a:gd name="connsiteY32" fmla="*/ 20333 h 83040"/>
                  <a:gd name="connsiteX33" fmla="*/ 77736 w 178709"/>
                  <a:gd name="connsiteY33" fmla="*/ 18152 h 83040"/>
                  <a:gd name="connsiteX34" fmla="*/ 77029 w 178709"/>
                  <a:gd name="connsiteY34" fmla="*/ 17887 h 83040"/>
                  <a:gd name="connsiteX35" fmla="*/ 71460 w 178709"/>
                  <a:gd name="connsiteY35" fmla="*/ 15500 h 83040"/>
                  <a:gd name="connsiteX36" fmla="*/ 70222 w 178709"/>
                  <a:gd name="connsiteY36" fmla="*/ 14940 h 83040"/>
                  <a:gd name="connsiteX37" fmla="*/ 70104 w 178709"/>
                  <a:gd name="connsiteY37" fmla="*/ 14646 h 83040"/>
                  <a:gd name="connsiteX38" fmla="*/ 70399 w 178709"/>
                  <a:gd name="connsiteY38" fmla="*/ 14528 h 83040"/>
                  <a:gd name="connsiteX39" fmla="*/ 100839 w 178709"/>
                  <a:gd name="connsiteY39" fmla="*/ 18565 h 83040"/>
                  <a:gd name="connsiteX40" fmla="*/ 119051 w 178709"/>
                  <a:gd name="connsiteY40" fmla="*/ 15500 h 83040"/>
                  <a:gd name="connsiteX41" fmla="*/ 124414 w 178709"/>
                  <a:gd name="connsiteY41" fmla="*/ 14469 h 83040"/>
                  <a:gd name="connsiteX42" fmla="*/ 127596 w 178709"/>
                  <a:gd name="connsiteY42" fmla="*/ 15618 h 83040"/>
                  <a:gd name="connsiteX43" fmla="*/ 132370 w 178709"/>
                  <a:gd name="connsiteY43" fmla="*/ 20657 h 83040"/>
                  <a:gd name="connsiteX44" fmla="*/ 140827 w 178709"/>
                  <a:gd name="connsiteY44" fmla="*/ 25755 h 83040"/>
                  <a:gd name="connsiteX45" fmla="*/ 146102 w 178709"/>
                  <a:gd name="connsiteY45" fmla="*/ 28849 h 83040"/>
                  <a:gd name="connsiteX46" fmla="*/ 148460 w 178709"/>
                  <a:gd name="connsiteY46" fmla="*/ 31649 h 83040"/>
                  <a:gd name="connsiteX47" fmla="*/ 142036 w 178709"/>
                  <a:gd name="connsiteY47" fmla="*/ 42375 h 83040"/>
                  <a:gd name="connsiteX48" fmla="*/ 141800 w 178709"/>
                  <a:gd name="connsiteY48" fmla="*/ 42345 h 83040"/>
                  <a:gd name="connsiteX49" fmla="*/ 141741 w 178709"/>
                  <a:gd name="connsiteY49" fmla="*/ 42110 h 83040"/>
                  <a:gd name="connsiteX50" fmla="*/ 141034 w 178709"/>
                  <a:gd name="connsiteY50" fmla="*/ 32798 h 83040"/>
                  <a:gd name="connsiteX51" fmla="*/ 140474 w 178709"/>
                  <a:gd name="connsiteY51" fmla="*/ 41962 h 83040"/>
                  <a:gd name="connsiteX52" fmla="*/ 136083 w 178709"/>
                  <a:gd name="connsiteY52" fmla="*/ 44880 h 83040"/>
                  <a:gd name="connsiteX53" fmla="*/ 135729 w 178709"/>
                  <a:gd name="connsiteY53" fmla="*/ 44880 h 83040"/>
                  <a:gd name="connsiteX54" fmla="*/ 135553 w 178709"/>
                  <a:gd name="connsiteY54" fmla="*/ 44791 h 83040"/>
                  <a:gd name="connsiteX55" fmla="*/ 135523 w 178709"/>
                  <a:gd name="connsiteY55" fmla="*/ 44585 h 83040"/>
                  <a:gd name="connsiteX56" fmla="*/ 134669 w 178709"/>
                  <a:gd name="connsiteY56" fmla="*/ 31943 h 83040"/>
                  <a:gd name="connsiteX57" fmla="*/ 134551 w 178709"/>
                  <a:gd name="connsiteY57" fmla="*/ 42758 h 83040"/>
                  <a:gd name="connsiteX58" fmla="*/ 129394 w 178709"/>
                  <a:gd name="connsiteY58" fmla="*/ 46353 h 83040"/>
                  <a:gd name="connsiteX59" fmla="*/ 129246 w 178709"/>
                  <a:gd name="connsiteY59" fmla="*/ 46294 h 83040"/>
                  <a:gd name="connsiteX60" fmla="*/ 129188 w 178709"/>
                  <a:gd name="connsiteY60" fmla="*/ 46117 h 83040"/>
                  <a:gd name="connsiteX61" fmla="*/ 129188 w 178709"/>
                  <a:gd name="connsiteY61" fmla="*/ 37483 h 83040"/>
                  <a:gd name="connsiteX62" fmla="*/ 125563 w 178709"/>
                  <a:gd name="connsiteY62" fmla="*/ 31089 h 83040"/>
                  <a:gd name="connsiteX63" fmla="*/ 125858 w 178709"/>
                  <a:gd name="connsiteY63" fmla="*/ 31501 h 83040"/>
                  <a:gd name="connsiteX64" fmla="*/ 127744 w 178709"/>
                  <a:gd name="connsiteY64" fmla="*/ 44998 h 83040"/>
                  <a:gd name="connsiteX65" fmla="*/ 124325 w 178709"/>
                  <a:gd name="connsiteY65" fmla="*/ 46884 h 83040"/>
                  <a:gd name="connsiteX66" fmla="*/ 124178 w 178709"/>
                  <a:gd name="connsiteY66" fmla="*/ 46677 h 83040"/>
                  <a:gd name="connsiteX67" fmla="*/ 122734 w 178709"/>
                  <a:gd name="connsiteY67" fmla="*/ 38721 h 83040"/>
                  <a:gd name="connsiteX68" fmla="*/ 123176 w 178709"/>
                  <a:gd name="connsiteY68" fmla="*/ 44673 h 83040"/>
                  <a:gd name="connsiteX69" fmla="*/ 122292 w 178709"/>
                  <a:gd name="connsiteY69" fmla="*/ 46884 h 83040"/>
                  <a:gd name="connsiteX70" fmla="*/ 121496 w 178709"/>
                  <a:gd name="connsiteY70" fmla="*/ 47090 h 83040"/>
                  <a:gd name="connsiteX71" fmla="*/ 119552 w 178709"/>
                  <a:gd name="connsiteY71" fmla="*/ 46471 h 83040"/>
                  <a:gd name="connsiteX72" fmla="*/ 115279 w 178709"/>
                  <a:gd name="connsiteY72" fmla="*/ 44497 h 83040"/>
                  <a:gd name="connsiteX73" fmla="*/ 83011 w 178709"/>
                  <a:gd name="connsiteY73" fmla="*/ 43259 h 83040"/>
                  <a:gd name="connsiteX74" fmla="*/ 34271 w 178709"/>
                  <a:gd name="connsiteY74" fmla="*/ 34979 h 83040"/>
                  <a:gd name="connsiteX75" fmla="*/ 14380 w 178709"/>
                  <a:gd name="connsiteY75" fmla="*/ 11286 h 83040"/>
                  <a:gd name="connsiteX76" fmla="*/ 13467 w 178709"/>
                  <a:gd name="connsiteY76" fmla="*/ 7603 h 83040"/>
                  <a:gd name="connsiteX77" fmla="*/ 13113 w 178709"/>
                  <a:gd name="connsiteY77" fmla="*/ 6011 h 83040"/>
                  <a:gd name="connsiteX78" fmla="*/ 13143 w 178709"/>
                  <a:gd name="connsiteY78" fmla="*/ 5835 h 83040"/>
                  <a:gd name="connsiteX79" fmla="*/ 13290 w 178709"/>
                  <a:gd name="connsiteY79" fmla="*/ 5746 h 83040"/>
                  <a:gd name="connsiteX80" fmla="*/ 15913 w 178709"/>
                  <a:gd name="connsiteY80" fmla="*/ 5304 h 83040"/>
                  <a:gd name="connsiteX81" fmla="*/ 16148 w 178709"/>
                  <a:gd name="connsiteY81" fmla="*/ 5452 h 83040"/>
                  <a:gd name="connsiteX82" fmla="*/ 36511 w 178709"/>
                  <a:gd name="connsiteY82" fmla="*/ 30057 h 83040"/>
                  <a:gd name="connsiteX83" fmla="*/ 93885 w 178709"/>
                  <a:gd name="connsiteY83" fmla="*/ 80182 h 83040"/>
                  <a:gd name="connsiteX84" fmla="*/ 92677 w 178709"/>
                  <a:gd name="connsiteY84" fmla="*/ 80241 h 83040"/>
                  <a:gd name="connsiteX85" fmla="*/ 91203 w 178709"/>
                  <a:gd name="connsiteY85" fmla="*/ 80182 h 83040"/>
                  <a:gd name="connsiteX86" fmla="*/ 90702 w 178709"/>
                  <a:gd name="connsiteY86" fmla="*/ 80153 h 83040"/>
                  <a:gd name="connsiteX87" fmla="*/ 87638 w 178709"/>
                  <a:gd name="connsiteY87" fmla="*/ 79711 h 83040"/>
                  <a:gd name="connsiteX88" fmla="*/ 86960 w 178709"/>
                  <a:gd name="connsiteY88" fmla="*/ 79564 h 83040"/>
                  <a:gd name="connsiteX89" fmla="*/ 83866 w 178709"/>
                  <a:gd name="connsiteY89" fmla="*/ 78680 h 83040"/>
                  <a:gd name="connsiteX90" fmla="*/ 83866 w 178709"/>
                  <a:gd name="connsiteY90" fmla="*/ 78680 h 83040"/>
                  <a:gd name="connsiteX91" fmla="*/ 52158 w 178709"/>
                  <a:gd name="connsiteY91" fmla="*/ 61647 h 83040"/>
                  <a:gd name="connsiteX92" fmla="*/ 50361 w 178709"/>
                  <a:gd name="connsiteY92" fmla="*/ 60586 h 83040"/>
                  <a:gd name="connsiteX93" fmla="*/ 84426 w 178709"/>
                  <a:gd name="connsiteY93" fmla="*/ 80713 h 83040"/>
                  <a:gd name="connsiteX94" fmla="*/ 82216 w 178709"/>
                  <a:gd name="connsiteY94" fmla="*/ 81420 h 83040"/>
                  <a:gd name="connsiteX95" fmla="*/ 81508 w 178709"/>
                  <a:gd name="connsiteY95" fmla="*/ 81567 h 83040"/>
                  <a:gd name="connsiteX96" fmla="*/ 79947 w 178709"/>
                  <a:gd name="connsiteY96" fmla="*/ 81862 h 83040"/>
                  <a:gd name="connsiteX97" fmla="*/ 79121 w 178709"/>
                  <a:gd name="connsiteY97" fmla="*/ 81980 h 83040"/>
                  <a:gd name="connsiteX98" fmla="*/ 77589 w 178709"/>
                  <a:gd name="connsiteY98" fmla="*/ 82098 h 83040"/>
                  <a:gd name="connsiteX99" fmla="*/ 76823 w 178709"/>
                  <a:gd name="connsiteY99" fmla="*/ 82127 h 83040"/>
                  <a:gd name="connsiteX100" fmla="*/ 76469 w 178709"/>
                  <a:gd name="connsiteY100" fmla="*/ 82157 h 83040"/>
                  <a:gd name="connsiteX101" fmla="*/ 75792 w 178709"/>
                  <a:gd name="connsiteY101" fmla="*/ 82127 h 83040"/>
                  <a:gd name="connsiteX102" fmla="*/ 74024 w 178709"/>
                  <a:gd name="connsiteY102" fmla="*/ 82009 h 83040"/>
                  <a:gd name="connsiteX103" fmla="*/ 72992 w 178709"/>
                  <a:gd name="connsiteY103" fmla="*/ 81862 h 83040"/>
                  <a:gd name="connsiteX104" fmla="*/ 71283 w 178709"/>
                  <a:gd name="connsiteY104" fmla="*/ 81538 h 83040"/>
                  <a:gd name="connsiteX105" fmla="*/ 70311 w 178709"/>
                  <a:gd name="connsiteY105" fmla="*/ 81302 h 83040"/>
                  <a:gd name="connsiteX106" fmla="*/ 68542 w 178709"/>
                  <a:gd name="connsiteY106" fmla="*/ 80713 h 83040"/>
                  <a:gd name="connsiteX107" fmla="*/ 67717 w 178709"/>
                  <a:gd name="connsiteY107" fmla="*/ 80418 h 83040"/>
                  <a:gd name="connsiteX108" fmla="*/ 65242 w 178709"/>
                  <a:gd name="connsiteY108" fmla="*/ 79210 h 83040"/>
                  <a:gd name="connsiteX109" fmla="*/ 49329 w 178709"/>
                  <a:gd name="connsiteY109" fmla="*/ 70370 h 83040"/>
                  <a:gd name="connsiteX110" fmla="*/ 39222 w 178709"/>
                  <a:gd name="connsiteY110" fmla="*/ 65360 h 83040"/>
                  <a:gd name="connsiteX111" fmla="*/ 12111 w 178709"/>
                  <a:gd name="connsiteY111" fmla="*/ 39369 h 83040"/>
                  <a:gd name="connsiteX112" fmla="*/ 9931 w 178709"/>
                  <a:gd name="connsiteY112" fmla="*/ 35804 h 83040"/>
                  <a:gd name="connsiteX113" fmla="*/ 6100 w 178709"/>
                  <a:gd name="connsiteY113" fmla="*/ 28348 h 83040"/>
                  <a:gd name="connsiteX114" fmla="*/ 766 w 178709"/>
                  <a:gd name="connsiteY114" fmla="*/ 12318 h 83040"/>
                  <a:gd name="connsiteX115" fmla="*/ 0 w 178709"/>
                  <a:gd name="connsiteY115" fmla="*/ 7455 h 83040"/>
                  <a:gd name="connsiteX116" fmla="*/ 3654 w 178709"/>
                  <a:gd name="connsiteY116" fmla="*/ 17622 h 83040"/>
                  <a:gd name="connsiteX117" fmla="*/ 8516 w 178709"/>
                  <a:gd name="connsiteY117" fmla="*/ 27317 h 83040"/>
                  <a:gd name="connsiteX118" fmla="*/ 14646 w 178709"/>
                  <a:gd name="connsiteY118" fmla="*/ 36540 h 83040"/>
                  <a:gd name="connsiteX119" fmla="*/ 22160 w 178709"/>
                  <a:gd name="connsiteY119" fmla="*/ 44349 h 83040"/>
                  <a:gd name="connsiteX120" fmla="*/ 18653 w 178709"/>
                  <a:gd name="connsiteY120" fmla="*/ 40224 h 83040"/>
                  <a:gd name="connsiteX121" fmla="*/ 2475 w 178709"/>
                  <a:gd name="connsiteY121" fmla="*/ 7367 h 83040"/>
                  <a:gd name="connsiteX122" fmla="*/ 3271 w 178709"/>
                  <a:gd name="connsiteY122" fmla="*/ 7161 h 83040"/>
                  <a:gd name="connsiteX123" fmla="*/ 3477 w 178709"/>
                  <a:gd name="connsiteY123" fmla="*/ 7131 h 83040"/>
                  <a:gd name="connsiteX124" fmla="*/ 4008 w 178709"/>
                  <a:gd name="connsiteY124" fmla="*/ 7072 h 83040"/>
                  <a:gd name="connsiteX125" fmla="*/ 4126 w 178709"/>
                  <a:gd name="connsiteY125" fmla="*/ 7043 h 83040"/>
                  <a:gd name="connsiteX126" fmla="*/ 4184 w 178709"/>
                  <a:gd name="connsiteY126" fmla="*/ 7043 h 83040"/>
                  <a:gd name="connsiteX127" fmla="*/ 4744 w 178709"/>
                  <a:gd name="connsiteY127" fmla="*/ 7131 h 83040"/>
                  <a:gd name="connsiteX128" fmla="*/ 4803 w 178709"/>
                  <a:gd name="connsiteY128" fmla="*/ 7161 h 83040"/>
                  <a:gd name="connsiteX129" fmla="*/ 5216 w 178709"/>
                  <a:gd name="connsiteY129" fmla="*/ 7396 h 83040"/>
                  <a:gd name="connsiteX130" fmla="*/ 5334 w 178709"/>
                  <a:gd name="connsiteY130" fmla="*/ 7514 h 83040"/>
                  <a:gd name="connsiteX131" fmla="*/ 5599 w 178709"/>
                  <a:gd name="connsiteY131" fmla="*/ 7897 h 83040"/>
                  <a:gd name="connsiteX132" fmla="*/ 5687 w 178709"/>
                  <a:gd name="connsiteY132" fmla="*/ 8074 h 83040"/>
                  <a:gd name="connsiteX133" fmla="*/ 5953 w 178709"/>
                  <a:gd name="connsiteY133" fmla="*/ 8840 h 83040"/>
                  <a:gd name="connsiteX134" fmla="*/ 15147 w 178709"/>
                  <a:gd name="connsiteY134" fmla="*/ 27081 h 83040"/>
                  <a:gd name="connsiteX135" fmla="*/ 17121 w 178709"/>
                  <a:gd name="connsiteY135" fmla="*/ 29262 h 83040"/>
                  <a:gd name="connsiteX136" fmla="*/ 26168 w 178709"/>
                  <a:gd name="connsiteY136" fmla="*/ 37041 h 83040"/>
                  <a:gd name="connsiteX137" fmla="*/ 14115 w 178709"/>
                  <a:gd name="connsiteY137" fmla="*/ 23545 h 83040"/>
                  <a:gd name="connsiteX138" fmla="*/ 7573 w 178709"/>
                  <a:gd name="connsiteY138" fmla="*/ 6896 h 83040"/>
                  <a:gd name="connsiteX139" fmla="*/ 11021 w 178709"/>
                  <a:gd name="connsiteY139" fmla="*/ 6483 h 83040"/>
                  <a:gd name="connsiteX140" fmla="*/ 11050 w 178709"/>
                  <a:gd name="connsiteY140" fmla="*/ 6689 h 83040"/>
                  <a:gd name="connsiteX141" fmla="*/ 11434 w 178709"/>
                  <a:gd name="connsiteY141" fmla="*/ 7573 h 83040"/>
                  <a:gd name="connsiteX142" fmla="*/ 14204 w 178709"/>
                  <a:gd name="connsiteY142" fmla="*/ 16325 h 83040"/>
                  <a:gd name="connsiteX143" fmla="*/ 23221 w 178709"/>
                  <a:gd name="connsiteY143" fmla="*/ 28554 h 83040"/>
                  <a:gd name="connsiteX144" fmla="*/ 27582 w 178709"/>
                  <a:gd name="connsiteY144" fmla="*/ 32415 h 83040"/>
                  <a:gd name="connsiteX145" fmla="*/ 28672 w 178709"/>
                  <a:gd name="connsiteY145" fmla="*/ 33299 h 83040"/>
                  <a:gd name="connsiteX146" fmla="*/ 33181 w 178709"/>
                  <a:gd name="connsiteY146" fmla="*/ 36629 h 83040"/>
                  <a:gd name="connsiteX147" fmla="*/ 33328 w 178709"/>
                  <a:gd name="connsiteY147" fmla="*/ 36717 h 83040"/>
                  <a:gd name="connsiteX148" fmla="*/ 37866 w 178709"/>
                  <a:gd name="connsiteY148" fmla="*/ 39458 h 83040"/>
                  <a:gd name="connsiteX149" fmla="*/ 39045 w 178709"/>
                  <a:gd name="connsiteY149" fmla="*/ 40106 h 83040"/>
                  <a:gd name="connsiteX150" fmla="*/ 43848 w 178709"/>
                  <a:gd name="connsiteY150" fmla="*/ 42404 h 83040"/>
                  <a:gd name="connsiteX151" fmla="*/ 44143 w 178709"/>
                  <a:gd name="connsiteY151" fmla="*/ 42522 h 83040"/>
                  <a:gd name="connsiteX152" fmla="*/ 48858 w 178709"/>
                  <a:gd name="connsiteY152" fmla="*/ 44231 h 83040"/>
                  <a:gd name="connsiteX153" fmla="*/ 50096 w 178709"/>
                  <a:gd name="connsiteY153" fmla="*/ 44615 h 83040"/>
                  <a:gd name="connsiteX154" fmla="*/ 55223 w 178709"/>
                  <a:gd name="connsiteY154" fmla="*/ 45882 h 83040"/>
                  <a:gd name="connsiteX155" fmla="*/ 55665 w 178709"/>
                  <a:gd name="connsiteY155" fmla="*/ 45970 h 83040"/>
                  <a:gd name="connsiteX156" fmla="*/ 60586 w 178709"/>
                  <a:gd name="connsiteY156" fmla="*/ 46677 h 83040"/>
                  <a:gd name="connsiteX157" fmla="*/ 61883 w 178709"/>
                  <a:gd name="connsiteY157" fmla="*/ 46795 h 83040"/>
                  <a:gd name="connsiteX158" fmla="*/ 67305 w 178709"/>
                  <a:gd name="connsiteY158" fmla="*/ 47060 h 83040"/>
                  <a:gd name="connsiteX159" fmla="*/ 69603 w 178709"/>
                  <a:gd name="connsiteY159" fmla="*/ 47001 h 83040"/>
                  <a:gd name="connsiteX160" fmla="*/ 71371 w 178709"/>
                  <a:gd name="connsiteY160" fmla="*/ 46942 h 83040"/>
                  <a:gd name="connsiteX161" fmla="*/ 73876 w 178709"/>
                  <a:gd name="connsiteY161" fmla="*/ 46736 h 83040"/>
                  <a:gd name="connsiteX162" fmla="*/ 75556 w 178709"/>
                  <a:gd name="connsiteY162" fmla="*/ 46589 h 83040"/>
                  <a:gd name="connsiteX163" fmla="*/ 78444 w 178709"/>
                  <a:gd name="connsiteY163" fmla="*/ 46176 h 83040"/>
                  <a:gd name="connsiteX164" fmla="*/ 79829 w 178709"/>
                  <a:gd name="connsiteY164" fmla="*/ 45970 h 83040"/>
                  <a:gd name="connsiteX165" fmla="*/ 84160 w 178709"/>
                  <a:gd name="connsiteY165" fmla="*/ 45115 h 83040"/>
                  <a:gd name="connsiteX166" fmla="*/ 84160 w 178709"/>
                  <a:gd name="connsiteY166" fmla="*/ 45115 h 83040"/>
                  <a:gd name="connsiteX167" fmla="*/ 87815 w 178709"/>
                  <a:gd name="connsiteY167" fmla="*/ 44320 h 83040"/>
                  <a:gd name="connsiteX168" fmla="*/ 88964 w 178709"/>
                  <a:gd name="connsiteY168" fmla="*/ 44143 h 83040"/>
                  <a:gd name="connsiteX169" fmla="*/ 91527 w 178709"/>
                  <a:gd name="connsiteY169" fmla="*/ 43789 h 83040"/>
                  <a:gd name="connsiteX170" fmla="*/ 92883 w 178709"/>
                  <a:gd name="connsiteY170" fmla="*/ 43672 h 83040"/>
                  <a:gd name="connsiteX171" fmla="*/ 95329 w 178709"/>
                  <a:gd name="connsiteY171" fmla="*/ 43524 h 83040"/>
                  <a:gd name="connsiteX172" fmla="*/ 96655 w 178709"/>
                  <a:gd name="connsiteY172" fmla="*/ 43495 h 83040"/>
                  <a:gd name="connsiteX173" fmla="*/ 97303 w 178709"/>
                  <a:gd name="connsiteY173" fmla="*/ 43465 h 83040"/>
                  <a:gd name="connsiteX174" fmla="*/ 98394 w 178709"/>
                  <a:gd name="connsiteY174" fmla="*/ 43524 h 83040"/>
                  <a:gd name="connsiteX175" fmla="*/ 101222 w 178709"/>
                  <a:gd name="connsiteY175" fmla="*/ 43642 h 83040"/>
                  <a:gd name="connsiteX176" fmla="*/ 102932 w 178709"/>
                  <a:gd name="connsiteY176" fmla="*/ 43789 h 83040"/>
                  <a:gd name="connsiteX177" fmla="*/ 105702 w 178709"/>
                  <a:gd name="connsiteY177" fmla="*/ 44173 h 83040"/>
                  <a:gd name="connsiteX178" fmla="*/ 107352 w 178709"/>
                  <a:gd name="connsiteY178" fmla="*/ 44467 h 83040"/>
                  <a:gd name="connsiteX179" fmla="*/ 110299 w 178709"/>
                  <a:gd name="connsiteY179" fmla="*/ 45145 h 83040"/>
                  <a:gd name="connsiteX180" fmla="*/ 111684 w 178709"/>
                  <a:gd name="connsiteY180" fmla="*/ 45499 h 83040"/>
                  <a:gd name="connsiteX181" fmla="*/ 115897 w 178709"/>
                  <a:gd name="connsiteY181" fmla="*/ 46884 h 83040"/>
                  <a:gd name="connsiteX182" fmla="*/ 115897 w 178709"/>
                  <a:gd name="connsiteY182" fmla="*/ 46884 h 83040"/>
                  <a:gd name="connsiteX183" fmla="*/ 121791 w 178709"/>
                  <a:gd name="connsiteY183" fmla="*/ 51923 h 83040"/>
                  <a:gd name="connsiteX184" fmla="*/ 124001 w 178709"/>
                  <a:gd name="connsiteY184" fmla="*/ 60763 h 83040"/>
                  <a:gd name="connsiteX185" fmla="*/ 122852 w 178709"/>
                  <a:gd name="connsiteY185" fmla="*/ 63710 h 83040"/>
                  <a:gd name="connsiteX186" fmla="*/ 120995 w 178709"/>
                  <a:gd name="connsiteY186" fmla="*/ 65684 h 83040"/>
                  <a:gd name="connsiteX187" fmla="*/ 120406 w 178709"/>
                  <a:gd name="connsiteY187" fmla="*/ 66185 h 83040"/>
                  <a:gd name="connsiteX188" fmla="*/ 118933 w 178709"/>
                  <a:gd name="connsiteY188" fmla="*/ 67334 h 83040"/>
                  <a:gd name="connsiteX189" fmla="*/ 118314 w 178709"/>
                  <a:gd name="connsiteY189" fmla="*/ 67747 h 83040"/>
                  <a:gd name="connsiteX190" fmla="*/ 116222 w 178709"/>
                  <a:gd name="connsiteY190" fmla="*/ 68896 h 83040"/>
                  <a:gd name="connsiteX191" fmla="*/ 116192 w 178709"/>
                  <a:gd name="connsiteY191" fmla="*/ 68926 h 83040"/>
                  <a:gd name="connsiteX192" fmla="*/ 113923 w 178709"/>
                  <a:gd name="connsiteY192" fmla="*/ 69751 h 83040"/>
                  <a:gd name="connsiteX193" fmla="*/ 113245 w 178709"/>
                  <a:gd name="connsiteY193" fmla="*/ 69928 h 83040"/>
                  <a:gd name="connsiteX194" fmla="*/ 111477 w 178709"/>
                  <a:gd name="connsiteY194" fmla="*/ 70281 h 83040"/>
                  <a:gd name="connsiteX195" fmla="*/ 110741 w 178709"/>
                  <a:gd name="connsiteY195" fmla="*/ 70399 h 83040"/>
                  <a:gd name="connsiteX196" fmla="*/ 108354 w 178709"/>
                  <a:gd name="connsiteY196" fmla="*/ 70546 h 83040"/>
                  <a:gd name="connsiteX197" fmla="*/ 108265 w 178709"/>
                  <a:gd name="connsiteY197" fmla="*/ 70546 h 83040"/>
                  <a:gd name="connsiteX198" fmla="*/ 108236 w 178709"/>
                  <a:gd name="connsiteY198" fmla="*/ 70546 h 83040"/>
                  <a:gd name="connsiteX199" fmla="*/ 106438 w 178709"/>
                  <a:gd name="connsiteY199" fmla="*/ 70458 h 83040"/>
                  <a:gd name="connsiteX200" fmla="*/ 105377 w 178709"/>
                  <a:gd name="connsiteY200" fmla="*/ 70399 h 83040"/>
                  <a:gd name="connsiteX201" fmla="*/ 102548 w 178709"/>
                  <a:gd name="connsiteY201" fmla="*/ 69957 h 83040"/>
                  <a:gd name="connsiteX202" fmla="*/ 102431 w 178709"/>
                  <a:gd name="connsiteY202" fmla="*/ 69928 h 83040"/>
                  <a:gd name="connsiteX203" fmla="*/ 74790 w 178709"/>
                  <a:gd name="connsiteY203" fmla="*/ 60498 h 83040"/>
                  <a:gd name="connsiteX204" fmla="*/ 74200 w 178709"/>
                  <a:gd name="connsiteY204" fmla="*/ 60292 h 83040"/>
                  <a:gd name="connsiteX205" fmla="*/ 74024 w 178709"/>
                  <a:gd name="connsiteY205" fmla="*/ 60233 h 83040"/>
                  <a:gd name="connsiteX206" fmla="*/ 73523 w 178709"/>
                  <a:gd name="connsiteY206" fmla="*/ 60144 h 83040"/>
                  <a:gd name="connsiteX207" fmla="*/ 73346 w 178709"/>
                  <a:gd name="connsiteY207" fmla="*/ 60115 h 83040"/>
                  <a:gd name="connsiteX208" fmla="*/ 72815 w 178709"/>
                  <a:gd name="connsiteY208" fmla="*/ 60085 h 83040"/>
                  <a:gd name="connsiteX209" fmla="*/ 72786 w 178709"/>
                  <a:gd name="connsiteY209" fmla="*/ 60085 h 83040"/>
                  <a:gd name="connsiteX210" fmla="*/ 72550 w 178709"/>
                  <a:gd name="connsiteY210" fmla="*/ 60144 h 83040"/>
                  <a:gd name="connsiteX211" fmla="*/ 72550 w 178709"/>
                  <a:gd name="connsiteY211" fmla="*/ 60144 h 83040"/>
                  <a:gd name="connsiteX212" fmla="*/ 111271 w 178709"/>
                  <a:gd name="connsiteY212" fmla="*/ 72108 h 83040"/>
                  <a:gd name="connsiteX213" fmla="*/ 110299 w 178709"/>
                  <a:gd name="connsiteY213" fmla="*/ 73375 h 83040"/>
                  <a:gd name="connsiteX214" fmla="*/ 107794 w 178709"/>
                  <a:gd name="connsiteY214" fmla="*/ 75409 h 83040"/>
                  <a:gd name="connsiteX215" fmla="*/ 107116 w 178709"/>
                  <a:gd name="connsiteY215" fmla="*/ 75880 h 83040"/>
                  <a:gd name="connsiteX216" fmla="*/ 104700 w 178709"/>
                  <a:gd name="connsiteY216" fmla="*/ 77353 h 83040"/>
                  <a:gd name="connsiteX217" fmla="*/ 104375 w 178709"/>
                  <a:gd name="connsiteY217" fmla="*/ 77530 h 83040"/>
                  <a:gd name="connsiteX218" fmla="*/ 101517 w 178709"/>
                  <a:gd name="connsiteY218" fmla="*/ 78768 h 83040"/>
                  <a:gd name="connsiteX219" fmla="*/ 100751 w 178709"/>
                  <a:gd name="connsiteY219" fmla="*/ 79033 h 83040"/>
                  <a:gd name="connsiteX220" fmla="*/ 98217 w 178709"/>
                  <a:gd name="connsiteY220" fmla="*/ 79740 h 83040"/>
                  <a:gd name="connsiteX221" fmla="*/ 97657 w 178709"/>
                  <a:gd name="connsiteY221" fmla="*/ 79858 h 83040"/>
                  <a:gd name="connsiteX222" fmla="*/ 94592 w 178709"/>
                  <a:gd name="connsiteY222" fmla="*/ 80271 h 83040"/>
                  <a:gd name="connsiteX223" fmla="*/ 93885 w 178709"/>
                  <a:gd name="connsiteY223" fmla="*/ 80182 h 83040"/>
                  <a:gd name="connsiteX224" fmla="*/ 65890 w 178709"/>
                  <a:gd name="connsiteY224" fmla="*/ 51982 h 83040"/>
                  <a:gd name="connsiteX225" fmla="*/ 65890 w 178709"/>
                  <a:gd name="connsiteY225" fmla="*/ 51982 h 83040"/>
                  <a:gd name="connsiteX226" fmla="*/ 68837 w 178709"/>
                  <a:gd name="connsiteY226" fmla="*/ 52689 h 83040"/>
                  <a:gd name="connsiteX227" fmla="*/ 69662 w 178709"/>
                  <a:gd name="connsiteY227" fmla="*/ 52836 h 83040"/>
                  <a:gd name="connsiteX228" fmla="*/ 72020 w 178709"/>
                  <a:gd name="connsiteY228" fmla="*/ 53160 h 83040"/>
                  <a:gd name="connsiteX229" fmla="*/ 72697 w 178709"/>
                  <a:gd name="connsiteY229" fmla="*/ 53219 h 83040"/>
                  <a:gd name="connsiteX230" fmla="*/ 75585 w 178709"/>
                  <a:gd name="connsiteY230" fmla="*/ 53337 h 83040"/>
                  <a:gd name="connsiteX231" fmla="*/ 79446 w 178709"/>
                  <a:gd name="connsiteY231" fmla="*/ 53101 h 83040"/>
                  <a:gd name="connsiteX232" fmla="*/ 80359 w 178709"/>
                  <a:gd name="connsiteY232" fmla="*/ 52954 h 83040"/>
                  <a:gd name="connsiteX233" fmla="*/ 83276 w 178709"/>
                  <a:gd name="connsiteY233" fmla="*/ 52394 h 83040"/>
                  <a:gd name="connsiteX234" fmla="*/ 84514 w 178709"/>
                  <a:gd name="connsiteY234" fmla="*/ 52070 h 83040"/>
                  <a:gd name="connsiteX235" fmla="*/ 87166 w 178709"/>
                  <a:gd name="connsiteY235" fmla="*/ 51186 h 83040"/>
                  <a:gd name="connsiteX236" fmla="*/ 88286 w 178709"/>
                  <a:gd name="connsiteY236" fmla="*/ 50773 h 83040"/>
                  <a:gd name="connsiteX237" fmla="*/ 91822 w 178709"/>
                  <a:gd name="connsiteY237" fmla="*/ 49064 h 83040"/>
                  <a:gd name="connsiteX238" fmla="*/ 91822 w 178709"/>
                  <a:gd name="connsiteY238" fmla="*/ 49064 h 83040"/>
                  <a:gd name="connsiteX239" fmla="*/ 91822 w 178709"/>
                  <a:gd name="connsiteY239" fmla="*/ 49064 h 83040"/>
                  <a:gd name="connsiteX240" fmla="*/ 87756 w 178709"/>
                  <a:gd name="connsiteY240" fmla="*/ 50390 h 83040"/>
                  <a:gd name="connsiteX241" fmla="*/ 86665 w 178709"/>
                  <a:gd name="connsiteY241" fmla="*/ 50685 h 83040"/>
                  <a:gd name="connsiteX242" fmla="*/ 83011 w 178709"/>
                  <a:gd name="connsiteY242" fmla="*/ 51540 h 83040"/>
                  <a:gd name="connsiteX243" fmla="*/ 82481 w 178709"/>
                  <a:gd name="connsiteY243" fmla="*/ 51657 h 83040"/>
                  <a:gd name="connsiteX244" fmla="*/ 78296 w 178709"/>
                  <a:gd name="connsiteY244" fmla="*/ 52217 h 83040"/>
                  <a:gd name="connsiteX245" fmla="*/ 77206 w 178709"/>
                  <a:gd name="connsiteY245" fmla="*/ 52306 h 83040"/>
                  <a:gd name="connsiteX246" fmla="*/ 73670 w 178709"/>
                  <a:gd name="connsiteY246" fmla="*/ 52453 h 83040"/>
                  <a:gd name="connsiteX247" fmla="*/ 73081 w 178709"/>
                  <a:gd name="connsiteY247" fmla="*/ 52482 h 83040"/>
                  <a:gd name="connsiteX248" fmla="*/ 72786 w 178709"/>
                  <a:gd name="connsiteY248" fmla="*/ 52482 h 83040"/>
                  <a:gd name="connsiteX249" fmla="*/ 70487 w 178709"/>
                  <a:gd name="connsiteY249" fmla="*/ 52394 h 83040"/>
                  <a:gd name="connsiteX250" fmla="*/ 69338 w 178709"/>
                  <a:gd name="connsiteY250" fmla="*/ 52335 h 83040"/>
                  <a:gd name="connsiteX251" fmla="*/ 65890 w 178709"/>
                  <a:gd name="connsiteY251" fmla="*/ 51982 h 83040"/>
                  <a:gd name="connsiteX252" fmla="*/ 79888 w 178709"/>
                  <a:gd name="connsiteY252" fmla="*/ 58406 h 83040"/>
                  <a:gd name="connsiteX253" fmla="*/ 79888 w 178709"/>
                  <a:gd name="connsiteY253" fmla="*/ 58406 h 83040"/>
                  <a:gd name="connsiteX254" fmla="*/ 82186 w 178709"/>
                  <a:gd name="connsiteY254" fmla="*/ 59083 h 83040"/>
                  <a:gd name="connsiteX255" fmla="*/ 82422 w 178709"/>
                  <a:gd name="connsiteY255" fmla="*/ 59142 h 83040"/>
                  <a:gd name="connsiteX256" fmla="*/ 84986 w 178709"/>
                  <a:gd name="connsiteY256" fmla="*/ 59349 h 83040"/>
                  <a:gd name="connsiteX257" fmla="*/ 85398 w 178709"/>
                  <a:gd name="connsiteY257" fmla="*/ 59349 h 83040"/>
                  <a:gd name="connsiteX258" fmla="*/ 87638 w 178709"/>
                  <a:gd name="connsiteY258" fmla="*/ 59231 h 83040"/>
                  <a:gd name="connsiteX259" fmla="*/ 88109 w 178709"/>
                  <a:gd name="connsiteY259" fmla="*/ 59172 h 83040"/>
                  <a:gd name="connsiteX260" fmla="*/ 90172 w 178709"/>
                  <a:gd name="connsiteY260" fmla="*/ 58848 h 83040"/>
                  <a:gd name="connsiteX261" fmla="*/ 90614 w 178709"/>
                  <a:gd name="connsiteY261" fmla="*/ 58759 h 83040"/>
                  <a:gd name="connsiteX262" fmla="*/ 92971 w 178709"/>
                  <a:gd name="connsiteY262" fmla="*/ 58140 h 83040"/>
                  <a:gd name="connsiteX263" fmla="*/ 93502 w 178709"/>
                  <a:gd name="connsiteY263" fmla="*/ 57964 h 83040"/>
                  <a:gd name="connsiteX264" fmla="*/ 95594 w 178709"/>
                  <a:gd name="connsiteY264" fmla="*/ 57227 h 83040"/>
                  <a:gd name="connsiteX265" fmla="*/ 95948 w 178709"/>
                  <a:gd name="connsiteY265" fmla="*/ 57079 h 83040"/>
                  <a:gd name="connsiteX266" fmla="*/ 98158 w 178709"/>
                  <a:gd name="connsiteY266" fmla="*/ 56078 h 83040"/>
                  <a:gd name="connsiteX267" fmla="*/ 98659 w 178709"/>
                  <a:gd name="connsiteY267" fmla="*/ 55812 h 83040"/>
                  <a:gd name="connsiteX268" fmla="*/ 100574 w 178709"/>
                  <a:gd name="connsiteY268" fmla="*/ 54722 h 83040"/>
                  <a:gd name="connsiteX269" fmla="*/ 100780 w 178709"/>
                  <a:gd name="connsiteY269" fmla="*/ 54604 h 83040"/>
                  <a:gd name="connsiteX270" fmla="*/ 102578 w 178709"/>
                  <a:gd name="connsiteY270" fmla="*/ 53278 h 83040"/>
                  <a:gd name="connsiteX271" fmla="*/ 102961 w 178709"/>
                  <a:gd name="connsiteY271" fmla="*/ 52954 h 83040"/>
                  <a:gd name="connsiteX272" fmla="*/ 104464 w 178709"/>
                  <a:gd name="connsiteY272" fmla="*/ 51481 h 83040"/>
                  <a:gd name="connsiteX273" fmla="*/ 104464 w 178709"/>
                  <a:gd name="connsiteY273" fmla="*/ 51481 h 83040"/>
                  <a:gd name="connsiteX274" fmla="*/ 101871 w 178709"/>
                  <a:gd name="connsiteY274" fmla="*/ 53190 h 83040"/>
                  <a:gd name="connsiteX275" fmla="*/ 100987 w 178709"/>
                  <a:gd name="connsiteY275" fmla="*/ 53691 h 83040"/>
                  <a:gd name="connsiteX276" fmla="*/ 99160 w 178709"/>
                  <a:gd name="connsiteY276" fmla="*/ 54663 h 83040"/>
                  <a:gd name="connsiteX277" fmla="*/ 98069 w 178709"/>
                  <a:gd name="connsiteY277" fmla="*/ 55164 h 83040"/>
                  <a:gd name="connsiteX278" fmla="*/ 96331 w 178709"/>
                  <a:gd name="connsiteY278" fmla="*/ 55901 h 83040"/>
                  <a:gd name="connsiteX279" fmla="*/ 95152 w 178709"/>
                  <a:gd name="connsiteY279" fmla="*/ 56343 h 83040"/>
                  <a:gd name="connsiteX280" fmla="*/ 93413 w 178709"/>
                  <a:gd name="connsiteY280" fmla="*/ 56903 h 83040"/>
                  <a:gd name="connsiteX281" fmla="*/ 92176 w 178709"/>
                  <a:gd name="connsiteY281" fmla="*/ 57256 h 83040"/>
                  <a:gd name="connsiteX282" fmla="*/ 90408 w 178709"/>
                  <a:gd name="connsiteY282" fmla="*/ 57669 h 83040"/>
                  <a:gd name="connsiteX283" fmla="*/ 89141 w 178709"/>
                  <a:gd name="connsiteY283" fmla="*/ 57905 h 83040"/>
                  <a:gd name="connsiteX284" fmla="*/ 87314 w 178709"/>
                  <a:gd name="connsiteY284" fmla="*/ 58170 h 83040"/>
                  <a:gd name="connsiteX285" fmla="*/ 86076 w 178709"/>
                  <a:gd name="connsiteY285" fmla="*/ 58317 h 83040"/>
                  <a:gd name="connsiteX286" fmla="*/ 84131 w 178709"/>
                  <a:gd name="connsiteY286" fmla="*/ 58435 h 83040"/>
                  <a:gd name="connsiteX287" fmla="*/ 82982 w 178709"/>
                  <a:gd name="connsiteY287" fmla="*/ 58494 h 83040"/>
                  <a:gd name="connsiteX288" fmla="*/ 82717 w 178709"/>
                  <a:gd name="connsiteY288" fmla="*/ 58494 h 83040"/>
                  <a:gd name="connsiteX289" fmla="*/ 79888 w 178709"/>
                  <a:gd name="connsiteY289" fmla="*/ 58406 h 83040"/>
                  <a:gd name="connsiteX290" fmla="*/ 91498 w 178709"/>
                  <a:gd name="connsiteY290" fmla="*/ 61264 h 83040"/>
                  <a:gd name="connsiteX291" fmla="*/ 86842 w 178709"/>
                  <a:gd name="connsiteY291" fmla="*/ 60999 h 83040"/>
                  <a:gd name="connsiteX292" fmla="*/ 90349 w 178709"/>
                  <a:gd name="connsiteY292" fmla="*/ 61853 h 83040"/>
                  <a:gd name="connsiteX293" fmla="*/ 90496 w 178709"/>
                  <a:gd name="connsiteY293" fmla="*/ 61883 h 83040"/>
                  <a:gd name="connsiteX294" fmla="*/ 94003 w 178709"/>
                  <a:gd name="connsiteY294" fmla="*/ 62148 h 83040"/>
                  <a:gd name="connsiteX295" fmla="*/ 94386 w 178709"/>
                  <a:gd name="connsiteY295" fmla="*/ 62148 h 83040"/>
                  <a:gd name="connsiteX296" fmla="*/ 96360 w 178709"/>
                  <a:gd name="connsiteY296" fmla="*/ 62030 h 83040"/>
                  <a:gd name="connsiteX297" fmla="*/ 96920 w 178709"/>
                  <a:gd name="connsiteY297" fmla="*/ 61971 h 83040"/>
                  <a:gd name="connsiteX298" fmla="*/ 99189 w 178709"/>
                  <a:gd name="connsiteY298" fmla="*/ 61618 h 83040"/>
                  <a:gd name="connsiteX299" fmla="*/ 99543 w 178709"/>
                  <a:gd name="connsiteY299" fmla="*/ 61529 h 83040"/>
                  <a:gd name="connsiteX300" fmla="*/ 101458 w 178709"/>
                  <a:gd name="connsiteY300" fmla="*/ 61028 h 83040"/>
                  <a:gd name="connsiteX301" fmla="*/ 101989 w 178709"/>
                  <a:gd name="connsiteY301" fmla="*/ 60851 h 83040"/>
                  <a:gd name="connsiteX302" fmla="*/ 104051 w 178709"/>
                  <a:gd name="connsiteY302" fmla="*/ 60056 h 83040"/>
                  <a:gd name="connsiteX303" fmla="*/ 104287 w 178709"/>
                  <a:gd name="connsiteY303" fmla="*/ 59938 h 83040"/>
                  <a:gd name="connsiteX304" fmla="*/ 105996 w 178709"/>
                  <a:gd name="connsiteY304" fmla="*/ 59024 h 83040"/>
                  <a:gd name="connsiteX305" fmla="*/ 106468 w 178709"/>
                  <a:gd name="connsiteY305" fmla="*/ 58730 h 83040"/>
                  <a:gd name="connsiteX306" fmla="*/ 108177 w 178709"/>
                  <a:gd name="connsiteY306" fmla="*/ 57492 h 83040"/>
                  <a:gd name="connsiteX307" fmla="*/ 108295 w 178709"/>
                  <a:gd name="connsiteY307" fmla="*/ 57404 h 83040"/>
                  <a:gd name="connsiteX308" fmla="*/ 109650 w 178709"/>
                  <a:gd name="connsiteY308" fmla="*/ 56048 h 83040"/>
                  <a:gd name="connsiteX309" fmla="*/ 110004 w 178709"/>
                  <a:gd name="connsiteY309" fmla="*/ 55665 h 83040"/>
                  <a:gd name="connsiteX310" fmla="*/ 111183 w 178709"/>
                  <a:gd name="connsiteY310" fmla="*/ 54044 h 83040"/>
                  <a:gd name="connsiteX311" fmla="*/ 111183 w 178709"/>
                  <a:gd name="connsiteY311" fmla="*/ 54044 h 83040"/>
                  <a:gd name="connsiteX312" fmla="*/ 108855 w 178709"/>
                  <a:gd name="connsiteY312" fmla="*/ 56078 h 83040"/>
                  <a:gd name="connsiteX313" fmla="*/ 108088 w 178709"/>
                  <a:gd name="connsiteY313" fmla="*/ 56637 h 83040"/>
                  <a:gd name="connsiteX314" fmla="*/ 106379 w 178709"/>
                  <a:gd name="connsiteY314" fmla="*/ 57757 h 83040"/>
                  <a:gd name="connsiteX315" fmla="*/ 105466 w 178709"/>
                  <a:gd name="connsiteY315" fmla="*/ 58258 h 83040"/>
                  <a:gd name="connsiteX316" fmla="*/ 103698 w 178709"/>
                  <a:gd name="connsiteY316" fmla="*/ 59113 h 83040"/>
                  <a:gd name="connsiteX317" fmla="*/ 102814 w 178709"/>
                  <a:gd name="connsiteY317" fmla="*/ 59496 h 83040"/>
                  <a:gd name="connsiteX318" fmla="*/ 100604 w 178709"/>
                  <a:gd name="connsiteY318" fmla="*/ 60233 h 83040"/>
                  <a:gd name="connsiteX319" fmla="*/ 100073 w 178709"/>
                  <a:gd name="connsiteY319" fmla="*/ 60380 h 83040"/>
                  <a:gd name="connsiteX320" fmla="*/ 97215 w 178709"/>
                  <a:gd name="connsiteY320" fmla="*/ 60940 h 83040"/>
                  <a:gd name="connsiteX321" fmla="*/ 96390 w 178709"/>
                  <a:gd name="connsiteY321" fmla="*/ 61028 h 83040"/>
                  <a:gd name="connsiteX322" fmla="*/ 94209 w 178709"/>
                  <a:gd name="connsiteY322" fmla="*/ 61234 h 83040"/>
                  <a:gd name="connsiteX323" fmla="*/ 93119 w 178709"/>
                  <a:gd name="connsiteY323" fmla="*/ 61264 h 83040"/>
                  <a:gd name="connsiteX324" fmla="*/ 92117 w 178709"/>
                  <a:gd name="connsiteY324" fmla="*/ 61293 h 83040"/>
                  <a:gd name="connsiteX325" fmla="*/ 91498 w 178709"/>
                  <a:gd name="connsiteY325" fmla="*/ 61264 h 83040"/>
                  <a:gd name="connsiteX326" fmla="*/ 97303 w 178709"/>
                  <a:gd name="connsiteY326" fmla="*/ 65802 h 83040"/>
                  <a:gd name="connsiteX327" fmla="*/ 97303 w 178709"/>
                  <a:gd name="connsiteY327" fmla="*/ 65802 h 83040"/>
                  <a:gd name="connsiteX328" fmla="*/ 99336 w 178709"/>
                  <a:gd name="connsiteY328" fmla="*/ 66156 h 83040"/>
                  <a:gd name="connsiteX329" fmla="*/ 99955 w 178709"/>
                  <a:gd name="connsiteY329" fmla="*/ 66215 h 83040"/>
                  <a:gd name="connsiteX330" fmla="*/ 101488 w 178709"/>
                  <a:gd name="connsiteY330" fmla="*/ 66303 h 83040"/>
                  <a:gd name="connsiteX331" fmla="*/ 102077 w 178709"/>
                  <a:gd name="connsiteY331" fmla="*/ 66303 h 83040"/>
                  <a:gd name="connsiteX332" fmla="*/ 104641 w 178709"/>
                  <a:gd name="connsiteY332" fmla="*/ 66126 h 83040"/>
                  <a:gd name="connsiteX333" fmla="*/ 105112 w 178709"/>
                  <a:gd name="connsiteY333" fmla="*/ 66067 h 83040"/>
                  <a:gd name="connsiteX334" fmla="*/ 107676 w 178709"/>
                  <a:gd name="connsiteY334" fmla="*/ 65537 h 83040"/>
                  <a:gd name="connsiteX335" fmla="*/ 107735 w 178709"/>
                  <a:gd name="connsiteY335" fmla="*/ 65507 h 83040"/>
                  <a:gd name="connsiteX336" fmla="*/ 110240 w 178709"/>
                  <a:gd name="connsiteY336" fmla="*/ 64653 h 83040"/>
                  <a:gd name="connsiteX337" fmla="*/ 110711 w 178709"/>
                  <a:gd name="connsiteY337" fmla="*/ 64476 h 83040"/>
                  <a:gd name="connsiteX338" fmla="*/ 113010 w 178709"/>
                  <a:gd name="connsiteY338" fmla="*/ 63356 h 83040"/>
                  <a:gd name="connsiteX339" fmla="*/ 113422 w 178709"/>
                  <a:gd name="connsiteY339" fmla="*/ 63120 h 83040"/>
                  <a:gd name="connsiteX340" fmla="*/ 115573 w 178709"/>
                  <a:gd name="connsiteY340" fmla="*/ 61676 h 83040"/>
                  <a:gd name="connsiteX341" fmla="*/ 115603 w 178709"/>
                  <a:gd name="connsiteY341" fmla="*/ 61647 h 83040"/>
                  <a:gd name="connsiteX342" fmla="*/ 117489 w 178709"/>
                  <a:gd name="connsiteY342" fmla="*/ 59967 h 83040"/>
                  <a:gd name="connsiteX343" fmla="*/ 117813 w 178709"/>
                  <a:gd name="connsiteY343" fmla="*/ 59643 h 83040"/>
                  <a:gd name="connsiteX344" fmla="*/ 119316 w 178709"/>
                  <a:gd name="connsiteY344" fmla="*/ 57787 h 83040"/>
                  <a:gd name="connsiteX345" fmla="*/ 119552 w 178709"/>
                  <a:gd name="connsiteY345" fmla="*/ 57404 h 83040"/>
                  <a:gd name="connsiteX346" fmla="*/ 120730 w 178709"/>
                  <a:gd name="connsiteY346" fmla="*/ 55252 h 83040"/>
                  <a:gd name="connsiteX347" fmla="*/ 120730 w 178709"/>
                  <a:gd name="connsiteY347" fmla="*/ 55252 h 83040"/>
                  <a:gd name="connsiteX348" fmla="*/ 118609 w 178709"/>
                  <a:gd name="connsiteY348" fmla="*/ 57728 h 83040"/>
                  <a:gd name="connsiteX349" fmla="*/ 117813 w 178709"/>
                  <a:gd name="connsiteY349" fmla="*/ 58464 h 83040"/>
                  <a:gd name="connsiteX350" fmla="*/ 116222 w 178709"/>
                  <a:gd name="connsiteY350" fmla="*/ 59908 h 83040"/>
                  <a:gd name="connsiteX351" fmla="*/ 115190 w 178709"/>
                  <a:gd name="connsiteY351" fmla="*/ 60675 h 83040"/>
                  <a:gd name="connsiteX352" fmla="*/ 113599 w 178709"/>
                  <a:gd name="connsiteY352" fmla="*/ 61794 h 83040"/>
                  <a:gd name="connsiteX353" fmla="*/ 112420 w 178709"/>
                  <a:gd name="connsiteY353" fmla="*/ 62472 h 83040"/>
                  <a:gd name="connsiteX354" fmla="*/ 110800 w 178709"/>
                  <a:gd name="connsiteY354" fmla="*/ 63327 h 83040"/>
                  <a:gd name="connsiteX355" fmla="*/ 109532 w 178709"/>
                  <a:gd name="connsiteY355" fmla="*/ 63857 h 83040"/>
                  <a:gd name="connsiteX356" fmla="*/ 107823 w 178709"/>
                  <a:gd name="connsiteY356" fmla="*/ 64505 h 83040"/>
                  <a:gd name="connsiteX357" fmla="*/ 106468 w 178709"/>
                  <a:gd name="connsiteY357" fmla="*/ 64918 h 83040"/>
                  <a:gd name="connsiteX358" fmla="*/ 104729 w 178709"/>
                  <a:gd name="connsiteY358" fmla="*/ 65331 h 83040"/>
                  <a:gd name="connsiteX359" fmla="*/ 103344 w 178709"/>
                  <a:gd name="connsiteY359" fmla="*/ 65566 h 83040"/>
                  <a:gd name="connsiteX360" fmla="*/ 101547 w 178709"/>
                  <a:gd name="connsiteY360" fmla="*/ 65773 h 83040"/>
                  <a:gd name="connsiteX361" fmla="*/ 100132 w 178709"/>
                  <a:gd name="connsiteY361" fmla="*/ 65861 h 83040"/>
                  <a:gd name="connsiteX362" fmla="*/ 99425 w 178709"/>
                  <a:gd name="connsiteY362" fmla="*/ 65890 h 83040"/>
                  <a:gd name="connsiteX363" fmla="*/ 97303 w 178709"/>
                  <a:gd name="connsiteY363" fmla="*/ 65802 h 83040"/>
                  <a:gd name="connsiteX364" fmla="*/ 97509 w 178709"/>
                  <a:gd name="connsiteY364" fmla="*/ 75821 h 83040"/>
                  <a:gd name="connsiteX365" fmla="*/ 61058 w 178709"/>
                  <a:gd name="connsiteY365" fmla="*/ 61087 h 83040"/>
                  <a:gd name="connsiteX366" fmla="*/ 97509 w 178709"/>
                  <a:gd name="connsiteY366" fmla="*/ 75821 h 83040"/>
                  <a:gd name="connsiteX367" fmla="*/ 132842 w 178709"/>
                  <a:gd name="connsiteY367" fmla="*/ 60498 h 83040"/>
                  <a:gd name="connsiteX368" fmla="*/ 133048 w 178709"/>
                  <a:gd name="connsiteY368" fmla="*/ 60557 h 83040"/>
                  <a:gd name="connsiteX369" fmla="*/ 141417 w 178709"/>
                  <a:gd name="connsiteY369" fmla="*/ 48386 h 83040"/>
                  <a:gd name="connsiteX370" fmla="*/ 140621 w 178709"/>
                  <a:gd name="connsiteY370" fmla="*/ 45882 h 83040"/>
                  <a:gd name="connsiteX371" fmla="*/ 140385 w 178709"/>
                  <a:gd name="connsiteY371" fmla="*/ 45764 h 83040"/>
                  <a:gd name="connsiteX372" fmla="*/ 123677 w 178709"/>
                  <a:gd name="connsiteY372" fmla="*/ 49005 h 83040"/>
                  <a:gd name="connsiteX373" fmla="*/ 123530 w 178709"/>
                  <a:gd name="connsiteY373" fmla="*/ 49094 h 83040"/>
                  <a:gd name="connsiteX374" fmla="*/ 123500 w 178709"/>
                  <a:gd name="connsiteY374" fmla="*/ 49270 h 83040"/>
                  <a:gd name="connsiteX375" fmla="*/ 126830 w 178709"/>
                  <a:gd name="connsiteY375" fmla="*/ 61618 h 83040"/>
                  <a:gd name="connsiteX376" fmla="*/ 127036 w 178709"/>
                  <a:gd name="connsiteY376" fmla="*/ 61794 h 83040"/>
                  <a:gd name="connsiteX377" fmla="*/ 127920 w 178709"/>
                  <a:gd name="connsiteY377" fmla="*/ 61824 h 83040"/>
                  <a:gd name="connsiteX378" fmla="*/ 133460 w 178709"/>
                  <a:gd name="connsiteY378" fmla="*/ 56372 h 83040"/>
                  <a:gd name="connsiteX379" fmla="*/ 132783 w 178709"/>
                  <a:gd name="connsiteY379" fmla="*/ 60321 h 83040"/>
                  <a:gd name="connsiteX380" fmla="*/ 132842 w 178709"/>
                  <a:gd name="connsiteY380" fmla="*/ 60498 h 83040"/>
                  <a:gd name="connsiteX381" fmla="*/ 174362 w 178709"/>
                  <a:gd name="connsiteY381" fmla="*/ 39163 h 83040"/>
                  <a:gd name="connsiteX382" fmla="*/ 170060 w 178709"/>
                  <a:gd name="connsiteY382" fmla="*/ 38868 h 83040"/>
                  <a:gd name="connsiteX383" fmla="*/ 165787 w 178709"/>
                  <a:gd name="connsiteY383" fmla="*/ 38338 h 83040"/>
                  <a:gd name="connsiteX384" fmla="*/ 158538 w 178709"/>
                  <a:gd name="connsiteY384" fmla="*/ 36039 h 83040"/>
                  <a:gd name="connsiteX385" fmla="*/ 152320 w 178709"/>
                  <a:gd name="connsiteY385" fmla="*/ 31796 h 83040"/>
                  <a:gd name="connsiteX386" fmla="*/ 151789 w 178709"/>
                  <a:gd name="connsiteY386" fmla="*/ 31383 h 83040"/>
                  <a:gd name="connsiteX387" fmla="*/ 151230 w 178709"/>
                  <a:gd name="connsiteY387" fmla="*/ 31000 h 83040"/>
                  <a:gd name="connsiteX388" fmla="*/ 150817 w 178709"/>
                  <a:gd name="connsiteY388" fmla="*/ 30882 h 83040"/>
                  <a:gd name="connsiteX389" fmla="*/ 150699 w 178709"/>
                  <a:gd name="connsiteY389" fmla="*/ 30882 h 83040"/>
                  <a:gd name="connsiteX390" fmla="*/ 150493 w 178709"/>
                  <a:gd name="connsiteY390" fmla="*/ 30882 h 83040"/>
                  <a:gd name="connsiteX391" fmla="*/ 150463 w 178709"/>
                  <a:gd name="connsiteY391" fmla="*/ 30882 h 83040"/>
                  <a:gd name="connsiteX392" fmla="*/ 150257 w 178709"/>
                  <a:gd name="connsiteY392" fmla="*/ 31000 h 83040"/>
                  <a:gd name="connsiteX393" fmla="*/ 150169 w 178709"/>
                  <a:gd name="connsiteY393" fmla="*/ 31118 h 83040"/>
                  <a:gd name="connsiteX394" fmla="*/ 150110 w 178709"/>
                  <a:gd name="connsiteY394" fmla="*/ 31177 h 83040"/>
                  <a:gd name="connsiteX395" fmla="*/ 150021 w 178709"/>
                  <a:gd name="connsiteY395" fmla="*/ 31531 h 83040"/>
                  <a:gd name="connsiteX396" fmla="*/ 148990 w 178709"/>
                  <a:gd name="connsiteY396" fmla="*/ 38721 h 83040"/>
                  <a:gd name="connsiteX397" fmla="*/ 143391 w 178709"/>
                  <a:gd name="connsiteY397" fmla="*/ 43760 h 83040"/>
                  <a:gd name="connsiteX398" fmla="*/ 142242 w 178709"/>
                  <a:gd name="connsiteY398" fmla="*/ 44880 h 83040"/>
                  <a:gd name="connsiteX399" fmla="*/ 142212 w 178709"/>
                  <a:gd name="connsiteY399" fmla="*/ 46442 h 83040"/>
                  <a:gd name="connsiteX400" fmla="*/ 140945 w 178709"/>
                  <a:gd name="connsiteY400" fmla="*/ 57433 h 83040"/>
                  <a:gd name="connsiteX401" fmla="*/ 130926 w 178709"/>
                  <a:gd name="connsiteY401" fmla="*/ 63150 h 83040"/>
                  <a:gd name="connsiteX402" fmla="*/ 125710 w 178709"/>
                  <a:gd name="connsiteY402" fmla="*/ 64977 h 83040"/>
                  <a:gd name="connsiteX403" fmla="*/ 121113 w 178709"/>
                  <a:gd name="connsiteY403" fmla="*/ 67865 h 83040"/>
                  <a:gd name="connsiteX404" fmla="*/ 115544 w 178709"/>
                  <a:gd name="connsiteY404" fmla="*/ 72020 h 83040"/>
                  <a:gd name="connsiteX405" fmla="*/ 114129 w 178709"/>
                  <a:gd name="connsiteY405" fmla="*/ 73110 h 83040"/>
                  <a:gd name="connsiteX406" fmla="*/ 107057 w 178709"/>
                  <a:gd name="connsiteY406" fmla="*/ 78120 h 83040"/>
                  <a:gd name="connsiteX407" fmla="*/ 104670 w 178709"/>
                  <a:gd name="connsiteY407" fmla="*/ 79829 h 83040"/>
                  <a:gd name="connsiteX408" fmla="*/ 104582 w 178709"/>
                  <a:gd name="connsiteY408" fmla="*/ 80065 h 83040"/>
                  <a:gd name="connsiteX409" fmla="*/ 104759 w 178709"/>
                  <a:gd name="connsiteY409" fmla="*/ 80241 h 83040"/>
                  <a:gd name="connsiteX410" fmla="*/ 127508 w 178709"/>
                  <a:gd name="connsiteY410" fmla="*/ 83041 h 83040"/>
                  <a:gd name="connsiteX411" fmla="*/ 131191 w 178709"/>
                  <a:gd name="connsiteY411" fmla="*/ 82599 h 83040"/>
                  <a:gd name="connsiteX412" fmla="*/ 150729 w 178709"/>
                  <a:gd name="connsiteY412" fmla="*/ 67364 h 83040"/>
                  <a:gd name="connsiteX413" fmla="*/ 150758 w 178709"/>
                  <a:gd name="connsiteY413" fmla="*/ 67128 h 83040"/>
                  <a:gd name="connsiteX414" fmla="*/ 150552 w 178709"/>
                  <a:gd name="connsiteY414" fmla="*/ 67010 h 83040"/>
                  <a:gd name="connsiteX415" fmla="*/ 140209 w 178709"/>
                  <a:gd name="connsiteY415" fmla="*/ 67010 h 83040"/>
                  <a:gd name="connsiteX416" fmla="*/ 143185 w 178709"/>
                  <a:gd name="connsiteY416" fmla="*/ 66657 h 83040"/>
                  <a:gd name="connsiteX417" fmla="*/ 146073 w 178709"/>
                  <a:gd name="connsiteY417" fmla="*/ 66303 h 83040"/>
                  <a:gd name="connsiteX418" fmla="*/ 153823 w 178709"/>
                  <a:gd name="connsiteY418" fmla="*/ 65036 h 83040"/>
                  <a:gd name="connsiteX419" fmla="*/ 168969 w 178709"/>
                  <a:gd name="connsiteY419" fmla="*/ 58170 h 83040"/>
                  <a:gd name="connsiteX420" fmla="*/ 178428 w 178709"/>
                  <a:gd name="connsiteY420" fmla="*/ 44998 h 83040"/>
                  <a:gd name="connsiteX421" fmla="*/ 177957 w 178709"/>
                  <a:gd name="connsiteY421" fmla="*/ 41167 h 83040"/>
                  <a:gd name="connsiteX422" fmla="*/ 174362 w 178709"/>
                  <a:gd name="connsiteY422" fmla="*/ 39163 h 83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</a:cxnLst>
                <a:rect l="l" t="t" r="r" b="b"/>
                <a:pathLst>
                  <a:path w="178709" h="83040">
                    <a:moveTo>
                      <a:pt x="36511" y="30057"/>
                    </a:moveTo>
                    <a:cubicBezTo>
                      <a:pt x="26551" y="22484"/>
                      <a:pt x="20539" y="14469"/>
                      <a:pt x="17740" y="4921"/>
                    </a:cubicBezTo>
                    <a:cubicBezTo>
                      <a:pt x="17710" y="4803"/>
                      <a:pt x="17769" y="4685"/>
                      <a:pt x="17887" y="4656"/>
                    </a:cubicBezTo>
                    <a:lnTo>
                      <a:pt x="22808" y="2976"/>
                    </a:lnTo>
                    <a:cubicBezTo>
                      <a:pt x="22897" y="2947"/>
                      <a:pt x="22985" y="2976"/>
                      <a:pt x="23044" y="3065"/>
                    </a:cubicBezTo>
                    <a:cubicBezTo>
                      <a:pt x="23987" y="4332"/>
                      <a:pt x="24930" y="5599"/>
                      <a:pt x="25843" y="6837"/>
                    </a:cubicBezTo>
                    <a:cubicBezTo>
                      <a:pt x="29173" y="11375"/>
                      <a:pt x="32326" y="15648"/>
                      <a:pt x="35892" y="19832"/>
                    </a:cubicBezTo>
                    <a:cubicBezTo>
                      <a:pt x="39634" y="23899"/>
                      <a:pt x="44143" y="27317"/>
                      <a:pt x="49094" y="29851"/>
                    </a:cubicBezTo>
                    <a:cubicBezTo>
                      <a:pt x="38691" y="23162"/>
                      <a:pt x="30529" y="13732"/>
                      <a:pt x="25342" y="2387"/>
                    </a:cubicBezTo>
                    <a:cubicBezTo>
                      <a:pt x="25284" y="2269"/>
                      <a:pt x="25342" y="2151"/>
                      <a:pt x="25460" y="2092"/>
                    </a:cubicBezTo>
                    <a:lnTo>
                      <a:pt x="29144" y="324"/>
                    </a:lnTo>
                    <a:cubicBezTo>
                      <a:pt x="29262" y="265"/>
                      <a:pt x="29380" y="324"/>
                      <a:pt x="29438" y="413"/>
                    </a:cubicBezTo>
                    <a:cubicBezTo>
                      <a:pt x="32916" y="7190"/>
                      <a:pt x="37984" y="13172"/>
                      <a:pt x="44114" y="17710"/>
                    </a:cubicBezTo>
                    <a:cubicBezTo>
                      <a:pt x="50331" y="22631"/>
                      <a:pt x="58789" y="27612"/>
                      <a:pt x="62354" y="28584"/>
                    </a:cubicBezTo>
                    <a:cubicBezTo>
                      <a:pt x="50361" y="22042"/>
                      <a:pt x="38515" y="14027"/>
                      <a:pt x="32120" y="324"/>
                    </a:cubicBezTo>
                    <a:cubicBezTo>
                      <a:pt x="32091" y="236"/>
                      <a:pt x="32091" y="147"/>
                      <a:pt x="32150" y="88"/>
                    </a:cubicBezTo>
                    <a:cubicBezTo>
                      <a:pt x="32208" y="29"/>
                      <a:pt x="32267" y="0"/>
                      <a:pt x="32356" y="0"/>
                    </a:cubicBezTo>
                    <a:cubicBezTo>
                      <a:pt x="34094" y="324"/>
                      <a:pt x="35833" y="796"/>
                      <a:pt x="37483" y="1414"/>
                    </a:cubicBezTo>
                    <a:cubicBezTo>
                      <a:pt x="38456" y="1768"/>
                      <a:pt x="39310" y="2299"/>
                      <a:pt x="40076" y="2976"/>
                    </a:cubicBezTo>
                    <a:cubicBezTo>
                      <a:pt x="42493" y="5717"/>
                      <a:pt x="45086" y="8339"/>
                      <a:pt x="47826" y="10756"/>
                    </a:cubicBezTo>
                    <a:cubicBezTo>
                      <a:pt x="55046" y="16178"/>
                      <a:pt x="63739" y="19655"/>
                      <a:pt x="72521" y="22455"/>
                    </a:cubicBezTo>
                    <a:cubicBezTo>
                      <a:pt x="72020" y="22278"/>
                      <a:pt x="71489" y="22072"/>
                      <a:pt x="70959" y="21865"/>
                    </a:cubicBezTo>
                    <a:cubicBezTo>
                      <a:pt x="61293" y="18771"/>
                      <a:pt x="52482" y="13791"/>
                      <a:pt x="44850" y="7102"/>
                    </a:cubicBezTo>
                    <a:cubicBezTo>
                      <a:pt x="43642" y="5864"/>
                      <a:pt x="42493" y="4538"/>
                      <a:pt x="41461" y="3153"/>
                    </a:cubicBezTo>
                    <a:cubicBezTo>
                      <a:pt x="41402" y="3094"/>
                      <a:pt x="41402" y="3006"/>
                      <a:pt x="41432" y="2917"/>
                    </a:cubicBezTo>
                    <a:cubicBezTo>
                      <a:pt x="41461" y="2829"/>
                      <a:pt x="41550" y="2799"/>
                      <a:pt x="41609" y="2799"/>
                    </a:cubicBezTo>
                    <a:cubicBezTo>
                      <a:pt x="42758" y="2741"/>
                      <a:pt x="43907" y="2682"/>
                      <a:pt x="44998" y="2623"/>
                    </a:cubicBezTo>
                    <a:cubicBezTo>
                      <a:pt x="47119" y="2505"/>
                      <a:pt x="49123" y="2387"/>
                      <a:pt x="51068" y="2387"/>
                    </a:cubicBezTo>
                    <a:cubicBezTo>
                      <a:pt x="51687" y="2416"/>
                      <a:pt x="52306" y="2623"/>
                      <a:pt x="52807" y="2947"/>
                    </a:cubicBezTo>
                    <a:cubicBezTo>
                      <a:pt x="53720" y="3683"/>
                      <a:pt x="54663" y="4391"/>
                      <a:pt x="55547" y="5098"/>
                    </a:cubicBezTo>
                    <a:cubicBezTo>
                      <a:pt x="57109" y="6306"/>
                      <a:pt x="58730" y="7544"/>
                      <a:pt x="60203" y="8870"/>
                    </a:cubicBezTo>
                    <a:cubicBezTo>
                      <a:pt x="66686" y="14351"/>
                      <a:pt x="74524" y="18300"/>
                      <a:pt x="82805" y="20245"/>
                    </a:cubicBezTo>
                    <a:cubicBezTo>
                      <a:pt x="82923" y="20274"/>
                      <a:pt x="83070" y="20303"/>
                      <a:pt x="83188" y="20333"/>
                    </a:cubicBezTo>
                    <a:cubicBezTo>
                      <a:pt x="81361" y="19478"/>
                      <a:pt x="79534" y="18801"/>
                      <a:pt x="77736" y="18152"/>
                    </a:cubicBezTo>
                    <a:lnTo>
                      <a:pt x="77029" y="17887"/>
                    </a:lnTo>
                    <a:cubicBezTo>
                      <a:pt x="75114" y="17180"/>
                      <a:pt x="73257" y="16325"/>
                      <a:pt x="71460" y="15500"/>
                    </a:cubicBezTo>
                    <a:lnTo>
                      <a:pt x="70222" y="14940"/>
                    </a:lnTo>
                    <a:cubicBezTo>
                      <a:pt x="70104" y="14881"/>
                      <a:pt x="70075" y="14763"/>
                      <a:pt x="70104" y="14646"/>
                    </a:cubicBezTo>
                    <a:cubicBezTo>
                      <a:pt x="70163" y="14528"/>
                      <a:pt x="70281" y="14469"/>
                      <a:pt x="70399" y="14528"/>
                    </a:cubicBezTo>
                    <a:cubicBezTo>
                      <a:pt x="80064" y="18152"/>
                      <a:pt x="90584" y="19537"/>
                      <a:pt x="100839" y="18565"/>
                    </a:cubicBezTo>
                    <a:cubicBezTo>
                      <a:pt x="106939" y="17858"/>
                      <a:pt x="113098" y="16649"/>
                      <a:pt x="119051" y="15500"/>
                    </a:cubicBezTo>
                    <a:cubicBezTo>
                      <a:pt x="120848" y="15147"/>
                      <a:pt x="122616" y="14793"/>
                      <a:pt x="124414" y="14469"/>
                    </a:cubicBezTo>
                    <a:cubicBezTo>
                      <a:pt x="125592" y="14056"/>
                      <a:pt x="126918" y="14557"/>
                      <a:pt x="127596" y="15618"/>
                    </a:cubicBezTo>
                    <a:cubicBezTo>
                      <a:pt x="128893" y="17563"/>
                      <a:pt x="130514" y="19243"/>
                      <a:pt x="132370" y="20657"/>
                    </a:cubicBezTo>
                    <a:cubicBezTo>
                      <a:pt x="135081" y="22484"/>
                      <a:pt x="137998" y="24134"/>
                      <a:pt x="140827" y="25755"/>
                    </a:cubicBezTo>
                    <a:cubicBezTo>
                      <a:pt x="142566" y="26757"/>
                      <a:pt x="144364" y="27788"/>
                      <a:pt x="146102" y="28849"/>
                    </a:cubicBezTo>
                    <a:cubicBezTo>
                      <a:pt x="147281" y="29291"/>
                      <a:pt x="148224" y="30352"/>
                      <a:pt x="148460" y="31649"/>
                    </a:cubicBezTo>
                    <a:cubicBezTo>
                      <a:pt x="149344" y="36481"/>
                      <a:pt x="147428" y="39693"/>
                      <a:pt x="142036" y="42375"/>
                    </a:cubicBezTo>
                    <a:cubicBezTo>
                      <a:pt x="141947" y="42404"/>
                      <a:pt x="141859" y="42404"/>
                      <a:pt x="141800" y="42345"/>
                    </a:cubicBezTo>
                    <a:cubicBezTo>
                      <a:pt x="141741" y="42287"/>
                      <a:pt x="141711" y="42198"/>
                      <a:pt x="141741" y="42110"/>
                    </a:cubicBezTo>
                    <a:cubicBezTo>
                      <a:pt x="142625" y="38986"/>
                      <a:pt x="142330" y="35686"/>
                      <a:pt x="141034" y="32798"/>
                    </a:cubicBezTo>
                    <a:cubicBezTo>
                      <a:pt x="141859" y="35804"/>
                      <a:pt x="141682" y="39045"/>
                      <a:pt x="140474" y="41962"/>
                    </a:cubicBezTo>
                    <a:cubicBezTo>
                      <a:pt x="139737" y="43730"/>
                      <a:pt x="137998" y="44880"/>
                      <a:pt x="136083" y="44880"/>
                    </a:cubicBezTo>
                    <a:cubicBezTo>
                      <a:pt x="135965" y="44880"/>
                      <a:pt x="135847" y="44880"/>
                      <a:pt x="135729" y="44880"/>
                    </a:cubicBezTo>
                    <a:cubicBezTo>
                      <a:pt x="135670" y="44880"/>
                      <a:pt x="135612" y="44850"/>
                      <a:pt x="135553" y="44791"/>
                    </a:cubicBezTo>
                    <a:cubicBezTo>
                      <a:pt x="135523" y="44732"/>
                      <a:pt x="135494" y="44673"/>
                      <a:pt x="135523" y="44585"/>
                    </a:cubicBezTo>
                    <a:cubicBezTo>
                      <a:pt x="137055" y="40430"/>
                      <a:pt x="136731" y="35833"/>
                      <a:pt x="134669" y="31943"/>
                    </a:cubicBezTo>
                    <a:cubicBezTo>
                      <a:pt x="135906" y="36864"/>
                      <a:pt x="135847" y="39723"/>
                      <a:pt x="134551" y="42758"/>
                    </a:cubicBezTo>
                    <a:cubicBezTo>
                      <a:pt x="133195" y="45970"/>
                      <a:pt x="132665" y="46353"/>
                      <a:pt x="129394" y="46353"/>
                    </a:cubicBezTo>
                    <a:cubicBezTo>
                      <a:pt x="129335" y="46353"/>
                      <a:pt x="129276" y="46324"/>
                      <a:pt x="129246" y="46294"/>
                    </a:cubicBezTo>
                    <a:cubicBezTo>
                      <a:pt x="129217" y="46265"/>
                      <a:pt x="129188" y="46176"/>
                      <a:pt x="129188" y="46117"/>
                    </a:cubicBezTo>
                    <a:cubicBezTo>
                      <a:pt x="129364" y="43259"/>
                      <a:pt x="129364" y="40342"/>
                      <a:pt x="129188" y="37483"/>
                    </a:cubicBezTo>
                    <a:cubicBezTo>
                      <a:pt x="128922" y="34949"/>
                      <a:pt x="127596" y="32621"/>
                      <a:pt x="125563" y="31089"/>
                    </a:cubicBezTo>
                    <a:cubicBezTo>
                      <a:pt x="125651" y="31236"/>
                      <a:pt x="125740" y="31383"/>
                      <a:pt x="125858" y="31501"/>
                    </a:cubicBezTo>
                    <a:cubicBezTo>
                      <a:pt x="128922" y="35303"/>
                      <a:pt x="129630" y="40489"/>
                      <a:pt x="127744" y="44998"/>
                    </a:cubicBezTo>
                    <a:cubicBezTo>
                      <a:pt x="127302" y="46206"/>
                      <a:pt x="126476" y="47532"/>
                      <a:pt x="124325" y="46884"/>
                    </a:cubicBezTo>
                    <a:cubicBezTo>
                      <a:pt x="124237" y="46854"/>
                      <a:pt x="124178" y="46766"/>
                      <a:pt x="124178" y="46677"/>
                    </a:cubicBezTo>
                    <a:cubicBezTo>
                      <a:pt x="124090" y="41992"/>
                      <a:pt x="123736" y="40283"/>
                      <a:pt x="122734" y="38721"/>
                    </a:cubicBezTo>
                    <a:cubicBezTo>
                      <a:pt x="122999" y="40695"/>
                      <a:pt x="123147" y="42699"/>
                      <a:pt x="123176" y="44673"/>
                    </a:cubicBezTo>
                    <a:cubicBezTo>
                      <a:pt x="123147" y="45823"/>
                      <a:pt x="122852" y="46530"/>
                      <a:pt x="122292" y="46884"/>
                    </a:cubicBezTo>
                    <a:cubicBezTo>
                      <a:pt x="122056" y="47001"/>
                      <a:pt x="121791" y="47090"/>
                      <a:pt x="121496" y="47090"/>
                    </a:cubicBezTo>
                    <a:cubicBezTo>
                      <a:pt x="120966" y="47090"/>
                      <a:pt x="120318" y="46884"/>
                      <a:pt x="119552" y="46471"/>
                    </a:cubicBezTo>
                    <a:cubicBezTo>
                      <a:pt x="118167" y="45734"/>
                      <a:pt x="116723" y="45086"/>
                      <a:pt x="115279" y="44497"/>
                    </a:cubicBezTo>
                    <a:cubicBezTo>
                      <a:pt x="104847" y="40813"/>
                      <a:pt x="93679" y="40401"/>
                      <a:pt x="83011" y="43259"/>
                    </a:cubicBezTo>
                    <a:cubicBezTo>
                      <a:pt x="66332" y="47502"/>
                      <a:pt x="48593" y="44497"/>
                      <a:pt x="34271" y="34979"/>
                    </a:cubicBezTo>
                    <a:cubicBezTo>
                      <a:pt x="25195" y="29586"/>
                      <a:pt x="18123" y="21187"/>
                      <a:pt x="14380" y="11286"/>
                    </a:cubicBezTo>
                    <a:cubicBezTo>
                      <a:pt x="13968" y="10078"/>
                      <a:pt x="13732" y="8870"/>
                      <a:pt x="13467" y="7603"/>
                    </a:cubicBezTo>
                    <a:cubicBezTo>
                      <a:pt x="13349" y="7072"/>
                      <a:pt x="13261" y="6542"/>
                      <a:pt x="13113" y="6011"/>
                    </a:cubicBezTo>
                    <a:cubicBezTo>
                      <a:pt x="13113" y="5953"/>
                      <a:pt x="13113" y="5894"/>
                      <a:pt x="13143" y="5835"/>
                    </a:cubicBezTo>
                    <a:cubicBezTo>
                      <a:pt x="13172" y="5776"/>
                      <a:pt x="13231" y="5746"/>
                      <a:pt x="13290" y="5746"/>
                    </a:cubicBezTo>
                    <a:lnTo>
                      <a:pt x="15913" y="5304"/>
                    </a:lnTo>
                    <a:cubicBezTo>
                      <a:pt x="16031" y="5275"/>
                      <a:pt x="16119" y="5334"/>
                      <a:pt x="16148" y="5452"/>
                    </a:cubicBezTo>
                    <a:cubicBezTo>
                      <a:pt x="19979" y="15765"/>
                      <a:pt x="27140" y="24400"/>
                      <a:pt x="36511" y="30057"/>
                    </a:cubicBezTo>
                    <a:close/>
                    <a:moveTo>
                      <a:pt x="93885" y="80182"/>
                    </a:moveTo>
                    <a:cubicBezTo>
                      <a:pt x="93472" y="80212"/>
                      <a:pt x="93060" y="80241"/>
                      <a:pt x="92677" y="80241"/>
                    </a:cubicBezTo>
                    <a:cubicBezTo>
                      <a:pt x="92176" y="80241"/>
                      <a:pt x="91675" y="80212"/>
                      <a:pt x="91203" y="80182"/>
                    </a:cubicBezTo>
                    <a:cubicBezTo>
                      <a:pt x="91027" y="80182"/>
                      <a:pt x="90879" y="80182"/>
                      <a:pt x="90702" y="80153"/>
                    </a:cubicBezTo>
                    <a:cubicBezTo>
                      <a:pt x="89671" y="80065"/>
                      <a:pt x="88640" y="79917"/>
                      <a:pt x="87638" y="79711"/>
                    </a:cubicBezTo>
                    <a:cubicBezTo>
                      <a:pt x="87402" y="79652"/>
                      <a:pt x="87196" y="79622"/>
                      <a:pt x="86960" y="79564"/>
                    </a:cubicBezTo>
                    <a:cubicBezTo>
                      <a:pt x="85929" y="79328"/>
                      <a:pt x="84868" y="79063"/>
                      <a:pt x="83866" y="78680"/>
                    </a:cubicBezTo>
                    <a:cubicBezTo>
                      <a:pt x="83866" y="78680"/>
                      <a:pt x="83866" y="78680"/>
                      <a:pt x="83866" y="78680"/>
                    </a:cubicBezTo>
                    <a:cubicBezTo>
                      <a:pt x="72845" y="73906"/>
                      <a:pt x="62236" y="68189"/>
                      <a:pt x="52158" y="61647"/>
                    </a:cubicBezTo>
                    <a:cubicBezTo>
                      <a:pt x="51569" y="61264"/>
                      <a:pt x="50950" y="60940"/>
                      <a:pt x="50361" y="60586"/>
                    </a:cubicBezTo>
                    <a:cubicBezTo>
                      <a:pt x="60969" y="68484"/>
                      <a:pt x="72403" y="75232"/>
                      <a:pt x="84426" y="80713"/>
                    </a:cubicBezTo>
                    <a:cubicBezTo>
                      <a:pt x="83689" y="80978"/>
                      <a:pt x="82952" y="81214"/>
                      <a:pt x="82216" y="81420"/>
                    </a:cubicBezTo>
                    <a:cubicBezTo>
                      <a:pt x="81980" y="81479"/>
                      <a:pt x="81744" y="81538"/>
                      <a:pt x="81508" y="81567"/>
                    </a:cubicBezTo>
                    <a:cubicBezTo>
                      <a:pt x="80978" y="81685"/>
                      <a:pt x="80477" y="81803"/>
                      <a:pt x="79947" y="81862"/>
                    </a:cubicBezTo>
                    <a:cubicBezTo>
                      <a:pt x="79681" y="81892"/>
                      <a:pt x="79416" y="81950"/>
                      <a:pt x="79121" y="81980"/>
                    </a:cubicBezTo>
                    <a:cubicBezTo>
                      <a:pt x="78621" y="82039"/>
                      <a:pt x="78120" y="82068"/>
                      <a:pt x="77589" y="82098"/>
                    </a:cubicBezTo>
                    <a:cubicBezTo>
                      <a:pt x="77324" y="82098"/>
                      <a:pt x="77059" y="82127"/>
                      <a:pt x="76823" y="82127"/>
                    </a:cubicBezTo>
                    <a:cubicBezTo>
                      <a:pt x="76705" y="82127"/>
                      <a:pt x="76587" y="82157"/>
                      <a:pt x="76469" y="82157"/>
                    </a:cubicBezTo>
                    <a:cubicBezTo>
                      <a:pt x="76234" y="82157"/>
                      <a:pt x="76027" y="82127"/>
                      <a:pt x="75792" y="82127"/>
                    </a:cubicBezTo>
                    <a:cubicBezTo>
                      <a:pt x="75202" y="82098"/>
                      <a:pt x="74613" y="82068"/>
                      <a:pt x="74024" y="82009"/>
                    </a:cubicBezTo>
                    <a:cubicBezTo>
                      <a:pt x="73670" y="81980"/>
                      <a:pt x="73346" y="81921"/>
                      <a:pt x="72992" y="81862"/>
                    </a:cubicBezTo>
                    <a:cubicBezTo>
                      <a:pt x="72432" y="81774"/>
                      <a:pt x="71843" y="81656"/>
                      <a:pt x="71283" y="81538"/>
                    </a:cubicBezTo>
                    <a:cubicBezTo>
                      <a:pt x="70959" y="81449"/>
                      <a:pt x="70635" y="81391"/>
                      <a:pt x="70311" y="81302"/>
                    </a:cubicBezTo>
                    <a:cubicBezTo>
                      <a:pt x="69721" y="81125"/>
                      <a:pt x="69132" y="80919"/>
                      <a:pt x="68542" y="80713"/>
                    </a:cubicBezTo>
                    <a:cubicBezTo>
                      <a:pt x="68277" y="80595"/>
                      <a:pt x="67983" y="80507"/>
                      <a:pt x="67717" y="80418"/>
                    </a:cubicBezTo>
                    <a:cubicBezTo>
                      <a:pt x="66863" y="80065"/>
                      <a:pt x="66038" y="79652"/>
                      <a:pt x="65242" y="79210"/>
                    </a:cubicBezTo>
                    <a:cubicBezTo>
                      <a:pt x="60026" y="76263"/>
                      <a:pt x="54693" y="73316"/>
                      <a:pt x="49329" y="70370"/>
                    </a:cubicBezTo>
                    <a:cubicBezTo>
                      <a:pt x="46029" y="68601"/>
                      <a:pt x="42434" y="67275"/>
                      <a:pt x="39222" y="65360"/>
                    </a:cubicBezTo>
                    <a:cubicBezTo>
                      <a:pt x="28201" y="58818"/>
                      <a:pt x="18977" y="49889"/>
                      <a:pt x="12111" y="39369"/>
                    </a:cubicBezTo>
                    <a:cubicBezTo>
                      <a:pt x="11345" y="38191"/>
                      <a:pt x="10608" y="37012"/>
                      <a:pt x="9931" y="35804"/>
                    </a:cubicBezTo>
                    <a:cubicBezTo>
                      <a:pt x="8516" y="33387"/>
                      <a:pt x="7249" y="30912"/>
                      <a:pt x="6100" y="28348"/>
                    </a:cubicBezTo>
                    <a:cubicBezTo>
                      <a:pt x="3801" y="23250"/>
                      <a:pt x="2004" y="17858"/>
                      <a:pt x="766" y="12318"/>
                    </a:cubicBezTo>
                    <a:cubicBezTo>
                      <a:pt x="354" y="10726"/>
                      <a:pt x="265" y="9076"/>
                      <a:pt x="0" y="7455"/>
                    </a:cubicBezTo>
                    <a:cubicBezTo>
                      <a:pt x="1356" y="10844"/>
                      <a:pt x="2269" y="14321"/>
                      <a:pt x="3654" y="17622"/>
                    </a:cubicBezTo>
                    <a:cubicBezTo>
                      <a:pt x="5039" y="20952"/>
                      <a:pt x="6660" y="24193"/>
                      <a:pt x="8516" y="27317"/>
                    </a:cubicBezTo>
                    <a:cubicBezTo>
                      <a:pt x="10373" y="30499"/>
                      <a:pt x="12406" y="33594"/>
                      <a:pt x="14646" y="36540"/>
                    </a:cubicBezTo>
                    <a:cubicBezTo>
                      <a:pt x="16915" y="39369"/>
                      <a:pt x="19419" y="41992"/>
                      <a:pt x="22160" y="44349"/>
                    </a:cubicBezTo>
                    <a:cubicBezTo>
                      <a:pt x="20952" y="42994"/>
                      <a:pt x="19802" y="41609"/>
                      <a:pt x="18653" y="40224"/>
                    </a:cubicBezTo>
                    <a:cubicBezTo>
                      <a:pt x="10756" y="30470"/>
                      <a:pt x="4803" y="19773"/>
                      <a:pt x="2475" y="7367"/>
                    </a:cubicBezTo>
                    <a:cubicBezTo>
                      <a:pt x="2770" y="7279"/>
                      <a:pt x="3035" y="7220"/>
                      <a:pt x="3271" y="7161"/>
                    </a:cubicBezTo>
                    <a:cubicBezTo>
                      <a:pt x="3359" y="7131"/>
                      <a:pt x="3418" y="7131"/>
                      <a:pt x="3477" y="7131"/>
                    </a:cubicBezTo>
                    <a:cubicBezTo>
                      <a:pt x="3654" y="7102"/>
                      <a:pt x="3860" y="7072"/>
                      <a:pt x="4008" y="7072"/>
                    </a:cubicBezTo>
                    <a:cubicBezTo>
                      <a:pt x="4037" y="7072"/>
                      <a:pt x="4096" y="7043"/>
                      <a:pt x="4126" y="7043"/>
                    </a:cubicBezTo>
                    <a:cubicBezTo>
                      <a:pt x="4155" y="7043"/>
                      <a:pt x="4155" y="7043"/>
                      <a:pt x="4184" y="7043"/>
                    </a:cubicBezTo>
                    <a:cubicBezTo>
                      <a:pt x="4391" y="7043"/>
                      <a:pt x="4568" y="7072"/>
                      <a:pt x="4744" y="7131"/>
                    </a:cubicBezTo>
                    <a:cubicBezTo>
                      <a:pt x="4774" y="7131"/>
                      <a:pt x="4774" y="7161"/>
                      <a:pt x="4803" y="7161"/>
                    </a:cubicBezTo>
                    <a:cubicBezTo>
                      <a:pt x="4951" y="7220"/>
                      <a:pt x="5098" y="7308"/>
                      <a:pt x="5216" y="7396"/>
                    </a:cubicBezTo>
                    <a:cubicBezTo>
                      <a:pt x="5245" y="7426"/>
                      <a:pt x="5304" y="7485"/>
                      <a:pt x="5334" y="7514"/>
                    </a:cubicBezTo>
                    <a:cubicBezTo>
                      <a:pt x="5422" y="7632"/>
                      <a:pt x="5511" y="7750"/>
                      <a:pt x="5599" y="7897"/>
                    </a:cubicBezTo>
                    <a:cubicBezTo>
                      <a:pt x="5628" y="7956"/>
                      <a:pt x="5658" y="8015"/>
                      <a:pt x="5687" y="8074"/>
                    </a:cubicBezTo>
                    <a:cubicBezTo>
                      <a:pt x="5776" y="8310"/>
                      <a:pt x="5864" y="8546"/>
                      <a:pt x="5953" y="8840"/>
                    </a:cubicBezTo>
                    <a:cubicBezTo>
                      <a:pt x="7544" y="15559"/>
                      <a:pt x="10697" y="21806"/>
                      <a:pt x="15147" y="27081"/>
                    </a:cubicBezTo>
                    <a:cubicBezTo>
                      <a:pt x="15795" y="27847"/>
                      <a:pt x="16443" y="28554"/>
                      <a:pt x="17121" y="29262"/>
                    </a:cubicBezTo>
                    <a:cubicBezTo>
                      <a:pt x="19891" y="32120"/>
                      <a:pt x="22926" y="34743"/>
                      <a:pt x="26168" y="37041"/>
                    </a:cubicBezTo>
                    <a:cubicBezTo>
                      <a:pt x="21541" y="32886"/>
                      <a:pt x="17357" y="28496"/>
                      <a:pt x="14115" y="23545"/>
                    </a:cubicBezTo>
                    <a:cubicBezTo>
                      <a:pt x="10874" y="18624"/>
                      <a:pt x="8546" y="13143"/>
                      <a:pt x="7573" y="6896"/>
                    </a:cubicBezTo>
                    <a:lnTo>
                      <a:pt x="11021" y="6483"/>
                    </a:lnTo>
                    <a:lnTo>
                      <a:pt x="11050" y="6689"/>
                    </a:lnTo>
                    <a:cubicBezTo>
                      <a:pt x="11227" y="6954"/>
                      <a:pt x="11345" y="7249"/>
                      <a:pt x="11434" y="7573"/>
                    </a:cubicBezTo>
                    <a:cubicBezTo>
                      <a:pt x="11993" y="10608"/>
                      <a:pt x="12936" y="13555"/>
                      <a:pt x="14204" y="16325"/>
                    </a:cubicBezTo>
                    <a:cubicBezTo>
                      <a:pt x="16325" y="20952"/>
                      <a:pt x="19390" y="25107"/>
                      <a:pt x="23221" y="28554"/>
                    </a:cubicBezTo>
                    <a:cubicBezTo>
                      <a:pt x="24635" y="29910"/>
                      <a:pt x="26109" y="31177"/>
                      <a:pt x="27582" y="32415"/>
                    </a:cubicBezTo>
                    <a:cubicBezTo>
                      <a:pt x="27936" y="32709"/>
                      <a:pt x="28319" y="33004"/>
                      <a:pt x="28672" y="33299"/>
                    </a:cubicBezTo>
                    <a:cubicBezTo>
                      <a:pt x="30146" y="34478"/>
                      <a:pt x="31649" y="35597"/>
                      <a:pt x="33181" y="36629"/>
                    </a:cubicBezTo>
                    <a:cubicBezTo>
                      <a:pt x="33240" y="36658"/>
                      <a:pt x="33269" y="36688"/>
                      <a:pt x="33328" y="36717"/>
                    </a:cubicBezTo>
                    <a:cubicBezTo>
                      <a:pt x="34831" y="37719"/>
                      <a:pt x="36334" y="38603"/>
                      <a:pt x="37866" y="39458"/>
                    </a:cubicBezTo>
                    <a:cubicBezTo>
                      <a:pt x="38249" y="39664"/>
                      <a:pt x="38632" y="39900"/>
                      <a:pt x="39045" y="40106"/>
                    </a:cubicBezTo>
                    <a:cubicBezTo>
                      <a:pt x="40636" y="40931"/>
                      <a:pt x="42228" y="41727"/>
                      <a:pt x="43848" y="42404"/>
                    </a:cubicBezTo>
                    <a:cubicBezTo>
                      <a:pt x="43937" y="42434"/>
                      <a:pt x="44055" y="42493"/>
                      <a:pt x="44143" y="42522"/>
                    </a:cubicBezTo>
                    <a:cubicBezTo>
                      <a:pt x="45705" y="43171"/>
                      <a:pt x="47267" y="43730"/>
                      <a:pt x="48858" y="44231"/>
                    </a:cubicBezTo>
                    <a:cubicBezTo>
                      <a:pt x="49270" y="44349"/>
                      <a:pt x="49683" y="44497"/>
                      <a:pt x="50096" y="44615"/>
                    </a:cubicBezTo>
                    <a:cubicBezTo>
                      <a:pt x="51775" y="45115"/>
                      <a:pt x="53484" y="45558"/>
                      <a:pt x="55223" y="45882"/>
                    </a:cubicBezTo>
                    <a:cubicBezTo>
                      <a:pt x="55370" y="45911"/>
                      <a:pt x="55518" y="45941"/>
                      <a:pt x="55665" y="45970"/>
                    </a:cubicBezTo>
                    <a:cubicBezTo>
                      <a:pt x="57286" y="46265"/>
                      <a:pt x="58936" y="46500"/>
                      <a:pt x="60586" y="46677"/>
                    </a:cubicBezTo>
                    <a:cubicBezTo>
                      <a:pt x="61028" y="46736"/>
                      <a:pt x="61470" y="46766"/>
                      <a:pt x="61883" y="46795"/>
                    </a:cubicBezTo>
                    <a:cubicBezTo>
                      <a:pt x="63680" y="46942"/>
                      <a:pt x="65478" y="47060"/>
                      <a:pt x="67305" y="47060"/>
                    </a:cubicBezTo>
                    <a:cubicBezTo>
                      <a:pt x="68071" y="47060"/>
                      <a:pt x="68837" y="47031"/>
                      <a:pt x="69603" y="47001"/>
                    </a:cubicBezTo>
                    <a:cubicBezTo>
                      <a:pt x="70193" y="46972"/>
                      <a:pt x="70782" y="46972"/>
                      <a:pt x="71371" y="46942"/>
                    </a:cubicBezTo>
                    <a:cubicBezTo>
                      <a:pt x="72196" y="46884"/>
                      <a:pt x="73051" y="46795"/>
                      <a:pt x="73876" y="46736"/>
                    </a:cubicBezTo>
                    <a:cubicBezTo>
                      <a:pt x="74436" y="46677"/>
                      <a:pt x="74996" y="46648"/>
                      <a:pt x="75556" y="46589"/>
                    </a:cubicBezTo>
                    <a:cubicBezTo>
                      <a:pt x="76499" y="46471"/>
                      <a:pt x="77471" y="46324"/>
                      <a:pt x="78444" y="46176"/>
                    </a:cubicBezTo>
                    <a:cubicBezTo>
                      <a:pt x="78915" y="46117"/>
                      <a:pt x="79357" y="46058"/>
                      <a:pt x="79829" y="45970"/>
                    </a:cubicBezTo>
                    <a:cubicBezTo>
                      <a:pt x="81273" y="45734"/>
                      <a:pt x="82717" y="45440"/>
                      <a:pt x="84160" y="45115"/>
                    </a:cubicBezTo>
                    <a:cubicBezTo>
                      <a:pt x="84160" y="45115"/>
                      <a:pt x="84160" y="45115"/>
                      <a:pt x="84160" y="45115"/>
                    </a:cubicBezTo>
                    <a:cubicBezTo>
                      <a:pt x="85369" y="44791"/>
                      <a:pt x="86577" y="44556"/>
                      <a:pt x="87815" y="44320"/>
                    </a:cubicBezTo>
                    <a:cubicBezTo>
                      <a:pt x="88198" y="44261"/>
                      <a:pt x="88581" y="44202"/>
                      <a:pt x="88964" y="44143"/>
                    </a:cubicBezTo>
                    <a:cubicBezTo>
                      <a:pt x="89818" y="43996"/>
                      <a:pt x="90673" y="43878"/>
                      <a:pt x="91527" y="43789"/>
                    </a:cubicBezTo>
                    <a:cubicBezTo>
                      <a:pt x="91969" y="43730"/>
                      <a:pt x="92412" y="43701"/>
                      <a:pt x="92883" y="43672"/>
                    </a:cubicBezTo>
                    <a:cubicBezTo>
                      <a:pt x="93708" y="43613"/>
                      <a:pt x="94504" y="43554"/>
                      <a:pt x="95329" y="43524"/>
                    </a:cubicBezTo>
                    <a:cubicBezTo>
                      <a:pt x="95771" y="43495"/>
                      <a:pt x="96213" y="43495"/>
                      <a:pt x="96655" y="43495"/>
                    </a:cubicBezTo>
                    <a:cubicBezTo>
                      <a:pt x="96861" y="43495"/>
                      <a:pt x="97097" y="43465"/>
                      <a:pt x="97303" y="43465"/>
                    </a:cubicBezTo>
                    <a:cubicBezTo>
                      <a:pt x="97657" y="43465"/>
                      <a:pt x="98040" y="43495"/>
                      <a:pt x="98394" y="43524"/>
                    </a:cubicBezTo>
                    <a:cubicBezTo>
                      <a:pt x="99336" y="43554"/>
                      <a:pt x="100279" y="43583"/>
                      <a:pt x="101222" y="43642"/>
                    </a:cubicBezTo>
                    <a:cubicBezTo>
                      <a:pt x="101782" y="43672"/>
                      <a:pt x="102342" y="43730"/>
                      <a:pt x="102932" y="43789"/>
                    </a:cubicBezTo>
                    <a:cubicBezTo>
                      <a:pt x="103875" y="43878"/>
                      <a:pt x="104788" y="44025"/>
                      <a:pt x="105702" y="44173"/>
                    </a:cubicBezTo>
                    <a:cubicBezTo>
                      <a:pt x="106261" y="44261"/>
                      <a:pt x="106792" y="44349"/>
                      <a:pt x="107352" y="44467"/>
                    </a:cubicBezTo>
                    <a:cubicBezTo>
                      <a:pt x="108354" y="44673"/>
                      <a:pt x="109326" y="44909"/>
                      <a:pt x="110299" y="45145"/>
                    </a:cubicBezTo>
                    <a:cubicBezTo>
                      <a:pt x="110770" y="45263"/>
                      <a:pt x="111212" y="45351"/>
                      <a:pt x="111684" y="45499"/>
                    </a:cubicBezTo>
                    <a:cubicBezTo>
                      <a:pt x="113098" y="45911"/>
                      <a:pt x="114512" y="46353"/>
                      <a:pt x="115897" y="46884"/>
                    </a:cubicBezTo>
                    <a:cubicBezTo>
                      <a:pt x="115897" y="46884"/>
                      <a:pt x="115897" y="46884"/>
                      <a:pt x="115897" y="46884"/>
                    </a:cubicBezTo>
                    <a:cubicBezTo>
                      <a:pt x="118491" y="47650"/>
                      <a:pt x="120612" y="49477"/>
                      <a:pt x="121791" y="51923"/>
                    </a:cubicBezTo>
                    <a:cubicBezTo>
                      <a:pt x="122822" y="54781"/>
                      <a:pt x="123559" y="57757"/>
                      <a:pt x="124001" y="60763"/>
                    </a:cubicBezTo>
                    <a:cubicBezTo>
                      <a:pt x="124001" y="61853"/>
                      <a:pt x="123589" y="62885"/>
                      <a:pt x="122852" y="63710"/>
                    </a:cubicBezTo>
                    <a:cubicBezTo>
                      <a:pt x="122263" y="64446"/>
                      <a:pt x="121644" y="65065"/>
                      <a:pt x="120995" y="65684"/>
                    </a:cubicBezTo>
                    <a:cubicBezTo>
                      <a:pt x="120819" y="65861"/>
                      <a:pt x="120612" y="66038"/>
                      <a:pt x="120406" y="66185"/>
                    </a:cubicBezTo>
                    <a:cubicBezTo>
                      <a:pt x="119935" y="66598"/>
                      <a:pt x="119434" y="66981"/>
                      <a:pt x="118933" y="67334"/>
                    </a:cubicBezTo>
                    <a:cubicBezTo>
                      <a:pt x="118726" y="67482"/>
                      <a:pt x="118520" y="67629"/>
                      <a:pt x="118314" y="67747"/>
                    </a:cubicBezTo>
                    <a:cubicBezTo>
                      <a:pt x="117636" y="68189"/>
                      <a:pt x="116929" y="68572"/>
                      <a:pt x="116222" y="68896"/>
                    </a:cubicBezTo>
                    <a:cubicBezTo>
                      <a:pt x="116222" y="68896"/>
                      <a:pt x="116192" y="68896"/>
                      <a:pt x="116192" y="68926"/>
                    </a:cubicBezTo>
                    <a:cubicBezTo>
                      <a:pt x="115455" y="69250"/>
                      <a:pt x="114689" y="69515"/>
                      <a:pt x="113923" y="69751"/>
                    </a:cubicBezTo>
                    <a:cubicBezTo>
                      <a:pt x="113687" y="69810"/>
                      <a:pt x="113452" y="69869"/>
                      <a:pt x="113245" y="69928"/>
                    </a:cubicBezTo>
                    <a:cubicBezTo>
                      <a:pt x="112656" y="70075"/>
                      <a:pt x="112067" y="70193"/>
                      <a:pt x="111477" y="70281"/>
                    </a:cubicBezTo>
                    <a:cubicBezTo>
                      <a:pt x="111242" y="70311"/>
                      <a:pt x="111006" y="70370"/>
                      <a:pt x="110741" y="70399"/>
                    </a:cubicBezTo>
                    <a:cubicBezTo>
                      <a:pt x="109945" y="70487"/>
                      <a:pt x="109149" y="70546"/>
                      <a:pt x="108354" y="70546"/>
                    </a:cubicBezTo>
                    <a:cubicBezTo>
                      <a:pt x="108324" y="70546"/>
                      <a:pt x="108295" y="70546"/>
                      <a:pt x="108265" y="70546"/>
                    </a:cubicBezTo>
                    <a:cubicBezTo>
                      <a:pt x="108265" y="70546"/>
                      <a:pt x="108265" y="70546"/>
                      <a:pt x="108236" y="70546"/>
                    </a:cubicBezTo>
                    <a:cubicBezTo>
                      <a:pt x="107646" y="70546"/>
                      <a:pt x="107028" y="70487"/>
                      <a:pt x="106438" y="70458"/>
                    </a:cubicBezTo>
                    <a:cubicBezTo>
                      <a:pt x="106085" y="70428"/>
                      <a:pt x="105731" y="70428"/>
                      <a:pt x="105377" y="70399"/>
                    </a:cubicBezTo>
                    <a:cubicBezTo>
                      <a:pt x="104434" y="70311"/>
                      <a:pt x="103491" y="70134"/>
                      <a:pt x="102548" y="69957"/>
                    </a:cubicBezTo>
                    <a:cubicBezTo>
                      <a:pt x="102490" y="69957"/>
                      <a:pt x="102460" y="69957"/>
                      <a:pt x="102431" y="69928"/>
                    </a:cubicBezTo>
                    <a:cubicBezTo>
                      <a:pt x="92912" y="67776"/>
                      <a:pt x="83660" y="64594"/>
                      <a:pt x="74790" y="60498"/>
                    </a:cubicBezTo>
                    <a:cubicBezTo>
                      <a:pt x="74642" y="60409"/>
                      <a:pt x="74436" y="60350"/>
                      <a:pt x="74200" y="60292"/>
                    </a:cubicBezTo>
                    <a:cubicBezTo>
                      <a:pt x="74141" y="60262"/>
                      <a:pt x="74082" y="60262"/>
                      <a:pt x="74024" y="60233"/>
                    </a:cubicBezTo>
                    <a:cubicBezTo>
                      <a:pt x="73847" y="60203"/>
                      <a:pt x="73699" y="60174"/>
                      <a:pt x="73523" y="60144"/>
                    </a:cubicBezTo>
                    <a:cubicBezTo>
                      <a:pt x="73464" y="60144"/>
                      <a:pt x="73405" y="60115"/>
                      <a:pt x="73346" y="60115"/>
                    </a:cubicBezTo>
                    <a:cubicBezTo>
                      <a:pt x="73139" y="60085"/>
                      <a:pt x="72933" y="60085"/>
                      <a:pt x="72815" y="60085"/>
                    </a:cubicBezTo>
                    <a:cubicBezTo>
                      <a:pt x="72815" y="60085"/>
                      <a:pt x="72786" y="60085"/>
                      <a:pt x="72786" y="60085"/>
                    </a:cubicBezTo>
                    <a:cubicBezTo>
                      <a:pt x="72639" y="60085"/>
                      <a:pt x="72550" y="60115"/>
                      <a:pt x="72550" y="60144"/>
                    </a:cubicBezTo>
                    <a:lnTo>
                      <a:pt x="72550" y="60144"/>
                    </a:lnTo>
                    <a:cubicBezTo>
                      <a:pt x="85045" y="65448"/>
                      <a:pt x="96832" y="71725"/>
                      <a:pt x="111271" y="72108"/>
                    </a:cubicBezTo>
                    <a:cubicBezTo>
                      <a:pt x="110976" y="72550"/>
                      <a:pt x="110652" y="72963"/>
                      <a:pt x="110299" y="73375"/>
                    </a:cubicBezTo>
                    <a:cubicBezTo>
                      <a:pt x="109503" y="74112"/>
                      <a:pt x="108648" y="74760"/>
                      <a:pt x="107794" y="75409"/>
                    </a:cubicBezTo>
                    <a:cubicBezTo>
                      <a:pt x="107558" y="75585"/>
                      <a:pt x="107352" y="75733"/>
                      <a:pt x="107116" y="75880"/>
                    </a:cubicBezTo>
                    <a:cubicBezTo>
                      <a:pt x="106320" y="76410"/>
                      <a:pt x="105525" y="76911"/>
                      <a:pt x="104700" y="77353"/>
                    </a:cubicBezTo>
                    <a:cubicBezTo>
                      <a:pt x="104582" y="77412"/>
                      <a:pt x="104493" y="77471"/>
                      <a:pt x="104375" y="77530"/>
                    </a:cubicBezTo>
                    <a:cubicBezTo>
                      <a:pt x="103433" y="78002"/>
                      <a:pt x="102490" y="78414"/>
                      <a:pt x="101517" y="78768"/>
                    </a:cubicBezTo>
                    <a:cubicBezTo>
                      <a:pt x="101281" y="78856"/>
                      <a:pt x="101016" y="78945"/>
                      <a:pt x="100751" y="79033"/>
                    </a:cubicBezTo>
                    <a:cubicBezTo>
                      <a:pt x="99926" y="79298"/>
                      <a:pt x="99071" y="79534"/>
                      <a:pt x="98217" y="79740"/>
                    </a:cubicBezTo>
                    <a:cubicBezTo>
                      <a:pt x="98040" y="79770"/>
                      <a:pt x="97863" y="79829"/>
                      <a:pt x="97657" y="79858"/>
                    </a:cubicBezTo>
                    <a:cubicBezTo>
                      <a:pt x="96655" y="80065"/>
                      <a:pt x="95624" y="80182"/>
                      <a:pt x="94592" y="80271"/>
                    </a:cubicBezTo>
                    <a:cubicBezTo>
                      <a:pt x="94386" y="80153"/>
                      <a:pt x="94121" y="80153"/>
                      <a:pt x="93885" y="80182"/>
                    </a:cubicBezTo>
                    <a:close/>
                    <a:moveTo>
                      <a:pt x="65890" y="51982"/>
                    </a:moveTo>
                    <a:cubicBezTo>
                      <a:pt x="65890" y="51982"/>
                      <a:pt x="65890" y="51982"/>
                      <a:pt x="65890" y="51982"/>
                    </a:cubicBezTo>
                    <a:cubicBezTo>
                      <a:pt x="66863" y="52276"/>
                      <a:pt x="67835" y="52482"/>
                      <a:pt x="68837" y="52689"/>
                    </a:cubicBezTo>
                    <a:cubicBezTo>
                      <a:pt x="69102" y="52748"/>
                      <a:pt x="69397" y="52777"/>
                      <a:pt x="69662" y="52836"/>
                    </a:cubicBezTo>
                    <a:cubicBezTo>
                      <a:pt x="70458" y="52983"/>
                      <a:pt x="71224" y="53072"/>
                      <a:pt x="72020" y="53160"/>
                    </a:cubicBezTo>
                    <a:cubicBezTo>
                      <a:pt x="72255" y="53190"/>
                      <a:pt x="72462" y="53219"/>
                      <a:pt x="72697" y="53219"/>
                    </a:cubicBezTo>
                    <a:cubicBezTo>
                      <a:pt x="73670" y="53308"/>
                      <a:pt x="74613" y="53337"/>
                      <a:pt x="75585" y="53337"/>
                    </a:cubicBezTo>
                    <a:cubicBezTo>
                      <a:pt x="76882" y="53337"/>
                      <a:pt x="78178" y="53249"/>
                      <a:pt x="79446" y="53101"/>
                    </a:cubicBezTo>
                    <a:cubicBezTo>
                      <a:pt x="79740" y="53072"/>
                      <a:pt x="80064" y="52983"/>
                      <a:pt x="80359" y="52954"/>
                    </a:cubicBezTo>
                    <a:cubicBezTo>
                      <a:pt x="81332" y="52807"/>
                      <a:pt x="82333" y="52630"/>
                      <a:pt x="83276" y="52394"/>
                    </a:cubicBezTo>
                    <a:cubicBezTo>
                      <a:pt x="83689" y="52306"/>
                      <a:pt x="84102" y="52188"/>
                      <a:pt x="84514" y="52070"/>
                    </a:cubicBezTo>
                    <a:cubicBezTo>
                      <a:pt x="85398" y="51805"/>
                      <a:pt x="86282" y="51510"/>
                      <a:pt x="87166" y="51186"/>
                    </a:cubicBezTo>
                    <a:cubicBezTo>
                      <a:pt x="87549" y="51039"/>
                      <a:pt x="87932" y="50921"/>
                      <a:pt x="88286" y="50773"/>
                    </a:cubicBezTo>
                    <a:cubicBezTo>
                      <a:pt x="89494" y="50272"/>
                      <a:pt x="90673" y="49712"/>
                      <a:pt x="91822" y="49064"/>
                    </a:cubicBezTo>
                    <a:cubicBezTo>
                      <a:pt x="91822" y="49064"/>
                      <a:pt x="91822" y="49064"/>
                      <a:pt x="91822" y="49064"/>
                    </a:cubicBezTo>
                    <a:cubicBezTo>
                      <a:pt x="91822" y="49064"/>
                      <a:pt x="91822" y="49064"/>
                      <a:pt x="91822" y="49064"/>
                    </a:cubicBezTo>
                    <a:cubicBezTo>
                      <a:pt x="90496" y="49565"/>
                      <a:pt x="89141" y="50007"/>
                      <a:pt x="87756" y="50390"/>
                    </a:cubicBezTo>
                    <a:cubicBezTo>
                      <a:pt x="87402" y="50508"/>
                      <a:pt x="87019" y="50597"/>
                      <a:pt x="86665" y="50685"/>
                    </a:cubicBezTo>
                    <a:cubicBezTo>
                      <a:pt x="85457" y="51009"/>
                      <a:pt x="84249" y="51304"/>
                      <a:pt x="83011" y="51540"/>
                    </a:cubicBezTo>
                    <a:cubicBezTo>
                      <a:pt x="82834" y="51569"/>
                      <a:pt x="82658" y="51628"/>
                      <a:pt x="82481" y="51657"/>
                    </a:cubicBezTo>
                    <a:cubicBezTo>
                      <a:pt x="81096" y="51893"/>
                      <a:pt x="79711" y="52099"/>
                      <a:pt x="78296" y="52217"/>
                    </a:cubicBezTo>
                    <a:cubicBezTo>
                      <a:pt x="77943" y="52247"/>
                      <a:pt x="77589" y="52276"/>
                      <a:pt x="77206" y="52306"/>
                    </a:cubicBezTo>
                    <a:cubicBezTo>
                      <a:pt x="76027" y="52394"/>
                      <a:pt x="74849" y="52453"/>
                      <a:pt x="73670" y="52453"/>
                    </a:cubicBezTo>
                    <a:cubicBezTo>
                      <a:pt x="73464" y="52453"/>
                      <a:pt x="73257" y="52482"/>
                      <a:pt x="73081" y="52482"/>
                    </a:cubicBezTo>
                    <a:cubicBezTo>
                      <a:pt x="72992" y="52482"/>
                      <a:pt x="72904" y="52482"/>
                      <a:pt x="72786" y="52482"/>
                    </a:cubicBezTo>
                    <a:cubicBezTo>
                      <a:pt x="72020" y="52482"/>
                      <a:pt x="71254" y="52453"/>
                      <a:pt x="70487" y="52394"/>
                    </a:cubicBezTo>
                    <a:cubicBezTo>
                      <a:pt x="70104" y="52365"/>
                      <a:pt x="69721" y="52365"/>
                      <a:pt x="69338" y="52335"/>
                    </a:cubicBezTo>
                    <a:cubicBezTo>
                      <a:pt x="68189" y="52247"/>
                      <a:pt x="67040" y="52158"/>
                      <a:pt x="65890" y="51982"/>
                    </a:cubicBezTo>
                    <a:close/>
                    <a:moveTo>
                      <a:pt x="79888" y="58406"/>
                    </a:moveTo>
                    <a:cubicBezTo>
                      <a:pt x="79888" y="58406"/>
                      <a:pt x="79888" y="58406"/>
                      <a:pt x="79888" y="58406"/>
                    </a:cubicBezTo>
                    <a:cubicBezTo>
                      <a:pt x="80565" y="58700"/>
                      <a:pt x="81361" y="58907"/>
                      <a:pt x="82186" y="59083"/>
                    </a:cubicBezTo>
                    <a:cubicBezTo>
                      <a:pt x="82275" y="59083"/>
                      <a:pt x="82333" y="59113"/>
                      <a:pt x="82422" y="59142"/>
                    </a:cubicBezTo>
                    <a:cubicBezTo>
                      <a:pt x="83218" y="59290"/>
                      <a:pt x="84072" y="59349"/>
                      <a:pt x="84986" y="59349"/>
                    </a:cubicBezTo>
                    <a:cubicBezTo>
                      <a:pt x="85133" y="59349"/>
                      <a:pt x="85251" y="59349"/>
                      <a:pt x="85398" y="59349"/>
                    </a:cubicBezTo>
                    <a:cubicBezTo>
                      <a:pt x="86135" y="59349"/>
                      <a:pt x="86872" y="59290"/>
                      <a:pt x="87638" y="59231"/>
                    </a:cubicBezTo>
                    <a:cubicBezTo>
                      <a:pt x="87785" y="59201"/>
                      <a:pt x="87932" y="59201"/>
                      <a:pt x="88109" y="59172"/>
                    </a:cubicBezTo>
                    <a:cubicBezTo>
                      <a:pt x="88787" y="59083"/>
                      <a:pt x="89494" y="58965"/>
                      <a:pt x="90172" y="58848"/>
                    </a:cubicBezTo>
                    <a:cubicBezTo>
                      <a:pt x="90319" y="58818"/>
                      <a:pt x="90467" y="58789"/>
                      <a:pt x="90614" y="58759"/>
                    </a:cubicBezTo>
                    <a:cubicBezTo>
                      <a:pt x="91410" y="58582"/>
                      <a:pt x="92205" y="58376"/>
                      <a:pt x="92971" y="58140"/>
                    </a:cubicBezTo>
                    <a:cubicBezTo>
                      <a:pt x="93148" y="58081"/>
                      <a:pt x="93325" y="58022"/>
                      <a:pt x="93502" y="57964"/>
                    </a:cubicBezTo>
                    <a:cubicBezTo>
                      <a:pt x="94209" y="57757"/>
                      <a:pt x="94887" y="57492"/>
                      <a:pt x="95594" y="57227"/>
                    </a:cubicBezTo>
                    <a:cubicBezTo>
                      <a:pt x="95712" y="57168"/>
                      <a:pt x="95830" y="57138"/>
                      <a:pt x="95948" y="57079"/>
                    </a:cubicBezTo>
                    <a:cubicBezTo>
                      <a:pt x="96714" y="56785"/>
                      <a:pt x="97451" y="56431"/>
                      <a:pt x="98158" y="56078"/>
                    </a:cubicBezTo>
                    <a:cubicBezTo>
                      <a:pt x="98335" y="55989"/>
                      <a:pt x="98482" y="55901"/>
                      <a:pt x="98659" y="55812"/>
                    </a:cubicBezTo>
                    <a:cubicBezTo>
                      <a:pt x="99307" y="55459"/>
                      <a:pt x="99955" y="55105"/>
                      <a:pt x="100574" y="54722"/>
                    </a:cubicBezTo>
                    <a:cubicBezTo>
                      <a:pt x="100633" y="54693"/>
                      <a:pt x="100721" y="54634"/>
                      <a:pt x="100780" y="54604"/>
                    </a:cubicBezTo>
                    <a:cubicBezTo>
                      <a:pt x="101429" y="54192"/>
                      <a:pt x="102018" y="53750"/>
                      <a:pt x="102578" y="53278"/>
                    </a:cubicBezTo>
                    <a:cubicBezTo>
                      <a:pt x="102725" y="53160"/>
                      <a:pt x="102843" y="53042"/>
                      <a:pt x="102961" y="52954"/>
                    </a:cubicBezTo>
                    <a:cubicBezTo>
                      <a:pt x="103491" y="52482"/>
                      <a:pt x="104022" y="51982"/>
                      <a:pt x="104464" y="51481"/>
                    </a:cubicBezTo>
                    <a:cubicBezTo>
                      <a:pt x="104464" y="51481"/>
                      <a:pt x="104464" y="51481"/>
                      <a:pt x="104464" y="51481"/>
                    </a:cubicBezTo>
                    <a:cubicBezTo>
                      <a:pt x="103609" y="52099"/>
                      <a:pt x="102755" y="52659"/>
                      <a:pt x="101871" y="53190"/>
                    </a:cubicBezTo>
                    <a:cubicBezTo>
                      <a:pt x="101576" y="53367"/>
                      <a:pt x="101281" y="53514"/>
                      <a:pt x="100987" y="53691"/>
                    </a:cubicBezTo>
                    <a:cubicBezTo>
                      <a:pt x="100368" y="54044"/>
                      <a:pt x="99778" y="54368"/>
                      <a:pt x="99160" y="54663"/>
                    </a:cubicBezTo>
                    <a:cubicBezTo>
                      <a:pt x="98806" y="54840"/>
                      <a:pt x="98423" y="54987"/>
                      <a:pt x="98069" y="55164"/>
                    </a:cubicBezTo>
                    <a:cubicBezTo>
                      <a:pt x="97480" y="55429"/>
                      <a:pt x="96920" y="55665"/>
                      <a:pt x="96331" y="55901"/>
                    </a:cubicBezTo>
                    <a:cubicBezTo>
                      <a:pt x="95948" y="56048"/>
                      <a:pt x="95535" y="56195"/>
                      <a:pt x="95152" y="56343"/>
                    </a:cubicBezTo>
                    <a:cubicBezTo>
                      <a:pt x="94592" y="56549"/>
                      <a:pt x="94003" y="56726"/>
                      <a:pt x="93413" y="56903"/>
                    </a:cubicBezTo>
                    <a:cubicBezTo>
                      <a:pt x="93001" y="57021"/>
                      <a:pt x="92588" y="57138"/>
                      <a:pt x="92176" y="57256"/>
                    </a:cubicBezTo>
                    <a:cubicBezTo>
                      <a:pt x="91586" y="57404"/>
                      <a:pt x="90997" y="57551"/>
                      <a:pt x="90408" y="57669"/>
                    </a:cubicBezTo>
                    <a:cubicBezTo>
                      <a:pt x="89995" y="57757"/>
                      <a:pt x="89553" y="57846"/>
                      <a:pt x="89141" y="57905"/>
                    </a:cubicBezTo>
                    <a:cubicBezTo>
                      <a:pt x="88551" y="58022"/>
                      <a:pt x="87932" y="58081"/>
                      <a:pt x="87314" y="58170"/>
                    </a:cubicBezTo>
                    <a:cubicBezTo>
                      <a:pt x="86901" y="58229"/>
                      <a:pt x="86488" y="58288"/>
                      <a:pt x="86076" y="58317"/>
                    </a:cubicBezTo>
                    <a:cubicBezTo>
                      <a:pt x="85428" y="58376"/>
                      <a:pt x="84779" y="58406"/>
                      <a:pt x="84131" y="58435"/>
                    </a:cubicBezTo>
                    <a:cubicBezTo>
                      <a:pt x="83748" y="58464"/>
                      <a:pt x="83365" y="58464"/>
                      <a:pt x="82982" y="58494"/>
                    </a:cubicBezTo>
                    <a:cubicBezTo>
                      <a:pt x="82893" y="58494"/>
                      <a:pt x="82805" y="58494"/>
                      <a:pt x="82717" y="58494"/>
                    </a:cubicBezTo>
                    <a:cubicBezTo>
                      <a:pt x="81744" y="58523"/>
                      <a:pt x="80831" y="58464"/>
                      <a:pt x="79888" y="58406"/>
                    </a:cubicBezTo>
                    <a:close/>
                    <a:moveTo>
                      <a:pt x="91498" y="61264"/>
                    </a:moveTo>
                    <a:cubicBezTo>
                      <a:pt x="89995" y="61234"/>
                      <a:pt x="88433" y="61176"/>
                      <a:pt x="86842" y="60999"/>
                    </a:cubicBezTo>
                    <a:cubicBezTo>
                      <a:pt x="87991" y="61382"/>
                      <a:pt x="89170" y="61647"/>
                      <a:pt x="90349" y="61853"/>
                    </a:cubicBezTo>
                    <a:cubicBezTo>
                      <a:pt x="90408" y="61853"/>
                      <a:pt x="90467" y="61853"/>
                      <a:pt x="90496" y="61883"/>
                    </a:cubicBezTo>
                    <a:cubicBezTo>
                      <a:pt x="91645" y="62060"/>
                      <a:pt x="92824" y="62148"/>
                      <a:pt x="94003" y="62148"/>
                    </a:cubicBezTo>
                    <a:cubicBezTo>
                      <a:pt x="94121" y="62148"/>
                      <a:pt x="94268" y="62148"/>
                      <a:pt x="94386" y="62148"/>
                    </a:cubicBezTo>
                    <a:cubicBezTo>
                      <a:pt x="95034" y="62148"/>
                      <a:pt x="95712" y="62119"/>
                      <a:pt x="96360" y="62030"/>
                    </a:cubicBezTo>
                    <a:cubicBezTo>
                      <a:pt x="96537" y="62001"/>
                      <a:pt x="96743" y="62001"/>
                      <a:pt x="96920" y="61971"/>
                    </a:cubicBezTo>
                    <a:cubicBezTo>
                      <a:pt x="97686" y="61883"/>
                      <a:pt x="98452" y="61765"/>
                      <a:pt x="99189" y="61618"/>
                    </a:cubicBezTo>
                    <a:cubicBezTo>
                      <a:pt x="99307" y="61588"/>
                      <a:pt x="99425" y="61559"/>
                      <a:pt x="99543" y="61529"/>
                    </a:cubicBezTo>
                    <a:cubicBezTo>
                      <a:pt x="100191" y="61382"/>
                      <a:pt x="100839" y="61205"/>
                      <a:pt x="101458" y="61028"/>
                    </a:cubicBezTo>
                    <a:cubicBezTo>
                      <a:pt x="101635" y="60969"/>
                      <a:pt x="101812" y="60910"/>
                      <a:pt x="101989" y="60851"/>
                    </a:cubicBezTo>
                    <a:cubicBezTo>
                      <a:pt x="102696" y="60616"/>
                      <a:pt x="103403" y="60350"/>
                      <a:pt x="104051" y="60056"/>
                    </a:cubicBezTo>
                    <a:cubicBezTo>
                      <a:pt x="104140" y="60026"/>
                      <a:pt x="104199" y="59967"/>
                      <a:pt x="104287" y="59938"/>
                    </a:cubicBezTo>
                    <a:cubicBezTo>
                      <a:pt x="104876" y="59643"/>
                      <a:pt x="105466" y="59349"/>
                      <a:pt x="105996" y="59024"/>
                    </a:cubicBezTo>
                    <a:cubicBezTo>
                      <a:pt x="106144" y="58936"/>
                      <a:pt x="106320" y="58848"/>
                      <a:pt x="106468" y="58730"/>
                    </a:cubicBezTo>
                    <a:cubicBezTo>
                      <a:pt x="107057" y="58347"/>
                      <a:pt x="107646" y="57934"/>
                      <a:pt x="108177" y="57492"/>
                    </a:cubicBezTo>
                    <a:cubicBezTo>
                      <a:pt x="108206" y="57463"/>
                      <a:pt x="108236" y="57433"/>
                      <a:pt x="108295" y="57404"/>
                    </a:cubicBezTo>
                    <a:cubicBezTo>
                      <a:pt x="108796" y="56991"/>
                      <a:pt x="109238" y="56520"/>
                      <a:pt x="109650" y="56048"/>
                    </a:cubicBezTo>
                    <a:cubicBezTo>
                      <a:pt x="109768" y="55930"/>
                      <a:pt x="109886" y="55783"/>
                      <a:pt x="110004" y="55665"/>
                    </a:cubicBezTo>
                    <a:cubicBezTo>
                      <a:pt x="110446" y="55135"/>
                      <a:pt x="110829" y="54604"/>
                      <a:pt x="111183" y="54044"/>
                    </a:cubicBezTo>
                    <a:cubicBezTo>
                      <a:pt x="111183" y="54044"/>
                      <a:pt x="111183" y="54044"/>
                      <a:pt x="111183" y="54044"/>
                    </a:cubicBezTo>
                    <a:cubicBezTo>
                      <a:pt x="110416" y="54810"/>
                      <a:pt x="109650" y="55459"/>
                      <a:pt x="108855" y="56078"/>
                    </a:cubicBezTo>
                    <a:cubicBezTo>
                      <a:pt x="108589" y="56284"/>
                      <a:pt x="108354" y="56431"/>
                      <a:pt x="108088" y="56637"/>
                    </a:cubicBezTo>
                    <a:cubicBezTo>
                      <a:pt x="107529" y="57050"/>
                      <a:pt x="106969" y="57433"/>
                      <a:pt x="106379" y="57757"/>
                    </a:cubicBezTo>
                    <a:cubicBezTo>
                      <a:pt x="106085" y="57934"/>
                      <a:pt x="105760" y="58111"/>
                      <a:pt x="105466" y="58258"/>
                    </a:cubicBezTo>
                    <a:cubicBezTo>
                      <a:pt x="104876" y="58553"/>
                      <a:pt x="104287" y="58848"/>
                      <a:pt x="103698" y="59113"/>
                    </a:cubicBezTo>
                    <a:cubicBezTo>
                      <a:pt x="103403" y="59231"/>
                      <a:pt x="103108" y="59378"/>
                      <a:pt x="102814" y="59496"/>
                    </a:cubicBezTo>
                    <a:cubicBezTo>
                      <a:pt x="102077" y="59761"/>
                      <a:pt x="101340" y="60026"/>
                      <a:pt x="100604" y="60233"/>
                    </a:cubicBezTo>
                    <a:cubicBezTo>
                      <a:pt x="100427" y="60292"/>
                      <a:pt x="100250" y="60350"/>
                      <a:pt x="100073" y="60380"/>
                    </a:cubicBezTo>
                    <a:cubicBezTo>
                      <a:pt x="99130" y="60616"/>
                      <a:pt x="98187" y="60792"/>
                      <a:pt x="97215" y="60940"/>
                    </a:cubicBezTo>
                    <a:cubicBezTo>
                      <a:pt x="96950" y="60969"/>
                      <a:pt x="96655" y="60999"/>
                      <a:pt x="96390" y="61028"/>
                    </a:cubicBezTo>
                    <a:cubicBezTo>
                      <a:pt x="95682" y="61117"/>
                      <a:pt x="94946" y="61176"/>
                      <a:pt x="94209" y="61234"/>
                    </a:cubicBezTo>
                    <a:cubicBezTo>
                      <a:pt x="93855" y="61264"/>
                      <a:pt x="93472" y="61264"/>
                      <a:pt x="93119" y="61264"/>
                    </a:cubicBezTo>
                    <a:cubicBezTo>
                      <a:pt x="92795" y="61264"/>
                      <a:pt x="92470" y="61293"/>
                      <a:pt x="92117" y="61293"/>
                    </a:cubicBezTo>
                    <a:cubicBezTo>
                      <a:pt x="91911" y="61293"/>
                      <a:pt x="91704" y="61264"/>
                      <a:pt x="91498" y="61264"/>
                    </a:cubicBezTo>
                    <a:close/>
                    <a:moveTo>
                      <a:pt x="97303" y="65802"/>
                    </a:moveTo>
                    <a:cubicBezTo>
                      <a:pt x="97303" y="65802"/>
                      <a:pt x="97303" y="65802"/>
                      <a:pt x="97303" y="65802"/>
                    </a:cubicBezTo>
                    <a:cubicBezTo>
                      <a:pt x="97981" y="65979"/>
                      <a:pt x="98659" y="66067"/>
                      <a:pt x="99336" y="66156"/>
                    </a:cubicBezTo>
                    <a:cubicBezTo>
                      <a:pt x="99543" y="66185"/>
                      <a:pt x="99749" y="66185"/>
                      <a:pt x="99955" y="66215"/>
                    </a:cubicBezTo>
                    <a:cubicBezTo>
                      <a:pt x="100456" y="66274"/>
                      <a:pt x="100987" y="66303"/>
                      <a:pt x="101488" y="66303"/>
                    </a:cubicBezTo>
                    <a:cubicBezTo>
                      <a:pt x="101694" y="66303"/>
                      <a:pt x="101871" y="66303"/>
                      <a:pt x="102077" y="66303"/>
                    </a:cubicBezTo>
                    <a:cubicBezTo>
                      <a:pt x="102932" y="66303"/>
                      <a:pt x="103786" y="66244"/>
                      <a:pt x="104641" y="66126"/>
                    </a:cubicBezTo>
                    <a:cubicBezTo>
                      <a:pt x="104788" y="66097"/>
                      <a:pt x="104965" y="66067"/>
                      <a:pt x="105112" y="66067"/>
                    </a:cubicBezTo>
                    <a:cubicBezTo>
                      <a:pt x="105967" y="65949"/>
                      <a:pt x="106821" y="65773"/>
                      <a:pt x="107676" y="65537"/>
                    </a:cubicBezTo>
                    <a:cubicBezTo>
                      <a:pt x="107705" y="65537"/>
                      <a:pt x="107735" y="65537"/>
                      <a:pt x="107735" y="65507"/>
                    </a:cubicBezTo>
                    <a:cubicBezTo>
                      <a:pt x="108589" y="65272"/>
                      <a:pt x="109415" y="64977"/>
                      <a:pt x="110240" y="64653"/>
                    </a:cubicBezTo>
                    <a:cubicBezTo>
                      <a:pt x="110387" y="64594"/>
                      <a:pt x="110534" y="64535"/>
                      <a:pt x="110711" y="64476"/>
                    </a:cubicBezTo>
                    <a:cubicBezTo>
                      <a:pt x="111507" y="64152"/>
                      <a:pt x="112273" y="63769"/>
                      <a:pt x="113010" y="63356"/>
                    </a:cubicBezTo>
                    <a:cubicBezTo>
                      <a:pt x="113157" y="63268"/>
                      <a:pt x="113275" y="63209"/>
                      <a:pt x="113422" y="63120"/>
                    </a:cubicBezTo>
                    <a:cubicBezTo>
                      <a:pt x="114159" y="62678"/>
                      <a:pt x="114896" y="62207"/>
                      <a:pt x="115573" y="61676"/>
                    </a:cubicBezTo>
                    <a:cubicBezTo>
                      <a:pt x="115573" y="61676"/>
                      <a:pt x="115603" y="61676"/>
                      <a:pt x="115603" y="61647"/>
                    </a:cubicBezTo>
                    <a:cubicBezTo>
                      <a:pt x="116281" y="61117"/>
                      <a:pt x="116899" y="60557"/>
                      <a:pt x="117489" y="59967"/>
                    </a:cubicBezTo>
                    <a:cubicBezTo>
                      <a:pt x="117607" y="59849"/>
                      <a:pt x="117724" y="59732"/>
                      <a:pt x="117813" y="59643"/>
                    </a:cubicBezTo>
                    <a:cubicBezTo>
                      <a:pt x="118373" y="59054"/>
                      <a:pt x="118874" y="58435"/>
                      <a:pt x="119316" y="57787"/>
                    </a:cubicBezTo>
                    <a:cubicBezTo>
                      <a:pt x="119404" y="57669"/>
                      <a:pt x="119493" y="57522"/>
                      <a:pt x="119552" y="57404"/>
                    </a:cubicBezTo>
                    <a:cubicBezTo>
                      <a:pt x="119994" y="56726"/>
                      <a:pt x="120406" y="55989"/>
                      <a:pt x="120730" y="55252"/>
                    </a:cubicBezTo>
                    <a:cubicBezTo>
                      <a:pt x="120730" y="55252"/>
                      <a:pt x="120730" y="55252"/>
                      <a:pt x="120730" y="55252"/>
                    </a:cubicBezTo>
                    <a:cubicBezTo>
                      <a:pt x="120082" y="56137"/>
                      <a:pt x="119345" y="56962"/>
                      <a:pt x="118609" y="57728"/>
                    </a:cubicBezTo>
                    <a:cubicBezTo>
                      <a:pt x="118373" y="57993"/>
                      <a:pt x="118078" y="58199"/>
                      <a:pt x="117813" y="58464"/>
                    </a:cubicBezTo>
                    <a:cubicBezTo>
                      <a:pt x="117282" y="58965"/>
                      <a:pt x="116782" y="59466"/>
                      <a:pt x="116222" y="59908"/>
                    </a:cubicBezTo>
                    <a:cubicBezTo>
                      <a:pt x="115897" y="60174"/>
                      <a:pt x="115544" y="60409"/>
                      <a:pt x="115190" y="60675"/>
                    </a:cubicBezTo>
                    <a:cubicBezTo>
                      <a:pt x="114660" y="61058"/>
                      <a:pt x="114159" y="61441"/>
                      <a:pt x="113599" y="61794"/>
                    </a:cubicBezTo>
                    <a:cubicBezTo>
                      <a:pt x="113216" y="62030"/>
                      <a:pt x="112833" y="62236"/>
                      <a:pt x="112420" y="62472"/>
                    </a:cubicBezTo>
                    <a:cubicBezTo>
                      <a:pt x="111890" y="62767"/>
                      <a:pt x="111330" y="63061"/>
                      <a:pt x="110800" y="63327"/>
                    </a:cubicBezTo>
                    <a:cubicBezTo>
                      <a:pt x="110387" y="63533"/>
                      <a:pt x="109945" y="63680"/>
                      <a:pt x="109532" y="63857"/>
                    </a:cubicBezTo>
                    <a:cubicBezTo>
                      <a:pt x="108973" y="64093"/>
                      <a:pt x="108413" y="64299"/>
                      <a:pt x="107823" y="64505"/>
                    </a:cubicBezTo>
                    <a:cubicBezTo>
                      <a:pt x="107381" y="64653"/>
                      <a:pt x="106939" y="64771"/>
                      <a:pt x="106468" y="64918"/>
                    </a:cubicBezTo>
                    <a:cubicBezTo>
                      <a:pt x="105878" y="65065"/>
                      <a:pt x="105318" y="65213"/>
                      <a:pt x="104729" y="65331"/>
                    </a:cubicBezTo>
                    <a:cubicBezTo>
                      <a:pt x="104258" y="65419"/>
                      <a:pt x="103816" y="65507"/>
                      <a:pt x="103344" y="65566"/>
                    </a:cubicBezTo>
                    <a:cubicBezTo>
                      <a:pt x="102755" y="65655"/>
                      <a:pt x="102136" y="65714"/>
                      <a:pt x="101547" y="65773"/>
                    </a:cubicBezTo>
                    <a:cubicBezTo>
                      <a:pt x="101075" y="65802"/>
                      <a:pt x="100604" y="65831"/>
                      <a:pt x="100132" y="65861"/>
                    </a:cubicBezTo>
                    <a:cubicBezTo>
                      <a:pt x="99896" y="65861"/>
                      <a:pt x="99661" y="65890"/>
                      <a:pt x="99425" y="65890"/>
                    </a:cubicBezTo>
                    <a:cubicBezTo>
                      <a:pt x="98718" y="65890"/>
                      <a:pt x="98010" y="65861"/>
                      <a:pt x="97303" y="65802"/>
                    </a:cubicBezTo>
                    <a:close/>
                    <a:moveTo>
                      <a:pt x="97509" y="75821"/>
                    </a:moveTo>
                    <a:cubicBezTo>
                      <a:pt x="84779" y="72462"/>
                      <a:pt x="72550" y="67511"/>
                      <a:pt x="61058" y="61087"/>
                    </a:cubicBezTo>
                    <a:cubicBezTo>
                      <a:pt x="71990" y="68631"/>
                      <a:pt x="84426" y="73670"/>
                      <a:pt x="97509" y="75821"/>
                    </a:cubicBezTo>
                    <a:close/>
                    <a:moveTo>
                      <a:pt x="132842" y="60498"/>
                    </a:moveTo>
                    <a:cubicBezTo>
                      <a:pt x="132900" y="60557"/>
                      <a:pt x="132959" y="60557"/>
                      <a:pt x="133048" y="60557"/>
                    </a:cubicBezTo>
                    <a:cubicBezTo>
                      <a:pt x="138706" y="59496"/>
                      <a:pt x="142478" y="54044"/>
                      <a:pt x="141417" y="48386"/>
                    </a:cubicBezTo>
                    <a:cubicBezTo>
                      <a:pt x="141269" y="47532"/>
                      <a:pt x="141004" y="46677"/>
                      <a:pt x="140621" y="45882"/>
                    </a:cubicBezTo>
                    <a:cubicBezTo>
                      <a:pt x="140592" y="45793"/>
                      <a:pt x="140474" y="45734"/>
                      <a:pt x="140385" y="45764"/>
                    </a:cubicBezTo>
                    <a:lnTo>
                      <a:pt x="123677" y="49005"/>
                    </a:lnTo>
                    <a:cubicBezTo>
                      <a:pt x="123618" y="49005"/>
                      <a:pt x="123559" y="49064"/>
                      <a:pt x="123530" y="49094"/>
                    </a:cubicBezTo>
                    <a:cubicBezTo>
                      <a:pt x="123500" y="49153"/>
                      <a:pt x="123500" y="49212"/>
                      <a:pt x="123500" y="49270"/>
                    </a:cubicBezTo>
                    <a:cubicBezTo>
                      <a:pt x="124561" y="53160"/>
                      <a:pt x="125681" y="57315"/>
                      <a:pt x="126830" y="61618"/>
                    </a:cubicBezTo>
                    <a:cubicBezTo>
                      <a:pt x="126860" y="61706"/>
                      <a:pt x="126948" y="61765"/>
                      <a:pt x="127036" y="61794"/>
                    </a:cubicBezTo>
                    <a:cubicBezTo>
                      <a:pt x="127361" y="61794"/>
                      <a:pt x="127655" y="61824"/>
                      <a:pt x="127920" y="61824"/>
                    </a:cubicBezTo>
                    <a:cubicBezTo>
                      <a:pt x="130779" y="61824"/>
                      <a:pt x="131604" y="61058"/>
                      <a:pt x="133460" y="56372"/>
                    </a:cubicBezTo>
                    <a:cubicBezTo>
                      <a:pt x="133225" y="57639"/>
                      <a:pt x="132989" y="58965"/>
                      <a:pt x="132783" y="60321"/>
                    </a:cubicBezTo>
                    <a:cubicBezTo>
                      <a:pt x="132783" y="60380"/>
                      <a:pt x="132783" y="60468"/>
                      <a:pt x="132842" y="60498"/>
                    </a:cubicBezTo>
                    <a:close/>
                    <a:moveTo>
                      <a:pt x="174362" y="39163"/>
                    </a:moveTo>
                    <a:cubicBezTo>
                      <a:pt x="173183" y="39104"/>
                      <a:pt x="171621" y="38986"/>
                      <a:pt x="170060" y="38868"/>
                    </a:cubicBezTo>
                    <a:cubicBezTo>
                      <a:pt x="168468" y="38721"/>
                      <a:pt x="167083" y="38544"/>
                      <a:pt x="165787" y="38338"/>
                    </a:cubicBezTo>
                    <a:cubicBezTo>
                      <a:pt x="163252" y="37925"/>
                      <a:pt x="160807" y="37159"/>
                      <a:pt x="158538" y="36039"/>
                    </a:cubicBezTo>
                    <a:cubicBezTo>
                      <a:pt x="156357" y="34949"/>
                      <a:pt x="154265" y="33535"/>
                      <a:pt x="152320" y="31796"/>
                    </a:cubicBezTo>
                    <a:cubicBezTo>
                      <a:pt x="152143" y="31649"/>
                      <a:pt x="151966" y="31501"/>
                      <a:pt x="151789" y="31383"/>
                    </a:cubicBezTo>
                    <a:cubicBezTo>
                      <a:pt x="151613" y="31236"/>
                      <a:pt x="151406" y="31118"/>
                      <a:pt x="151230" y="31000"/>
                    </a:cubicBezTo>
                    <a:cubicBezTo>
                      <a:pt x="151082" y="30912"/>
                      <a:pt x="150935" y="30912"/>
                      <a:pt x="150817" y="30882"/>
                    </a:cubicBezTo>
                    <a:lnTo>
                      <a:pt x="150699" y="30882"/>
                    </a:lnTo>
                    <a:cubicBezTo>
                      <a:pt x="150640" y="30882"/>
                      <a:pt x="150552" y="30882"/>
                      <a:pt x="150493" y="30882"/>
                    </a:cubicBezTo>
                    <a:cubicBezTo>
                      <a:pt x="150493" y="30882"/>
                      <a:pt x="150463" y="30882"/>
                      <a:pt x="150463" y="30882"/>
                    </a:cubicBezTo>
                    <a:cubicBezTo>
                      <a:pt x="150375" y="30882"/>
                      <a:pt x="150316" y="30941"/>
                      <a:pt x="150257" y="31000"/>
                    </a:cubicBezTo>
                    <a:cubicBezTo>
                      <a:pt x="150228" y="31030"/>
                      <a:pt x="150198" y="31089"/>
                      <a:pt x="150169" y="31118"/>
                    </a:cubicBezTo>
                    <a:lnTo>
                      <a:pt x="150110" y="31177"/>
                    </a:lnTo>
                    <a:cubicBezTo>
                      <a:pt x="150080" y="31236"/>
                      <a:pt x="149992" y="31383"/>
                      <a:pt x="150021" y="31531"/>
                    </a:cubicBezTo>
                    <a:cubicBezTo>
                      <a:pt x="150581" y="34271"/>
                      <a:pt x="150257" y="36599"/>
                      <a:pt x="148990" y="38721"/>
                    </a:cubicBezTo>
                    <a:cubicBezTo>
                      <a:pt x="147870" y="40607"/>
                      <a:pt x="146043" y="42257"/>
                      <a:pt x="143391" y="43760"/>
                    </a:cubicBezTo>
                    <a:cubicBezTo>
                      <a:pt x="142802" y="44114"/>
                      <a:pt x="142419" y="44467"/>
                      <a:pt x="142242" y="44880"/>
                    </a:cubicBezTo>
                    <a:cubicBezTo>
                      <a:pt x="142065" y="45292"/>
                      <a:pt x="142065" y="45793"/>
                      <a:pt x="142212" y="46442"/>
                    </a:cubicBezTo>
                    <a:cubicBezTo>
                      <a:pt x="143273" y="50891"/>
                      <a:pt x="142831" y="54604"/>
                      <a:pt x="140945" y="57433"/>
                    </a:cubicBezTo>
                    <a:cubicBezTo>
                      <a:pt x="139030" y="60292"/>
                      <a:pt x="135641" y="62236"/>
                      <a:pt x="130926" y="63150"/>
                    </a:cubicBezTo>
                    <a:cubicBezTo>
                      <a:pt x="129099" y="63504"/>
                      <a:pt x="127449" y="64093"/>
                      <a:pt x="125710" y="64977"/>
                    </a:cubicBezTo>
                    <a:cubicBezTo>
                      <a:pt x="124178" y="65743"/>
                      <a:pt x="122764" y="66686"/>
                      <a:pt x="121113" y="67865"/>
                    </a:cubicBezTo>
                    <a:cubicBezTo>
                      <a:pt x="119227" y="69191"/>
                      <a:pt x="117341" y="70635"/>
                      <a:pt x="115544" y="72020"/>
                    </a:cubicBezTo>
                    <a:lnTo>
                      <a:pt x="114129" y="73110"/>
                    </a:lnTo>
                    <a:cubicBezTo>
                      <a:pt x="111566" y="75055"/>
                      <a:pt x="109415" y="76646"/>
                      <a:pt x="107057" y="78120"/>
                    </a:cubicBezTo>
                    <a:lnTo>
                      <a:pt x="104670" y="79829"/>
                    </a:lnTo>
                    <a:cubicBezTo>
                      <a:pt x="104611" y="79888"/>
                      <a:pt x="104552" y="79976"/>
                      <a:pt x="104582" y="80065"/>
                    </a:cubicBezTo>
                    <a:cubicBezTo>
                      <a:pt x="104611" y="80153"/>
                      <a:pt x="104670" y="80212"/>
                      <a:pt x="104759" y="80241"/>
                    </a:cubicBezTo>
                    <a:cubicBezTo>
                      <a:pt x="105495" y="80389"/>
                      <a:pt x="120052" y="83041"/>
                      <a:pt x="127508" y="83041"/>
                    </a:cubicBezTo>
                    <a:cubicBezTo>
                      <a:pt x="129158" y="83041"/>
                      <a:pt x="130455" y="82923"/>
                      <a:pt x="131191" y="82599"/>
                    </a:cubicBezTo>
                    <a:cubicBezTo>
                      <a:pt x="138824" y="79210"/>
                      <a:pt x="145601" y="73935"/>
                      <a:pt x="150729" y="67364"/>
                    </a:cubicBezTo>
                    <a:cubicBezTo>
                      <a:pt x="150788" y="67305"/>
                      <a:pt x="150788" y="67216"/>
                      <a:pt x="150758" y="67128"/>
                    </a:cubicBezTo>
                    <a:cubicBezTo>
                      <a:pt x="150729" y="67040"/>
                      <a:pt x="150640" y="67010"/>
                      <a:pt x="150552" y="67010"/>
                    </a:cubicBezTo>
                    <a:lnTo>
                      <a:pt x="140209" y="67010"/>
                    </a:lnTo>
                    <a:cubicBezTo>
                      <a:pt x="141210" y="66892"/>
                      <a:pt x="142212" y="66774"/>
                      <a:pt x="143185" y="66657"/>
                    </a:cubicBezTo>
                    <a:cubicBezTo>
                      <a:pt x="144157" y="66539"/>
                      <a:pt x="145100" y="66421"/>
                      <a:pt x="146073" y="66303"/>
                    </a:cubicBezTo>
                    <a:cubicBezTo>
                      <a:pt x="148371" y="66008"/>
                      <a:pt x="151082" y="65625"/>
                      <a:pt x="153823" y="65036"/>
                    </a:cubicBezTo>
                    <a:cubicBezTo>
                      <a:pt x="159805" y="63739"/>
                      <a:pt x="164903" y="61411"/>
                      <a:pt x="168969" y="58170"/>
                    </a:cubicBezTo>
                    <a:cubicBezTo>
                      <a:pt x="173154" y="54810"/>
                      <a:pt x="176336" y="50390"/>
                      <a:pt x="178428" y="44998"/>
                    </a:cubicBezTo>
                    <a:cubicBezTo>
                      <a:pt x="178929" y="43701"/>
                      <a:pt x="178753" y="42287"/>
                      <a:pt x="177957" y="41167"/>
                    </a:cubicBezTo>
                    <a:cubicBezTo>
                      <a:pt x="177191" y="39929"/>
                      <a:pt x="175865" y="39251"/>
                      <a:pt x="174362" y="39163"/>
                    </a:cubicBezTo>
                    <a:close/>
                  </a:path>
                </a:pathLst>
              </a:custGeom>
              <a:grpFill/>
              <a:ln w="2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82BE4CE-CD4B-432C-0A97-E9EEB32EFEA9}"/>
                  </a:ext>
                </a:extLst>
              </p:cNvPr>
              <p:cNvSpPr/>
              <p:nvPr/>
            </p:nvSpPr>
            <p:spPr>
              <a:xfrm>
                <a:off x="9307736" y="2309157"/>
                <a:ext cx="383275" cy="241283"/>
              </a:xfrm>
              <a:custGeom>
                <a:avLst/>
                <a:gdLst>
                  <a:gd name="connsiteX0" fmla="*/ 382936 w 383275"/>
                  <a:gd name="connsiteY0" fmla="*/ 145867 h 241283"/>
                  <a:gd name="connsiteX1" fmla="*/ 380579 w 383275"/>
                  <a:gd name="connsiteY1" fmla="*/ 138470 h 241283"/>
                  <a:gd name="connsiteX2" fmla="*/ 376866 w 383275"/>
                  <a:gd name="connsiteY2" fmla="*/ 131575 h 241283"/>
                  <a:gd name="connsiteX3" fmla="*/ 376217 w 383275"/>
                  <a:gd name="connsiteY3" fmla="*/ 130514 h 241283"/>
                  <a:gd name="connsiteX4" fmla="*/ 379076 w 383275"/>
                  <a:gd name="connsiteY4" fmla="*/ 131840 h 241283"/>
                  <a:gd name="connsiteX5" fmla="*/ 375834 w 383275"/>
                  <a:gd name="connsiteY5" fmla="*/ 112980 h 241283"/>
                  <a:gd name="connsiteX6" fmla="*/ 373064 w 383275"/>
                  <a:gd name="connsiteY6" fmla="*/ 105820 h 241283"/>
                  <a:gd name="connsiteX7" fmla="*/ 370530 w 383275"/>
                  <a:gd name="connsiteY7" fmla="*/ 104317 h 241283"/>
                  <a:gd name="connsiteX8" fmla="*/ 365786 w 383275"/>
                  <a:gd name="connsiteY8" fmla="*/ 103197 h 241283"/>
                  <a:gd name="connsiteX9" fmla="*/ 368526 w 383275"/>
                  <a:gd name="connsiteY9" fmla="*/ 100368 h 241283"/>
                  <a:gd name="connsiteX10" fmla="*/ 368821 w 383275"/>
                  <a:gd name="connsiteY10" fmla="*/ 97863 h 241283"/>
                  <a:gd name="connsiteX11" fmla="*/ 367907 w 383275"/>
                  <a:gd name="connsiteY11" fmla="*/ 93914 h 241283"/>
                  <a:gd name="connsiteX12" fmla="*/ 361955 w 383275"/>
                  <a:gd name="connsiteY12" fmla="*/ 83041 h 241283"/>
                  <a:gd name="connsiteX13" fmla="*/ 359568 w 383275"/>
                  <a:gd name="connsiteY13" fmla="*/ 81538 h 241283"/>
                  <a:gd name="connsiteX14" fmla="*/ 357181 w 383275"/>
                  <a:gd name="connsiteY14" fmla="*/ 80094 h 241283"/>
                  <a:gd name="connsiteX15" fmla="*/ 355914 w 383275"/>
                  <a:gd name="connsiteY15" fmla="*/ 77295 h 241283"/>
                  <a:gd name="connsiteX16" fmla="*/ 355708 w 383275"/>
                  <a:gd name="connsiteY16" fmla="*/ 76175 h 241283"/>
                  <a:gd name="connsiteX17" fmla="*/ 355236 w 383275"/>
                  <a:gd name="connsiteY17" fmla="*/ 74525 h 241283"/>
                  <a:gd name="connsiteX18" fmla="*/ 354617 w 383275"/>
                  <a:gd name="connsiteY18" fmla="*/ 72933 h 241283"/>
                  <a:gd name="connsiteX19" fmla="*/ 353026 w 383275"/>
                  <a:gd name="connsiteY19" fmla="*/ 69957 h 241283"/>
                  <a:gd name="connsiteX20" fmla="*/ 352083 w 383275"/>
                  <a:gd name="connsiteY20" fmla="*/ 68543 h 241283"/>
                  <a:gd name="connsiteX21" fmla="*/ 348842 w 383275"/>
                  <a:gd name="connsiteY21" fmla="*/ 64623 h 241283"/>
                  <a:gd name="connsiteX22" fmla="*/ 348842 w 383275"/>
                  <a:gd name="connsiteY22" fmla="*/ 64623 h 241283"/>
                  <a:gd name="connsiteX23" fmla="*/ 348842 w 383275"/>
                  <a:gd name="connsiteY23" fmla="*/ 64623 h 241283"/>
                  <a:gd name="connsiteX24" fmla="*/ 348989 w 383275"/>
                  <a:gd name="connsiteY24" fmla="*/ 64918 h 241283"/>
                  <a:gd name="connsiteX25" fmla="*/ 349991 w 383275"/>
                  <a:gd name="connsiteY25" fmla="*/ 66716 h 241283"/>
                  <a:gd name="connsiteX26" fmla="*/ 350934 w 383275"/>
                  <a:gd name="connsiteY26" fmla="*/ 68454 h 241283"/>
                  <a:gd name="connsiteX27" fmla="*/ 351906 w 383275"/>
                  <a:gd name="connsiteY27" fmla="*/ 70370 h 241283"/>
                  <a:gd name="connsiteX28" fmla="*/ 353380 w 383275"/>
                  <a:gd name="connsiteY28" fmla="*/ 75733 h 241283"/>
                  <a:gd name="connsiteX29" fmla="*/ 326593 w 383275"/>
                  <a:gd name="connsiteY29" fmla="*/ 49919 h 241283"/>
                  <a:gd name="connsiteX30" fmla="*/ 330984 w 383275"/>
                  <a:gd name="connsiteY30" fmla="*/ 51775 h 241283"/>
                  <a:gd name="connsiteX31" fmla="*/ 335227 w 383275"/>
                  <a:gd name="connsiteY31" fmla="*/ 53956 h 241283"/>
                  <a:gd name="connsiteX32" fmla="*/ 343184 w 383275"/>
                  <a:gd name="connsiteY32" fmla="*/ 59201 h 241283"/>
                  <a:gd name="connsiteX33" fmla="*/ 343184 w 383275"/>
                  <a:gd name="connsiteY33" fmla="*/ 59201 h 241283"/>
                  <a:gd name="connsiteX34" fmla="*/ 343184 w 383275"/>
                  <a:gd name="connsiteY34" fmla="*/ 59201 h 241283"/>
                  <a:gd name="connsiteX35" fmla="*/ 340620 w 383275"/>
                  <a:gd name="connsiteY35" fmla="*/ 54368 h 241283"/>
                  <a:gd name="connsiteX36" fmla="*/ 336907 w 383275"/>
                  <a:gd name="connsiteY36" fmla="*/ 50331 h 241283"/>
                  <a:gd name="connsiteX37" fmla="*/ 333990 w 383275"/>
                  <a:gd name="connsiteY37" fmla="*/ 48121 h 241283"/>
                  <a:gd name="connsiteX38" fmla="*/ 321584 w 383275"/>
                  <a:gd name="connsiteY38" fmla="*/ 42169 h 241283"/>
                  <a:gd name="connsiteX39" fmla="*/ 319285 w 383275"/>
                  <a:gd name="connsiteY39" fmla="*/ 39575 h 241283"/>
                  <a:gd name="connsiteX40" fmla="*/ 317458 w 383275"/>
                  <a:gd name="connsiteY40" fmla="*/ 36629 h 241283"/>
                  <a:gd name="connsiteX41" fmla="*/ 312007 w 383275"/>
                  <a:gd name="connsiteY41" fmla="*/ 30411 h 241283"/>
                  <a:gd name="connsiteX42" fmla="*/ 298039 w 383275"/>
                  <a:gd name="connsiteY42" fmla="*/ 23457 h 241283"/>
                  <a:gd name="connsiteX43" fmla="*/ 285191 w 383275"/>
                  <a:gd name="connsiteY43" fmla="*/ 21305 h 241283"/>
                  <a:gd name="connsiteX44" fmla="*/ 280800 w 383275"/>
                  <a:gd name="connsiteY44" fmla="*/ 20922 h 241283"/>
                  <a:gd name="connsiteX45" fmla="*/ 278354 w 383275"/>
                  <a:gd name="connsiteY45" fmla="*/ 20186 h 241283"/>
                  <a:gd name="connsiteX46" fmla="*/ 276203 w 383275"/>
                  <a:gd name="connsiteY46" fmla="*/ 18771 h 241283"/>
                  <a:gd name="connsiteX47" fmla="*/ 268748 w 383275"/>
                  <a:gd name="connsiteY47" fmla="*/ 13909 h 241283"/>
                  <a:gd name="connsiteX48" fmla="*/ 236421 w 383275"/>
                  <a:gd name="connsiteY48" fmla="*/ 6070 h 241283"/>
                  <a:gd name="connsiteX49" fmla="*/ 228524 w 383275"/>
                  <a:gd name="connsiteY49" fmla="*/ 5835 h 241283"/>
                  <a:gd name="connsiteX50" fmla="*/ 227699 w 383275"/>
                  <a:gd name="connsiteY50" fmla="*/ 5805 h 241283"/>
                  <a:gd name="connsiteX51" fmla="*/ 227110 w 383275"/>
                  <a:gd name="connsiteY51" fmla="*/ 5805 h 241283"/>
                  <a:gd name="connsiteX52" fmla="*/ 223485 w 383275"/>
                  <a:gd name="connsiteY52" fmla="*/ 5894 h 241283"/>
                  <a:gd name="connsiteX53" fmla="*/ 221687 w 383275"/>
                  <a:gd name="connsiteY53" fmla="*/ 5953 h 241283"/>
                  <a:gd name="connsiteX54" fmla="*/ 216295 w 383275"/>
                  <a:gd name="connsiteY54" fmla="*/ 6336 h 241283"/>
                  <a:gd name="connsiteX55" fmla="*/ 213702 w 383275"/>
                  <a:gd name="connsiteY55" fmla="*/ 6689 h 241283"/>
                  <a:gd name="connsiteX56" fmla="*/ 211462 w 383275"/>
                  <a:gd name="connsiteY56" fmla="*/ 7043 h 241283"/>
                  <a:gd name="connsiteX57" fmla="*/ 210431 w 383275"/>
                  <a:gd name="connsiteY57" fmla="*/ 7190 h 241283"/>
                  <a:gd name="connsiteX58" fmla="*/ 208780 w 383275"/>
                  <a:gd name="connsiteY58" fmla="*/ 7367 h 241283"/>
                  <a:gd name="connsiteX59" fmla="*/ 207749 w 383275"/>
                  <a:gd name="connsiteY59" fmla="*/ 7426 h 241283"/>
                  <a:gd name="connsiteX60" fmla="*/ 205568 w 383275"/>
                  <a:gd name="connsiteY60" fmla="*/ 7426 h 241283"/>
                  <a:gd name="connsiteX61" fmla="*/ 205038 w 383275"/>
                  <a:gd name="connsiteY61" fmla="*/ 7308 h 241283"/>
                  <a:gd name="connsiteX62" fmla="*/ 204773 w 383275"/>
                  <a:gd name="connsiteY62" fmla="*/ 7220 h 241283"/>
                  <a:gd name="connsiteX63" fmla="*/ 204183 w 383275"/>
                  <a:gd name="connsiteY63" fmla="*/ 7043 h 241283"/>
                  <a:gd name="connsiteX64" fmla="*/ 203624 w 383275"/>
                  <a:gd name="connsiteY64" fmla="*/ 6896 h 241283"/>
                  <a:gd name="connsiteX65" fmla="*/ 202946 w 383275"/>
                  <a:gd name="connsiteY65" fmla="*/ 6689 h 241283"/>
                  <a:gd name="connsiteX66" fmla="*/ 202180 w 383275"/>
                  <a:gd name="connsiteY66" fmla="*/ 6483 h 241283"/>
                  <a:gd name="connsiteX67" fmla="*/ 201767 w 383275"/>
                  <a:gd name="connsiteY67" fmla="*/ 6365 h 241283"/>
                  <a:gd name="connsiteX68" fmla="*/ 200677 w 383275"/>
                  <a:gd name="connsiteY68" fmla="*/ 6100 h 241283"/>
                  <a:gd name="connsiteX69" fmla="*/ 200618 w 383275"/>
                  <a:gd name="connsiteY69" fmla="*/ 6100 h 241283"/>
                  <a:gd name="connsiteX70" fmla="*/ 199763 w 383275"/>
                  <a:gd name="connsiteY70" fmla="*/ 5923 h 241283"/>
                  <a:gd name="connsiteX71" fmla="*/ 199528 w 383275"/>
                  <a:gd name="connsiteY71" fmla="*/ 5894 h 241283"/>
                  <a:gd name="connsiteX72" fmla="*/ 199174 w 383275"/>
                  <a:gd name="connsiteY72" fmla="*/ 5864 h 241283"/>
                  <a:gd name="connsiteX73" fmla="*/ 199056 w 383275"/>
                  <a:gd name="connsiteY73" fmla="*/ 5894 h 241283"/>
                  <a:gd name="connsiteX74" fmla="*/ 198938 w 383275"/>
                  <a:gd name="connsiteY74" fmla="*/ 5923 h 241283"/>
                  <a:gd name="connsiteX75" fmla="*/ 198673 w 383275"/>
                  <a:gd name="connsiteY75" fmla="*/ 6100 h 241283"/>
                  <a:gd name="connsiteX76" fmla="*/ 198673 w 383275"/>
                  <a:gd name="connsiteY76" fmla="*/ 6100 h 241283"/>
                  <a:gd name="connsiteX77" fmla="*/ 197141 w 383275"/>
                  <a:gd name="connsiteY77" fmla="*/ 5010 h 241283"/>
                  <a:gd name="connsiteX78" fmla="*/ 191041 w 383275"/>
                  <a:gd name="connsiteY78" fmla="*/ 3919 h 241283"/>
                  <a:gd name="connsiteX79" fmla="*/ 180314 w 383275"/>
                  <a:gd name="connsiteY79" fmla="*/ 1503 h 241283"/>
                  <a:gd name="connsiteX80" fmla="*/ 176719 w 383275"/>
                  <a:gd name="connsiteY80" fmla="*/ 796 h 241283"/>
                  <a:gd name="connsiteX81" fmla="*/ 176719 w 383275"/>
                  <a:gd name="connsiteY81" fmla="*/ 796 h 241283"/>
                  <a:gd name="connsiteX82" fmla="*/ 172446 w 383275"/>
                  <a:gd name="connsiteY82" fmla="*/ 236 h 241283"/>
                  <a:gd name="connsiteX83" fmla="*/ 171179 w 383275"/>
                  <a:gd name="connsiteY83" fmla="*/ 147 h 241283"/>
                  <a:gd name="connsiteX84" fmla="*/ 168056 w 383275"/>
                  <a:gd name="connsiteY84" fmla="*/ 29 h 241283"/>
                  <a:gd name="connsiteX85" fmla="*/ 167260 w 383275"/>
                  <a:gd name="connsiteY85" fmla="*/ 0 h 241283"/>
                  <a:gd name="connsiteX86" fmla="*/ 166759 w 383275"/>
                  <a:gd name="connsiteY86" fmla="*/ 29 h 241283"/>
                  <a:gd name="connsiteX87" fmla="*/ 162663 w 383275"/>
                  <a:gd name="connsiteY87" fmla="*/ 206 h 241283"/>
                  <a:gd name="connsiteX88" fmla="*/ 162457 w 383275"/>
                  <a:gd name="connsiteY88" fmla="*/ 206 h 241283"/>
                  <a:gd name="connsiteX89" fmla="*/ 158184 w 383275"/>
                  <a:gd name="connsiteY89" fmla="*/ 737 h 241283"/>
                  <a:gd name="connsiteX90" fmla="*/ 156946 w 383275"/>
                  <a:gd name="connsiteY90" fmla="*/ 943 h 241283"/>
                  <a:gd name="connsiteX91" fmla="*/ 153793 w 383275"/>
                  <a:gd name="connsiteY91" fmla="*/ 1591 h 241283"/>
                  <a:gd name="connsiteX92" fmla="*/ 152556 w 383275"/>
                  <a:gd name="connsiteY92" fmla="*/ 1886 h 241283"/>
                  <a:gd name="connsiteX93" fmla="*/ 148371 w 383275"/>
                  <a:gd name="connsiteY93" fmla="*/ 3065 h 241283"/>
                  <a:gd name="connsiteX94" fmla="*/ 145159 w 383275"/>
                  <a:gd name="connsiteY94" fmla="*/ 3978 h 241283"/>
                  <a:gd name="connsiteX95" fmla="*/ 138617 w 383275"/>
                  <a:gd name="connsiteY95" fmla="*/ 5304 h 241283"/>
                  <a:gd name="connsiteX96" fmla="*/ 135346 w 383275"/>
                  <a:gd name="connsiteY96" fmla="*/ 5864 h 241283"/>
                  <a:gd name="connsiteX97" fmla="*/ 128804 w 383275"/>
                  <a:gd name="connsiteY97" fmla="*/ 7102 h 241283"/>
                  <a:gd name="connsiteX98" fmla="*/ 122410 w 383275"/>
                  <a:gd name="connsiteY98" fmla="*/ 9017 h 241283"/>
                  <a:gd name="connsiteX99" fmla="*/ 116634 w 383275"/>
                  <a:gd name="connsiteY99" fmla="*/ 11522 h 241283"/>
                  <a:gd name="connsiteX100" fmla="*/ 113717 w 383275"/>
                  <a:gd name="connsiteY100" fmla="*/ 13025 h 241283"/>
                  <a:gd name="connsiteX101" fmla="*/ 108088 w 383275"/>
                  <a:gd name="connsiteY101" fmla="*/ 16532 h 241283"/>
                  <a:gd name="connsiteX102" fmla="*/ 101105 w 383275"/>
                  <a:gd name="connsiteY102" fmla="*/ 23014 h 241283"/>
                  <a:gd name="connsiteX103" fmla="*/ 97598 w 383275"/>
                  <a:gd name="connsiteY103" fmla="*/ 29763 h 241283"/>
                  <a:gd name="connsiteX104" fmla="*/ 97067 w 383275"/>
                  <a:gd name="connsiteY104" fmla="*/ 32768 h 241283"/>
                  <a:gd name="connsiteX105" fmla="*/ 97067 w 383275"/>
                  <a:gd name="connsiteY105" fmla="*/ 34271 h 241283"/>
                  <a:gd name="connsiteX106" fmla="*/ 103374 w 383275"/>
                  <a:gd name="connsiteY106" fmla="*/ 40371 h 241283"/>
                  <a:gd name="connsiteX107" fmla="*/ 99454 w 383275"/>
                  <a:gd name="connsiteY107" fmla="*/ 40401 h 241283"/>
                  <a:gd name="connsiteX108" fmla="*/ 98305 w 383275"/>
                  <a:gd name="connsiteY108" fmla="*/ 40342 h 241283"/>
                  <a:gd name="connsiteX109" fmla="*/ 94239 w 383275"/>
                  <a:gd name="connsiteY109" fmla="*/ 39900 h 241283"/>
                  <a:gd name="connsiteX110" fmla="*/ 95093 w 383275"/>
                  <a:gd name="connsiteY110" fmla="*/ 36982 h 241283"/>
                  <a:gd name="connsiteX111" fmla="*/ 97038 w 383275"/>
                  <a:gd name="connsiteY111" fmla="*/ 28083 h 241283"/>
                  <a:gd name="connsiteX112" fmla="*/ 97126 w 383275"/>
                  <a:gd name="connsiteY112" fmla="*/ 26875 h 241283"/>
                  <a:gd name="connsiteX113" fmla="*/ 97126 w 383275"/>
                  <a:gd name="connsiteY113" fmla="*/ 26727 h 241283"/>
                  <a:gd name="connsiteX114" fmla="*/ 96950 w 383275"/>
                  <a:gd name="connsiteY114" fmla="*/ 25902 h 241283"/>
                  <a:gd name="connsiteX115" fmla="*/ 96891 w 383275"/>
                  <a:gd name="connsiteY115" fmla="*/ 25784 h 241283"/>
                  <a:gd name="connsiteX116" fmla="*/ 96360 w 383275"/>
                  <a:gd name="connsiteY116" fmla="*/ 25284 h 241283"/>
                  <a:gd name="connsiteX117" fmla="*/ 96242 w 383275"/>
                  <a:gd name="connsiteY117" fmla="*/ 25225 h 241283"/>
                  <a:gd name="connsiteX118" fmla="*/ 95299 w 383275"/>
                  <a:gd name="connsiteY118" fmla="*/ 25048 h 241283"/>
                  <a:gd name="connsiteX119" fmla="*/ 95270 w 383275"/>
                  <a:gd name="connsiteY119" fmla="*/ 25048 h 241283"/>
                  <a:gd name="connsiteX120" fmla="*/ 94504 w 383275"/>
                  <a:gd name="connsiteY120" fmla="*/ 25107 h 241283"/>
                  <a:gd name="connsiteX121" fmla="*/ 75644 w 383275"/>
                  <a:gd name="connsiteY121" fmla="*/ 33947 h 241283"/>
                  <a:gd name="connsiteX122" fmla="*/ 65861 w 383275"/>
                  <a:gd name="connsiteY122" fmla="*/ 48828 h 241283"/>
                  <a:gd name="connsiteX123" fmla="*/ 66067 w 383275"/>
                  <a:gd name="connsiteY123" fmla="*/ 49919 h 241283"/>
                  <a:gd name="connsiteX124" fmla="*/ 66185 w 383275"/>
                  <a:gd name="connsiteY124" fmla="*/ 50272 h 241283"/>
                  <a:gd name="connsiteX125" fmla="*/ 66421 w 383275"/>
                  <a:gd name="connsiteY125" fmla="*/ 50950 h 241283"/>
                  <a:gd name="connsiteX126" fmla="*/ 66598 w 383275"/>
                  <a:gd name="connsiteY126" fmla="*/ 51333 h 241283"/>
                  <a:gd name="connsiteX127" fmla="*/ 66892 w 383275"/>
                  <a:gd name="connsiteY127" fmla="*/ 51893 h 241283"/>
                  <a:gd name="connsiteX128" fmla="*/ 67157 w 383275"/>
                  <a:gd name="connsiteY128" fmla="*/ 52247 h 241283"/>
                  <a:gd name="connsiteX129" fmla="*/ 67541 w 383275"/>
                  <a:gd name="connsiteY129" fmla="*/ 52718 h 241283"/>
                  <a:gd name="connsiteX130" fmla="*/ 67865 w 383275"/>
                  <a:gd name="connsiteY130" fmla="*/ 53013 h 241283"/>
                  <a:gd name="connsiteX131" fmla="*/ 68307 w 383275"/>
                  <a:gd name="connsiteY131" fmla="*/ 53367 h 241283"/>
                  <a:gd name="connsiteX132" fmla="*/ 68690 w 383275"/>
                  <a:gd name="connsiteY132" fmla="*/ 53602 h 241283"/>
                  <a:gd name="connsiteX133" fmla="*/ 69191 w 383275"/>
                  <a:gd name="connsiteY133" fmla="*/ 53838 h 241283"/>
                  <a:gd name="connsiteX134" fmla="*/ 69603 w 383275"/>
                  <a:gd name="connsiteY134" fmla="*/ 53985 h 241283"/>
                  <a:gd name="connsiteX135" fmla="*/ 70193 w 383275"/>
                  <a:gd name="connsiteY135" fmla="*/ 54103 h 241283"/>
                  <a:gd name="connsiteX136" fmla="*/ 70664 w 383275"/>
                  <a:gd name="connsiteY136" fmla="*/ 54162 h 241283"/>
                  <a:gd name="connsiteX137" fmla="*/ 70870 w 383275"/>
                  <a:gd name="connsiteY137" fmla="*/ 54192 h 241283"/>
                  <a:gd name="connsiteX138" fmla="*/ 71696 w 383275"/>
                  <a:gd name="connsiteY138" fmla="*/ 54133 h 241283"/>
                  <a:gd name="connsiteX139" fmla="*/ 72727 w 383275"/>
                  <a:gd name="connsiteY139" fmla="*/ 53867 h 241283"/>
                  <a:gd name="connsiteX140" fmla="*/ 74613 w 383275"/>
                  <a:gd name="connsiteY140" fmla="*/ 52924 h 241283"/>
                  <a:gd name="connsiteX141" fmla="*/ 79033 w 383275"/>
                  <a:gd name="connsiteY141" fmla="*/ 49919 h 241283"/>
                  <a:gd name="connsiteX142" fmla="*/ 69721 w 383275"/>
                  <a:gd name="connsiteY142" fmla="*/ 62767 h 241283"/>
                  <a:gd name="connsiteX143" fmla="*/ 67924 w 383275"/>
                  <a:gd name="connsiteY143" fmla="*/ 56755 h 241283"/>
                  <a:gd name="connsiteX144" fmla="*/ 64771 w 383275"/>
                  <a:gd name="connsiteY144" fmla="*/ 54958 h 241283"/>
                  <a:gd name="connsiteX145" fmla="*/ 64240 w 383275"/>
                  <a:gd name="connsiteY145" fmla="*/ 54928 h 241283"/>
                  <a:gd name="connsiteX146" fmla="*/ 63651 w 383275"/>
                  <a:gd name="connsiteY146" fmla="*/ 54987 h 241283"/>
                  <a:gd name="connsiteX147" fmla="*/ 62914 w 383275"/>
                  <a:gd name="connsiteY147" fmla="*/ 55046 h 241283"/>
                  <a:gd name="connsiteX148" fmla="*/ 62001 w 383275"/>
                  <a:gd name="connsiteY148" fmla="*/ 55252 h 241283"/>
                  <a:gd name="connsiteX149" fmla="*/ 61234 w 383275"/>
                  <a:gd name="connsiteY149" fmla="*/ 55459 h 241283"/>
                  <a:gd name="connsiteX150" fmla="*/ 60291 w 383275"/>
                  <a:gd name="connsiteY150" fmla="*/ 55783 h 241283"/>
                  <a:gd name="connsiteX151" fmla="*/ 59525 w 383275"/>
                  <a:gd name="connsiteY151" fmla="*/ 56078 h 241283"/>
                  <a:gd name="connsiteX152" fmla="*/ 58553 w 383275"/>
                  <a:gd name="connsiteY152" fmla="*/ 56520 h 241283"/>
                  <a:gd name="connsiteX153" fmla="*/ 57816 w 383275"/>
                  <a:gd name="connsiteY153" fmla="*/ 56844 h 241283"/>
                  <a:gd name="connsiteX154" fmla="*/ 56814 w 383275"/>
                  <a:gd name="connsiteY154" fmla="*/ 57374 h 241283"/>
                  <a:gd name="connsiteX155" fmla="*/ 56136 w 383275"/>
                  <a:gd name="connsiteY155" fmla="*/ 57728 h 241283"/>
                  <a:gd name="connsiteX156" fmla="*/ 55135 w 383275"/>
                  <a:gd name="connsiteY156" fmla="*/ 58317 h 241283"/>
                  <a:gd name="connsiteX157" fmla="*/ 54545 w 383275"/>
                  <a:gd name="connsiteY157" fmla="*/ 58671 h 241283"/>
                  <a:gd name="connsiteX158" fmla="*/ 53514 w 383275"/>
                  <a:gd name="connsiteY158" fmla="*/ 59319 h 241283"/>
                  <a:gd name="connsiteX159" fmla="*/ 53072 w 383275"/>
                  <a:gd name="connsiteY159" fmla="*/ 59584 h 241283"/>
                  <a:gd name="connsiteX160" fmla="*/ 52011 w 383275"/>
                  <a:gd name="connsiteY160" fmla="*/ 60291 h 241283"/>
                  <a:gd name="connsiteX161" fmla="*/ 51805 w 383275"/>
                  <a:gd name="connsiteY161" fmla="*/ 60439 h 241283"/>
                  <a:gd name="connsiteX162" fmla="*/ 47031 w 383275"/>
                  <a:gd name="connsiteY162" fmla="*/ 64181 h 241283"/>
                  <a:gd name="connsiteX163" fmla="*/ 46648 w 383275"/>
                  <a:gd name="connsiteY163" fmla="*/ 64800 h 241283"/>
                  <a:gd name="connsiteX164" fmla="*/ 46117 w 383275"/>
                  <a:gd name="connsiteY164" fmla="*/ 67570 h 241283"/>
                  <a:gd name="connsiteX165" fmla="*/ 45351 w 383275"/>
                  <a:gd name="connsiteY165" fmla="*/ 70929 h 241283"/>
                  <a:gd name="connsiteX166" fmla="*/ 45616 w 383275"/>
                  <a:gd name="connsiteY166" fmla="*/ 72639 h 241283"/>
                  <a:gd name="connsiteX167" fmla="*/ 47119 w 383275"/>
                  <a:gd name="connsiteY167" fmla="*/ 77560 h 241283"/>
                  <a:gd name="connsiteX168" fmla="*/ 45646 w 383275"/>
                  <a:gd name="connsiteY168" fmla="*/ 77000 h 241283"/>
                  <a:gd name="connsiteX169" fmla="*/ 44379 w 383275"/>
                  <a:gd name="connsiteY169" fmla="*/ 76440 h 241283"/>
                  <a:gd name="connsiteX170" fmla="*/ 43878 w 383275"/>
                  <a:gd name="connsiteY170" fmla="*/ 76263 h 241283"/>
                  <a:gd name="connsiteX171" fmla="*/ 42964 w 383275"/>
                  <a:gd name="connsiteY171" fmla="*/ 75968 h 241283"/>
                  <a:gd name="connsiteX172" fmla="*/ 42345 w 383275"/>
                  <a:gd name="connsiteY172" fmla="*/ 75880 h 241283"/>
                  <a:gd name="connsiteX173" fmla="*/ 41668 w 383275"/>
                  <a:gd name="connsiteY173" fmla="*/ 75792 h 241283"/>
                  <a:gd name="connsiteX174" fmla="*/ 41167 w 383275"/>
                  <a:gd name="connsiteY174" fmla="*/ 75821 h 241283"/>
                  <a:gd name="connsiteX175" fmla="*/ 34271 w 383275"/>
                  <a:gd name="connsiteY175" fmla="*/ 79328 h 241283"/>
                  <a:gd name="connsiteX176" fmla="*/ 34448 w 383275"/>
                  <a:gd name="connsiteY176" fmla="*/ 77795 h 241283"/>
                  <a:gd name="connsiteX177" fmla="*/ 20244 w 383275"/>
                  <a:gd name="connsiteY177" fmla="*/ 93119 h 241283"/>
                  <a:gd name="connsiteX178" fmla="*/ 15942 w 383275"/>
                  <a:gd name="connsiteY178" fmla="*/ 102932 h 241283"/>
                  <a:gd name="connsiteX179" fmla="*/ 13850 w 383275"/>
                  <a:gd name="connsiteY179" fmla="*/ 111772 h 241283"/>
                  <a:gd name="connsiteX180" fmla="*/ 16856 w 383275"/>
                  <a:gd name="connsiteY180" fmla="*/ 109591 h 241283"/>
                  <a:gd name="connsiteX181" fmla="*/ 7485 w 383275"/>
                  <a:gd name="connsiteY181" fmla="*/ 123618 h 241283"/>
                  <a:gd name="connsiteX182" fmla="*/ 3683 w 383275"/>
                  <a:gd name="connsiteY182" fmla="*/ 129806 h 241283"/>
                  <a:gd name="connsiteX183" fmla="*/ 88 w 383275"/>
                  <a:gd name="connsiteY183" fmla="*/ 141328 h 241283"/>
                  <a:gd name="connsiteX184" fmla="*/ 59 w 383275"/>
                  <a:gd name="connsiteY184" fmla="*/ 142036 h 241283"/>
                  <a:gd name="connsiteX185" fmla="*/ 59 w 383275"/>
                  <a:gd name="connsiteY185" fmla="*/ 142065 h 241283"/>
                  <a:gd name="connsiteX186" fmla="*/ 29 w 383275"/>
                  <a:gd name="connsiteY186" fmla="*/ 143185 h 241283"/>
                  <a:gd name="connsiteX187" fmla="*/ 29 w 383275"/>
                  <a:gd name="connsiteY187" fmla="*/ 143244 h 241283"/>
                  <a:gd name="connsiteX188" fmla="*/ 0 w 383275"/>
                  <a:gd name="connsiteY188" fmla="*/ 144688 h 241283"/>
                  <a:gd name="connsiteX189" fmla="*/ 0 w 383275"/>
                  <a:gd name="connsiteY189" fmla="*/ 144835 h 241283"/>
                  <a:gd name="connsiteX190" fmla="*/ 0 w 383275"/>
                  <a:gd name="connsiteY190" fmla="*/ 146485 h 241283"/>
                  <a:gd name="connsiteX191" fmla="*/ 0 w 383275"/>
                  <a:gd name="connsiteY191" fmla="*/ 146721 h 241283"/>
                  <a:gd name="connsiteX192" fmla="*/ 29 w 383275"/>
                  <a:gd name="connsiteY192" fmla="*/ 148578 h 241283"/>
                  <a:gd name="connsiteX193" fmla="*/ 29 w 383275"/>
                  <a:gd name="connsiteY193" fmla="*/ 148843 h 241283"/>
                  <a:gd name="connsiteX194" fmla="*/ 88 w 383275"/>
                  <a:gd name="connsiteY194" fmla="*/ 150847 h 241283"/>
                  <a:gd name="connsiteX195" fmla="*/ 88 w 383275"/>
                  <a:gd name="connsiteY195" fmla="*/ 151141 h 241283"/>
                  <a:gd name="connsiteX196" fmla="*/ 206 w 383275"/>
                  <a:gd name="connsiteY196" fmla="*/ 153263 h 241283"/>
                  <a:gd name="connsiteX197" fmla="*/ 236 w 383275"/>
                  <a:gd name="connsiteY197" fmla="*/ 153528 h 241283"/>
                  <a:gd name="connsiteX198" fmla="*/ 383 w 383275"/>
                  <a:gd name="connsiteY198" fmla="*/ 155709 h 241283"/>
                  <a:gd name="connsiteX199" fmla="*/ 413 w 383275"/>
                  <a:gd name="connsiteY199" fmla="*/ 155945 h 241283"/>
                  <a:gd name="connsiteX200" fmla="*/ 648 w 383275"/>
                  <a:gd name="connsiteY200" fmla="*/ 158155 h 241283"/>
                  <a:gd name="connsiteX201" fmla="*/ 678 w 383275"/>
                  <a:gd name="connsiteY201" fmla="*/ 158302 h 241283"/>
                  <a:gd name="connsiteX202" fmla="*/ 972 w 383275"/>
                  <a:gd name="connsiteY202" fmla="*/ 160483 h 241283"/>
                  <a:gd name="connsiteX203" fmla="*/ 972 w 383275"/>
                  <a:gd name="connsiteY203" fmla="*/ 160512 h 241283"/>
                  <a:gd name="connsiteX204" fmla="*/ 1356 w 383275"/>
                  <a:gd name="connsiteY204" fmla="*/ 162575 h 241283"/>
                  <a:gd name="connsiteX205" fmla="*/ 1356 w 383275"/>
                  <a:gd name="connsiteY205" fmla="*/ 162634 h 241283"/>
                  <a:gd name="connsiteX206" fmla="*/ 1798 w 383275"/>
                  <a:gd name="connsiteY206" fmla="*/ 164402 h 241283"/>
                  <a:gd name="connsiteX207" fmla="*/ 1827 w 383275"/>
                  <a:gd name="connsiteY207" fmla="*/ 164549 h 241283"/>
                  <a:gd name="connsiteX208" fmla="*/ 2357 w 383275"/>
                  <a:gd name="connsiteY208" fmla="*/ 165993 h 241283"/>
                  <a:gd name="connsiteX209" fmla="*/ 2416 w 383275"/>
                  <a:gd name="connsiteY209" fmla="*/ 166140 h 241283"/>
                  <a:gd name="connsiteX210" fmla="*/ 3035 w 383275"/>
                  <a:gd name="connsiteY210" fmla="*/ 167231 h 241283"/>
                  <a:gd name="connsiteX211" fmla="*/ 3124 w 383275"/>
                  <a:gd name="connsiteY211" fmla="*/ 167378 h 241283"/>
                  <a:gd name="connsiteX212" fmla="*/ 3831 w 383275"/>
                  <a:gd name="connsiteY212" fmla="*/ 168056 h 241283"/>
                  <a:gd name="connsiteX213" fmla="*/ 3949 w 383275"/>
                  <a:gd name="connsiteY213" fmla="*/ 168144 h 241283"/>
                  <a:gd name="connsiteX214" fmla="*/ 4744 w 383275"/>
                  <a:gd name="connsiteY214" fmla="*/ 168380 h 241283"/>
                  <a:gd name="connsiteX215" fmla="*/ 4803 w 383275"/>
                  <a:gd name="connsiteY215" fmla="*/ 168410 h 241283"/>
                  <a:gd name="connsiteX216" fmla="*/ 4892 w 383275"/>
                  <a:gd name="connsiteY216" fmla="*/ 168380 h 241283"/>
                  <a:gd name="connsiteX217" fmla="*/ 5628 w 383275"/>
                  <a:gd name="connsiteY217" fmla="*/ 168203 h 241283"/>
                  <a:gd name="connsiteX218" fmla="*/ 6247 w 383275"/>
                  <a:gd name="connsiteY218" fmla="*/ 174097 h 241283"/>
                  <a:gd name="connsiteX219" fmla="*/ 7279 w 383275"/>
                  <a:gd name="connsiteY219" fmla="*/ 173065 h 241283"/>
                  <a:gd name="connsiteX220" fmla="*/ 7632 w 383275"/>
                  <a:gd name="connsiteY220" fmla="*/ 172771 h 241283"/>
                  <a:gd name="connsiteX221" fmla="*/ 8457 w 383275"/>
                  <a:gd name="connsiteY221" fmla="*/ 172122 h 241283"/>
                  <a:gd name="connsiteX222" fmla="*/ 8899 w 383275"/>
                  <a:gd name="connsiteY222" fmla="*/ 171798 h 241283"/>
                  <a:gd name="connsiteX223" fmla="*/ 9754 w 383275"/>
                  <a:gd name="connsiteY223" fmla="*/ 171268 h 241283"/>
                  <a:gd name="connsiteX224" fmla="*/ 10225 w 383275"/>
                  <a:gd name="connsiteY224" fmla="*/ 171003 h 241283"/>
                  <a:gd name="connsiteX225" fmla="*/ 11257 w 383275"/>
                  <a:gd name="connsiteY225" fmla="*/ 170531 h 241283"/>
                  <a:gd name="connsiteX226" fmla="*/ 11610 w 383275"/>
                  <a:gd name="connsiteY226" fmla="*/ 170384 h 241283"/>
                  <a:gd name="connsiteX227" fmla="*/ 13054 w 383275"/>
                  <a:gd name="connsiteY227" fmla="*/ 169942 h 241283"/>
                  <a:gd name="connsiteX228" fmla="*/ 13408 w 383275"/>
                  <a:gd name="connsiteY228" fmla="*/ 169883 h 241283"/>
                  <a:gd name="connsiteX229" fmla="*/ 14557 w 383275"/>
                  <a:gd name="connsiteY229" fmla="*/ 169706 h 241283"/>
                  <a:gd name="connsiteX230" fmla="*/ 15058 w 383275"/>
                  <a:gd name="connsiteY230" fmla="*/ 169677 h 241283"/>
                  <a:gd name="connsiteX231" fmla="*/ 15883 w 383275"/>
                  <a:gd name="connsiteY231" fmla="*/ 169677 h 241283"/>
                  <a:gd name="connsiteX232" fmla="*/ 17946 w 383275"/>
                  <a:gd name="connsiteY232" fmla="*/ 169942 h 241283"/>
                  <a:gd name="connsiteX233" fmla="*/ 21688 w 383275"/>
                  <a:gd name="connsiteY233" fmla="*/ 172064 h 241283"/>
                  <a:gd name="connsiteX234" fmla="*/ 23928 w 383275"/>
                  <a:gd name="connsiteY234" fmla="*/ 173891 h 241283"/>
                  <a:gd name="connsiteX235" fmla="*/ 27906 w 383275"/>
                  <a:gd name="connsiteY235" fmla="*/ 175541 h 241283"/>
                  <a:gd name="connsiteX236" fmla="*/ 28525 w 383275"/>
                  <a:gd name="connsiteY236" fmla="*/ 175570 h 241283"/>
                  <a:gd name="connsiteX237" fmla="*/ 28938 w 383275"/>
                  <a:gd name="connsiteY237" fmla="*/ 175541 h 241283"/>
                  <a:gd name="connsiteX238" fmla="*/ 29527 w 383275"/>
                  <a:gd name="connsiteY238" fmla="*/ 175482 h 241283"/>
                  <a:gd name="connsiteX239" fmla="*/ 30205 w 383275"/>
                  <a:gd name="connsiteY239" fmla="*/ 175334 h 241283"/>
                  <a:gd name="connsiteX240" fmla="*/ 30765 w 383275"/>
                  <a:gd name="connsiteY240" fmla="*/ 175187 h 241283"/>
                  <a:gd name="connsiteX241" fmla="*/ 31383 w 383275"/>
                  <a:gd name="connsiteY241" fmla="*/ 174922 h 241283"/>
                  <a:gd name="connsiteX242" fmla="*/ 31855 w 383275"/>
                  <a:gd name="connsiteY242" fmla="*/ 174686 h 241283"/>
                  <a:gd name="connsiteX243" fmla="*/ 32415 w 383275"/>
                  <a:gd name="connsiteY243" fmla="*/ 174303 h 241283"/>
                  <a:gd name="connsiteX244" fmla="*/ 32827 w 383275"/>
                  <a:gd name="connsiteY244" fmla="*/ 173979 h 241283"/>
                  <a:gd name="connsiteX245" fmla="*/ 33299 w 383275"/>
                  <a:gd name="connsiteY245" fmla="*/ 173478 h 241283"/>
                  <a:gd name="connsiteX246" fmla="*/ 33623 w 383275"/>
                  <a:gd name="connsiteY246" fmla="*/ 173095 h 241283"/>
                  <a:gd name="connsiteX247" fmla="*/ 33977 w 383275"/>
                  <a:gd name="connsiteY247" fmla="*/ 172447 h 241283"/>
                  <a:gd name="connsiteX248" fmla="*/ 34212 w 383275"/>
                  <a:gd name="connsiteY248" fmla="*/ 172005 h 241283"/>
                  <a:gd name="connsiteX249" fmla="*/ 34448 w 383275"/>
                  <a:gd name="connsiteY249" fmla="*/ 171209 h 241283"/>
                  <a:gd name="connsiteX250" fmla="*/ 34566 w 383275"/>
                  <a:gd name="connsiteY250" fmla="*/ 170796 h 241283"/>
                  <a:gd name="connsiteX251" fmla="*/ 34684 w 383275"/>
                  <a:gd name="connsiteY251" fmla="*/ 169470 h 241283"/>
                  <a:gd name="connsiteX252" fmla="*/ 34684 w 383275"/>
                  <a:gd name="connsiteY252" fmla="*/ 169441 h 241283"/>
                  <a:gd name="connsiteX253" fmla="*/ 34861 w 383275"/>
                  <a:gd name="connsiteY253" fmla="*/ 165315 h 241283"/>
                  <a:gd name="connsiteX254" fmla="*/ 38957 w 383275"/>
                  <a:gd name="connsiteY254" fmla="*/ 160571 h 241283"/>
                  <a:gd name="connsiteX255" fmla="*/ 36246 w 383275"/>
                  <a:gd name="connsiteY255" fmla="*/ 165905 h 241283"/>
                  <a:gd name="connsiteX256" fmla="*/ 36275 w 383275"/>
                  <a:gd name="connsiteY256" fmla="*/ 173036 h 241283"/>
                  <a:gd name="connsiteX257" fmla="*/ 35656 w 383275"/>
                  <a:gd name="connsiteY257" fmla="*/ 174097 h 241283"/>
                  <a:gd name="connsiteX258" fmla="*/ 35362 w 383275"/>
                  <a:gd name="connsiteY258" fmla="*/ 174421 h 241283"/>
                  <a:gd name="connsiteX259" fmla="*/ 34772 w 383275"/>
                  <a:gd name="connsiteY259" fmla="*/ 175010 h 241283"/>
                  <a:gd name="connsiteX260" fmla="*/ 34360 w 383275"/>
                  <a:gd name="connsiteY260" fmla="*/ 175334 h 241283"/>
                  <a:gd name="connsiteX261" fmla="*/ 33711 w 383275"/>
                  <a:gd name="connsiteY261" fmla="*/ 175806 h 241283"/>
                  <a:gd name="connsiteX262" fmla="*/ 33210 w 383275"/>
                  <a:gd name="connsiteY262" fmla="*/ 176071 h 241283"/>
                  <a:gd name="connsiteX263" fmla="*/ 32503 w 383275"/>
                  <a:gd name="connsiteY263" fmla="*/ 176425 h 241283"/>
                  <a:gd name="connsiteX264" fmla="*/ 31943 w 383275"/>
                  <a:gd name="connsiteY264" fmla="*/ 176661 h 241283"/>
                  <a:gd name="connsiteX265" fmla="*/ 31177 w 383275"/>
                  <a:gd name="connsiteY265" fmla="*/ 176926 h 241283"/>
                  <a:gd name="connsiteX266" fmla="*/ 30588 w 383275"/>
                  <a:gd name="connsiteY266" fmla="*/ 177103 h 241283"/>
                  <a:gd name="connsiteX267" fmla="*/ 29822 w 383275"/>
                  <a:gd name="connsiteY267" fmla="*/ 177279 h 241283"/>
                  <a:gd name="connsiteX268" fmla="*/ 29232 w 383275"/>
                  <a:gd name="connsiteY268" fmla="*/ 177368 h 241283"/>
                  <a:gd name="connsiteX269" fmla="*/ 28496 w 383275"/>
                  <a:gd name="connsiteY269" fmla="*/ 177456 h 241283"/>
                  <a:gd name="connsiteX270" fmla="*/ 27936 w 383275"/>
                  <a:gd name="connsiteY270" fmla="*/ 177486 h 241283"/>
                  <a:gd name="connsiteX271" fmla="*/ 26904 w 383275"/>
                  <a:gd name="connsiteY271" fmla="*/ 177456 h 241283"/>
                  <a:gd name="connsiteX272" fmla="*/ 25519 w 383275"/>
                  <a:gd name="connsiteY272" fmla="*/ 177132 h 241283"/>
                  <a:gd name="connsiteX273" fmla="*/ 23191 w 383275"/>
                  <a:gd name="connsiteY273" fmla="*/ 175718 h 241283"/>
                  <a:gd name="connsiteX274" fmla="*/ 22130 w 383275"/>
                  <a:gd name="connsiteY274" fmla="*/ 174775 h 241283"/>
                  <a:gd name="connsiteX275" fmla="*/ 20038 w 383275"/>
                  <a:gd name="connsiteY275" fmla="*/ 172918 h 241283"/>
                  <a:gd name="connsiteX276" fmla="*/ 17592 w 383275"/>
                  <a:gd name="connsiteY276" fmla="*/ 171622 h 241283"/>
                  <a:gd name="connsiteX277" fmla="*/ 15942 w 383275"/>
                  <a:gd name="connsiteY277" fmla="*/ 171415 h 241283"/>
                  <a:gd name="connsiteX278" fmla="*/ 15736 w 383275"/>
                  <a:gd name="connsiteY278" fmla="*/ 171386 h 241283"/>
                  <a:gd name="connsiteX279" fmla="*/ 15530 w 383275"/>
                  <a:gd name="connsiteY279" fmla="*/ 171415 h 241283"/>
                  <a:gd name="connsiteX280" fmla="*/ 13644 w 383275"/>
                  <a:gd name="connsiteY280" fmla="*/ 171651 h 241283"/>
                  <a:gd name="connsiteX281" fmla="*/ 13437 w 383275"/>
                  <a:gd name="connsiteY281" fmla="*/ 171710 h 241283"/>
                  <a:gd name="connsiteX282" fmla="*/ 11669 w 383275"/>
                  <a:gd name="connsiteY282" fmla="*/ 172299 h 241283"/>
                  <a:gd name="connsiteX283" fmla="*/ 11345 w 383275"/>
                  <a:gd name="connsiteY283" fmla="*/ 172447 h 241283"/>
                  <a:gd name="connsiteX284" fmla="*/ 9695 w 383275"/>
                  <a:gd name="connsiteY284" fmla="*/ 173419 h 241283"/>
                  <a:gd name="connsiteX285" fmla="*/ 9400 w 383275"/>
                  <a:gd name="connsiteY285" fmla="*/ 173655 h 241283"/>
                  <a:gd name="connsiteX286" fmla="*/ 8074 w 383275"/>
                  <a:gd name="connsiteY286" fmla="*/ 174951 h 241283"/>
                  <a:gd name="connsiteX287" fmla="*/ 7131 w 383275"/>
                  <a:gd name="connsiteY287" fmla="*/ 177810 h 241283"/>
                  <a:gd name="connsiteX288" fmla="*/ 9400 w 383275"/>
                  <a:gd name="connsiteY288" fmla="*/ 183821 h 241283"/>
                  <a:gd name="connsiteX289" fmla="*/ 11257 w 383275"/>
                  <a:gd name="connsiteY289" fmla="*/ 186238 h 241283"/>
                  <a:gd name="connsiteX290" fmla="*/ 23515 w 383275"/>
                  <a:gd name="connsiteY290" fmla="*/ 193487 h 241283"/>
                  <a:gd name="connsiteX291" fmla="*/ 25225 w 383275"/>
                  <a:gd name="connsiteY291" fmla="*/ 193929 h 241283"/>
                  <a:gd name="connsiteX292" fmla="*/ 25755 w 383275"/>
                  <a:gd name="connsiteY292" fmla="*/ 194047 h 241283"/>
                  <a:gd name="connsiteX293" fmla="*/ 27052 w 383275"/>
                  <a:gd name="connsiteY293" fmla="*/ 194312 h 241283"/>
                  <a:gd name="connsiteX294" fmla="*/ 27641 w 383275"/>
                  <a:gd name="connsiteY294" fmla="*/ 194400 h 241283"/>
                  <a:gd name="connsiteX295" fmla="*/ 29262 w 383275"/>
                  <a:gd name="connsiteY295" fmla="*/ 194518 h 241283"/>
                  <a:gd name="connsiteX296" fmla="*/ 29468 w 383275"/>
                  <a:gd name="connsiteY296" fmla="*/ 194518 h 241283"/>
                  <a:gd name="connsiteX297" fmla="*/ 29497 w 383275"/>
                  <a:gd name="connsiteY297" fmla="*/ 194518 h 241283"/>
                  <a:gd name="connsiteX298" fmla="*/ 31413 w 383275"/>
                  <a:gd name="connsiteY298" fmla="*/ 194341 h 241283"/>
                  <a:gd name="connsiteX299" fmla="*/ 32002 w 383275"/>
                  <a:gd name="connsiteY299" fmla="*/ 194165 h 241283"/>
                  <a:gd name="connsiteX300" fmla="*/ 32621 w 383275"/>
                  <a:gd name="connsiteY300" fmla="*/ 193929 h 241283"/>
                  <a:gd name="connsiteX301" fmla="*/ 32827 w 383275"/>
                  <a:gd name="connsiteY301" fmla="*/ 193870 h 241283"/>
                  <a:gd name="connsiteX302" fmla="*/ 33269 w 383275"/>
                  <a:gd name="connsiteY302" fmla="*/ 193723 h 241283"/>
                  <a:gd name="connsiteX303" fmla="*/ 33505 w 383275"/>
                  <a:gd name="connsiteY303" fmla="*/ 193693 h 241283"/>
                  <a:gd name="connsiteX304" fmla="*/ 33918 w 383275"/>
                  <a:gd name="connsiteY304" fmla="*/ 193634 h 241283"/>
                  <a:gd name="connsiteX305" fmla="*/ 36688 w 383275"/>
                  <a:gd name="connsiteY305" fmla="*/ 194813 h 241283"/>
                  <a:gd name="connsiteX306" fmla="*/ 37631 w 383275"/>
                  <a:gd name="connsiteY306" fmla="*/ 194872 h 241283"/>
                  <a:gd name="connsiteX307" fmla="*/ 38249 w 383275"/>
                  <a:gd name="connsiteY307" fmla="*/ 194813 h 241283"/>
                  <a:gd name="connsiteX308" fmla="*/ 39016 w 383275"/>
                  <a:gd name="connsiteY308" fmla="*/ 194754 h 241283"/>
                  <a:gd name="connsiteX309" fmla="*/ 40253 w 383275"/>
                  <a:gd name="connsiteY309" fmla="*/ 194518 h 241283"/>
                  <a:gd name="connsiteX310" fmla="*/ 40990 w 383275"/>
                  <a:gd name="connsiteY310" fmla="*/ 194341 h 241283"/>
                  <a:gd name="connsiteX311" fmla="*/ 42522 w 383275"/>
                  <a:gd name="connsiteY311" fmla="*/ 193929 h 241283"/>
                  <a:gd name="connsiteX312" fmla="*/ 44585 w 383275"/>
                  <a:gd name="connsiteY312" fmla="*/ 193369 h 241283"/>
                  <a:gd name="connsiteX313" fmla="*/ 48681 w 383275"/>
                  <a:gd name="connsiteY313" fmla="*/ 192338 h 241283"/>
                  <a:gd name="connsiteX314" fmla="*/ 52689 w 383275"/>
                  <a:gd name="connsiteY314" fmla="*/ 191070 h 241283"/>
                  <a:gd name="connsiteX315" fmla="*/ 56019 w 383275"/>
                  <a:gd name="connsiteY315" fmla="*/ 189538 h 241283"/>
                  <a:gd name="connsiteX316" fmla="*/ 59378 w 383275"/>
                  <a:gd name="connsiteY316" fmla="*/ 188065 h 241283"/>
                  <a:gd name="connsiteX317" fmla="*/ 60291 w 383275"/>
                  <a:gd name="connsiteY317" fmla="*/ 187829 h 241283"/>
                  <a:gd name="connsiteX318" fmla="*/ 60586 w 383275"/>
                  <a:gd name="connsiteY318" fmla="*/ 187799 h 241283"/>
                  <a:gd name="connsiteX319" fmla="*/ 61175 w 383275"/>
                  <a:gd name="connsiteY319" fmla="*/ 187741 h 241283"/>
                  <a:gd name="connsiteX320" fmla="*/ 61264 w 383275"/>
                  <a:gd name="connsiteY320" fmla="*/ 187741 h 241283"/>
                  <a:gd name="connsiteX321" fmla="*/ 62354 w 383275"/>
                  <a:gd name="connsiteY321" fmla="*/ 187858 h 241283"/>
                  <a:gd name="connsiteX322" fmla="*/ 62649 w 383275"/>
                  <a:gd name="connsiteY322" fmla="*/ 187917 h 241283"/>
                  <a:gd name="connsiteX323" fmla="*/ 63739 w 383275"/>
                  <a:gd name="connsiteY323" fmla="*/ 188212 h 241283"/>
                  <a:gd name="connsiteX324" fmla="*/ 63798 w 383275"/>
                  <a:gd name="connsiteY324" fmla="*/ 188241 h 241283"/>
                  <a:gd name="connsiteX325" fmla="*/ 64888 w 383275"/>
                  <a:gd name="connsiteY325" fmla="*/ 188654 h 241283"/>
                  <a:gd name="connsiteX326" fmla="*/ 65242 w 383275"/>
                  <a:gd name="connsiteY326" fmla="*/ 188801 h 241283"/>
                  <a:gd name="connsiteX327" fmla="*/ 66273 w 383275"/>
                  <a:gd name="connsiteY327" fmla="*/ 189243 h 241283"/>
                  <a:gd name="connsiteX328" fmla="*/ 73640 w 383275"/>
                  <a:gd name="connsiteY328" fmla="*/ 191218 h 241283"/>
                  <a:gd name="connsiteX329" fmla="*/ 76027 w 383275"/>
                  <a:gd name="connsiteY329" fmla="*/ 191336 h 241283"/>
                  <a:gd name="connsiteX330" fmla="*/ 76263 w 383275"/>
                  <a:gd name="connsiteY330" fmla="*/ 191336 h 241283"/>
                  <a:gd name="connsiteX331" fmla="*/ 77943 w 383275"/>
                  <a:gd name="connsiteY331" fmla="*/ 191247 h 241283"/>
                  <a:gd name="connsiteX332" fmla="*/ 77943 w 383275"/>
                  <a:gd name="connsiteY332" fmla="*/ 191247 h 241283"/>
                  <a:gd name="connsiteX333" fmla="*/ 79622 w 383275"/>
                  <a:gd name="connsiteY333" fmla="*/ 191011 h 241283"/>
                  <a:gd name="connsiteX334" fmla="*/ 80919 w 383275"/>
                  <a:gd name="connsiteY334" fmla="*/ 190864 h 241283"/>
                  <a:gd name="connsiteX335" fmla="*/ 81184 w 383275"/>
                  <a:gd name="connsiteY335" fmla="*/ 190835 h 241283"/>
                  <a:gd name="connsiteX336" fmla="*/ 82363 w 383275"/>
                  <a:gd name="connsiteY336" fmla="*/ 190982 h 241283"/>
                  <a:gd name="connsiteX337" fmla="*/ 87785 w 383275"/>
                  <a:gd name="connsiteY337" fmla="*/ 195019 h 241283"/>
                  <a:gd name="connsiteX338" fmla="*/ 94681 w 383275"/>
                  <a:gd name="connsiteY338" fmla="*/ 199528 h 241283"/>
                  <a:gd name="connsiteX339" fmla="*/ 98128 w 383275"/>
                  <a:gd name="connsiteY339" fmla="*/ 201325 h 241283"/>
                  <a:gd name="connsiteX340" fmla="*/ 105318 w 383275"/>
                  <a:gd name="connsiteY340" fmla="*/ 204213 h 241283"/>
                  <a:gd name="connsiteX341" fmla="*/ 109031 w 383275"/>
                  <a:gd name="connsiteY341" fmla="*/ 205303 h 241283"/>
                  <a:gd name="connsiteX342" fmla="*/ 113245 w 383275"/>
                  <a:gd name="connsiteY342" fmla="*/ 206217 h 241283"/>
                  <a:gd name="connsiteX343" fmla="*/ 114660 w 383275"/>
                  <a:gd name="connsiteY343" fmla="*/ 206423 h 241283"/>
                  <a:gd name="connsiteX344" fmla="*/ 117489 w 383275"/>
                  <a:gd name="connsiteY344" fmla="*/ 206806 h 241283"/>
                  <a:gd name="connsiteX345" fmla="*/ 119168 w 383275"/>
                  <a:gd name="connsiteY345" fmla="*/ 206954 h 241283"/>
                  <a:gd name="connsiteX346" fmla="*/ 121762 w 383275"/>
                  <a:gd name="connsiteY346" fmla="*/ 207130 h 241283"/>
                  <a:gd name="connsiteX347" fmla="*/ 123559 w 383275"/>
                  <a:gd name="connsiteY347" fmla="*/ 207189 h 241283"/>
                  <a:gd name="connsiteX348" fmla="*/ 125150 w 383275"/>
                  <a:gd name="connsiteY348" fmla="*/ 207219 h 241283"/>
                  <a:gd name="connsiteX349" fmla="*/ 125917 w 383275"/>
                  <a:gd name="connsiteY349" fmla="*/ 207189 h 241283"/>
                  <a:gd name="connsiteX350" fmla="*/ 128657 w 383275"/>
                  <a:gd name="connsiteY350" fmla="*/ 207101 h 241283"/>
                  <a:gd name="connsiteX351" fmla="*/ 130602 w 383275"/>
                  <a:gd name="connsiteY351" fmla="*/ 207013 h 241283"/>
                  <a:gd name="connsiteX352" fmla="*/ 133460 w 383275"/>
                  <a:gd name="connsiteY352" fmla="*/ 206747 h 241283"/>
                  <a:gd name="connsiteX353" fmla="*/ 135287 w 383275"/>
                  <a:gd name="connsiteY353" fmla="*/ 206571 h 241283"/>
                  <a:gd name="connsiteX354" fmla="*/ 138440 w 383275"/>
                  <a:gd name="connsiteY354" fmla="*/ 206129 h 241283"/>
                  <a:gd name="connsiteX355" fmla="*/ 139943 w 383275"/>
                  <a:gd name="connsiteY355" fmla="*/ 205922 h 241283"/>
                  <a:gd name="connsiteX356" fmla="*/ 144540 w 383275"/>
                  <a:gd name="connsiteY356" fmla="*/ 205068 h 241283"/>
                  <a:gd name="connsiteX357" fmla="*/ 152320 w 383275"/>
                  <a:gd name="connsiteY357" fmla="*/ 203329 h 241283"/>
                  <a:gd name="connsiteX358" fmla="*/ 153174 w 383275"/>
                  <a:gd name="connsiteY358" fmla="*/ 203064 h 241283"/>
                  <a:gd name="connsiteX359" fmla="*/ 153941 w 383275"/>
                  <a:gd name="connsiteY359" fmla="*/ 202799 h 241283"/>
                  <a:gd name="connsiteX360" fmla="*/ 154206 w 383275"/>
                  <a:gd name="connsiteY360" fmla="*/ 202710 h 241283"/>
                  <a:gd name="connsiteX361" fmla="*/ 155060 w 383275"/>
                  <a:gd name="connsiteY361" fmla="*/ 202474 h 241283"/>
                  <a:gd name="connsiteX362" fmla="*/ 155267 w 383275"/>
                  <a:gd name="connsiteY362" fmla="*/ 202445 h 241283"/>
                  <a:gd name="connsiteX363" fmla="*/ 155944 w 383275"/>
                  <a:gd name="connsiteY363" fmla="*/ 202357 h 241283"/>
                  <a:gd name="connsiteX364" fmla="*/ 156180 w 383275"/>
                  <a:gd name="connsiteY364" fmla="*/ 202357 h 241283"/>
                  <a:gd name="connsiteX365" fmla="*/ 156652 w 383275"/>
                  <a:gd name="connsiteY365" fmla="*/ 202416 h 241283"/>
                  <a:gd name="connsiteX366" fmla="*/ 156887 w 383275"/>
                  <a:gd name="connsiteY366" fmla="*/ 202474 h 241283"/>
                  <a:gd name="connsiteX367" fmla="*/ 157565 w 383275"/>
                  <a:gd name="connsiteY367" fmla="*/ 202769 h 241283"/>
                  <a:gd name="connsiteX368" fmla="*/ 158479 w 383275"/>
                  <a:gd name="connsiteY368" fmla="*/ 203594 h 241283"/>
                  <a:gd name="connsiteX369" fmla="*/ 160718 w 383275"/>
                  <a:gd name="connsiteY369" fmla="*/ 206806 h 241283"/>
                  <a:gd name="connsiteX370" fmla="*/ 163400 w 383275"/>
                  <a:gd name="connsiteY370" fmla="*/ 209517 h 241283"/>
                  <a:gd name="connsiteX371" fmla="*/ 166464 w 383275"/>
                  <a:gd name="connsiteY371" fmla="*/ 211816 h 241283"/>
                  <a:gd name="connsiteX372" fmla="*/ 183114 w 383275"/>
                  <a:gd name="connsiteY372" fmla="*/ 219949 h 241283"/>
                  <a:gd name="connsiteX373" fmla="*/ 197848 w 383275"/>
                  <a:gd name="connsiteY373" fmla="*/ 226874 h 241283"/>
                  <a:gd name="connsiteX374" fmla="*/ 199410 w 383275"/>
                  <a:gd name="connsiteY374" fmla="*/ 227198 h 241283"/>
                  <a:gd name="connsiteX375" fmla="*/ 199940 w 383275"/>
                  <a:gd name="connsiteY375" fmla="*/ 227287 h 241283"/>
                  <a:gd name="connsiteX376" fmla="*/ 201207 w 383275"/>
                  <a:gd name="connsiteY376" fmla="*/ 227404 h 241283"/>
                  <a:gd name="connsiteX377" fmla="*/ 201561 w 383275"/>
                  <a:gd name="connsiteY377" fmla="*/ 227434 h 241283"/>
                  <a:gd name="connsiteX378" fmla="*/ 202121 w 383275"/>
                  <a:gd name="connsiteY378" fmla="*/ 227375 h 241283"/>
                  <a:gd name="connsiteX379" fmla="*/ 202563 w 383275"/>
                  <a:gd name="connsiteY379" fmla="*/ 227316 h 241283"/>
                  <a:gd name="connsiteX380" fmla="*/ 203859 w 383275"/>
                  <a:gd name="connsiteY380" fmla="*/ 226874 h 241283"/>
                  <a:gd name="connsiteX381" fmla="*/ 205627 w 383275"/>
                  <a:gd name="connsiteY381" fmla="*/ 221157 h 241283"/>
                  <a:gd name="connsiteX382" fmla="*/ 205185 w 383275"/>
                  <a:gd name="connsiteY382" fmla="*/ 212081 h 241283"/>
                  <a:gd name="connsiteX383" fmla="*/ 205068 w 383275"/>
                  <a:gd name="connsiteY383" fmla="*/ 210225 h 241283"/>
                  <a:gd name="connsiteX384" fmla="*/ 204419 w 383275"/>
                  <a:gd name="connsiteY384" fmla="*/ 208486 h 241283"/>
                  <a:gd name="connsiteX385" fmla="*/ 202239 w 383275"/>
                  <a:gd name="connsiteY385" fmla="*/ 205893 h 241283"/>
                  <a:gd name="connsiteX386" fmla="*/ 202887 w 383275"/>
                  <a:gd name="connsiteY386" fmla="*/ 205893 h 241283"/>
                  <a:gd name="connsiteX387" fmla="*/ 204508 w 383275"/>
                  <a:gd name="connsiteY387" fmla="*/ 206129 h 241283"/>
                  <a:gd name="connsiteX388" fmla="*/ 204714 w 383275"/>
                  <a:gd name="connsiteY388" fmla="*/ 206187 h 241283"/>
                  <a:gd name="connsiteX389" fmla="*/ 205863 w 383275"/>
                  <a:gd name="connsiteY389" fmla="*/ 206806 h 241283"/>
                  <a:gd name="connsiteX390" fmla="*/ 205981 w 383275"/>
                  <a:gd name="connsiteY390" fmla="*/ 206924 h 241283"/>
                  <a:gd name="connsiteX391" fmla="*/ 206747 w 383275"/>
                  <a:gd name="connsiteY391" fmla="*/ 207897 h 241283"/>
                  <a:gd name="connsiteX392" fmla="*/ 206806 w 383275"/>
                  <a:gd name="connsiteY392" fmla="*/ 208044 h 241283"/>
                  <a:gd name="connsiteX393" fmla="*/ 207248 w 383275"/>
                  <a:gd name="connsiteY393" fmla="*/ 209282 h 241283"/>
                  <a:gd name="connsiteX394" fmla="*/ 207278 w 383275"/>
                  <a:gd name="connsiteY394" fmla="*/ 209458 h 241283"/>
                  <a:gd name="connsiteX395" fmla="*/ 207454 w 383275"/>
                  <a:gd name="connsiteY395" fmla="*/ 210873 h 241283"/>
                  <a:gd name="connsiteX396" fmla="*/ 207454 w 383275"/>
                  <a:gd name="connsiteY396" fmla="*/ 211050 h 241283"/>
                  <a:gd name="connsiteX397" fmla="*/ 207454 w 383275"/>
                  <a:gd name="connsiteY397" fmla="*/ 212582 h 241283"/>
                  <a:gd name="connsiteX398" fmla="*/ 207454 w 383275"/>
                  <a:gd name="connsiteY398" fmla="*/ 212729 h 241283"/>
                  <a:gd name="connsiteX399" fmla="*/ 207337 w 383275"/>
                  <a:gd name="connsiteY399" fmla="*/ 214321 h 241283"/>
                  <a:gd name="connsiteX400" fmla="*/ 207307 w 383275"/>
                  <a:gd name="connsiteY400" fmla="*/ 214556 h 241283"/>
                  <a:gd name="connsiteX401" fmla="*/ 207160 w 383275"/>
                  <a:gd name="connsiteY401" fmla="*/ 215882 h 241283"/>
                  <a:gd name="connsiteX402" fmla="*/ 207160 w 383275"/>
                  <a:gd name="connsiteY402" fmla="*/ 216000 h 241283"/>
                  <a:gd name="connsiteX403" fmla="*/ 207572 w 383275"/>
                  <a:gd name="connsiteY403" fmla="*/ 223633 h 241283"/>
                  <a:gd name="connsiteX404" fmla="*/ 214527 w 383275"/>
                  <a:gd name="connsiteY404" fmla="*/ 233740 h 241283"/>
                  <a:gd name="connsiteX405" fmla="*/ 216973 w 383275"/>
                  <a:gd name="connsiteY405" fmla="*/ 235184 h 241283"/>
                  <a:gd name="connsiteX406" fmla="*/ 217798 w 383275"/>
                  <a:gd name="connsiteY406" fmla="*/ 235626 h 241283"/>
                  <a:gd name="connsiteX407" fmla="*/ 219566 w 383275"/>
                  <a:gd name="connsiteY407" fmla="*/ 236569 h 241283"/>
                  <a:gd name="connsiteX408" fmla="*/ 220627 w 383275"/>
                  <a:gd name="connsiteY408" fmla="*/ 237070 h 241283"/>
                  <a:gd name="connsiteX409" fmla="*/ 222306 w 383275"/>
                  <a:gd name="connsiteY409" fmla="*/ 237866 h 241283"/>
                  <a:gd name="connsiteX410" fmla="*/ 223485 w 383275"/>
                  <a:gd name="connsiteY410" fmla="*/ 238366 h 241283"/>
                  <a:gd name="connsiteX411" fmla="*/ 225135 w 383275"/>
                  <a:gd name="connsiteY411" fmla="*/ 239044 h 241283"/>
                  <a:gd name="connsiteX412" fmla="*/ 226373 w 383275"/>
                  <a:gd name="connsiteY412" fmla="*/ 239486 h 241283"/>
                  <a:gd name="connsiteX413" fmla="*/ 228023 w 383275"/>
                  <a:gd name="connsiteY413" fmla="*/ 240017 h 241283"/>
                  <a:gd name="connsiteX414" fmla="*/ 229290 w 383275"/>
                  <a:gd name="connsiteY414" fmla="*/ 240370 h 241283"/>
                  <a:gd name="connsiteX415" fmla="*/ 230940 w 383275"/>
                  <a:gd name="connsiteY415" fmla="*/ 240753 h 241283"/>
                  <a:gd name="connsiteX416" fmla="*/ 232237 w 383275"/>
                  <a:gd name="connsiteY416" fmla="*/ 240989 h 241283"/>
                  <a:gd name="connsiteX417" fmla="*/ 233887 w 383275"/>
                  <a:gd name="connsiteY417" fmla="*/ 241166 h 241283"/>
                  <a:gd name="connsiteX418" fmla="*/ 235184 w 383275"/>
                  <a:gd name="connsiteY418" fmla="*/ 241254 h 241283"/>
                  <a:gd name="connsiteX419" fmla="*/ 235832 w 383275"/>
                  <a:gd name="connsiteY419" fmla="*/ 241284 h 241283"/>
                  <a:gd name="connsiteX420" fmla="*/ 237630 w 383275"/>
                  <a:gd name="connsiteY420" fmla="*/ 241195 h 241283"/>
                  <a:gd name="connsiteX421" fmla="*/ 240783 w 383275"/>
                  <a:gd name="connsiteY421" fmla="*/ 240694 h 241283"/>
                  <a:gd name="connsiteX422" fmla="*/ 246971 w 383275"/>
                  <a:gd name="connsiteY422" fmla="*/ 238838 h 241283"/>
                  <a:gd name="connsiteX423" fmla="*/ 249947 w 383275"/>
                  <a:gd name="connsiteY423" fmla="*/ 237718 h 241283"/>
                  <a:gd name="connsiteX424" fmla="*/ 254043 w 383275"/>
                  <a:gd name="connsiteY424" fmla="*/ 235596 h 241283"/>
                  <a:gd name="connsiteX425" fmla="*/ 253866 w 383275"/>
                  <a:gd name="connsiteY425" fmla="*/ 231677 h 241283"/>
                  <a:gd name="connsiteX426" fmla="*/ 256577 w 383275"/>
                  <a:gd name="connsiteY426" fmla="*/ 232119 h 241283"/>
                  <a:gd name="connsiteX427" fmla="*/ 257226 w 383275"/>
                  <a:gd name="connsiteY427" fmla="*/ 232208 h 241283"/>
                  <a:gd name="connsiteX428" fmla="*/ 259907 w 383275"/>
                  <a:gd name="connsiteY428" fmla="*/ 232384 h 241283"/>
                  <a:gd name="connsiteX429" fmla="*/ 259937 w 383275"/>
                  <a:gd name="connsiteY429" fmla="*/ 232384 h 241283"/>
                  <a:gd name="connsiteX430" fmla="*/ 260202 w 383275"/>
                  <a:gd name="connsiteY430" fmla="*/ 232355 h 241283"/>
                  <a:gd name="connsiteX431" fmla="*/ 262088 w 383275"/>
                  <a:gd name="connsiteY431" fmla="*/ 232237 h 241283"/>
                  <a:gd name="connsiteX432" fmla="*/ 262795 w 383275"/>
                  <a:gd name="connsiteY432" fmla="*/ 232119 h 241283"/>
                  <a:gd name="connsiteX433" fmla="*/ 264269 w 383275"/>
                  <a:gd name="connsiteY433" fmla="*/ 231825 h 241283"/>
                  <a:gd name="connsiteX434" fmla="*/ 265035 w 383275"/>
                  <a:gd name="connsiteY434" fmla="*/ 231618 h 241283"/>
                  <a:gd name="connsiteX435" fmla="*/ 266479 w 383275"/>
                  <a:gd name="connsiteY435" fmla="*/ 231088 h 241283"/>
                  <a:gd name="connsiteX436" fmla="*/ 267156 w 383275"/>
                  <a:gd name="connsiteY436" fmla="*/ 230823 h 241283"/>
                  <a:gd name="connsiteX437" fmla="*/ 269219 w 383275"/>
                  <a:gd name="connsiteY437" fmla="*/ 229673 h 241283"/>
                  <a:gd name="connsiteX438" fmla="*/ 277971 w 383275"/>
                  <a:gd name="connsiteY438" fmla="*/ 219360 h 241283"/>
                  <a:gd name="connsiteX439" fmla="*/ 276763 w 383275"/>
                  <a:gd name="connsiteY439" fmla="*/ 215676 h 241283"/>
                  <a:gd name="connsiteX440" fmla="*/ 275142 w 383275"/>
                  <a:gd name="connsiteY440" fmla="*/ 214321 h 241283"/>
                  <a:gd name="connsiteX441" fmla="*/ 271989 w 383275"/>
                  <a:gd name="connsiteY441" fmla="*/ 212670 h 241283"/>
                  <a:gd name="connsiteX442" fmla="*/ 269720 w 383275"/>
                  <a:gd name="connsiteY442" fmla="*/ 211757 h 241283"/>
                  <a:gd name="connsiteX443" fmla="*/ 267569 w 383275"/>
                  <a:gd name="connsiteY443" fmla="*/ 210873 h 241283"/>
                  <a:gd name="connsiteX444" fmla="*/ 265005 w 383275"/>
                  <a:gd name="connsiteY444" fmla="*/ 209517 h 241283"/>
                  <a:gd name="connsiteX445" fmla="*/ 266125 w 383275"/>
                  <a:gd name="connsiteY445" fmla="*/ 209282 h 241283"/>
                  <a:gd name="connsiteX446" fmla="*/ 267363 w 383275"/>
                  <a:gd name="connsiteY446" fmla="*/ 209429 h 241283"/>
                  <a:gd name="connsiteX447" fmla="*/ 267775 w 383275"/>
                  <a:gd name="connsiteY447" fmla="*/ 209547 h 241283"/>
                  <a:gd name="connsiteX448" fmla="*/ 268777 w 383275"/>
                  <a:gd name="connsiteY448" fmla="*/ 209841 h 241283"/>
                  <a:gd name="connsiteX449" fmla="*/ 269337 w 383275"/>
                  <a:gd name="connsiteY449" fmla="*/ 210048 h 241283"/>
                  <a:gd name="connsiteX450" fmla="*/ 270251 w 383275"/>
                  <a:gd name="connsiteY450" fmla="*/ 210431 h 241283"/>
                  <a:gd name="connsiteX451" fmla="*/ 270840 w 383275"/>
                  <a:gd name="connsiteY451" fmla="*/ 210696 h 241283"/>
                  <a:gd name="connsiteX452" fmla="*/ 271753 w 383275"/>
                  <a:gd name="connsiteY452" fmla="*/ 211138 h 241283"/>
                  <a:gd name="connsiteX453" fmla="*/ 272313 w 383275"/>
                  <a:gd name="connsiteY453" fmla="*/ 211433 h 241283"/>
                  <a:gd name="connsiteX454" fmla="*/ 273315 w 383275"/>
                  <a:gd name="connsiteY454" fmla="*/ 211963 h 241283"/>
                  <a:gd name="connsiteX455" fmla="*/ 274199 w 383275"/>
                  <a:gd name="connsiteY455" fmla="*/ 212435 h 241283"/>
                  <a:gd name="connsiteX456" fmla="*/ 274789 w 383275"/>
                  <a:gd name="connsiteY456" fmla="*/ 212759 h 241283"/>
                  <a:gd name="connsiteX457" fmla="*/ 275761 w 383275"/>
                  <a:gd name="connsiteY457" fmla="*/ 213230 h 241283"/>
                  <a:gd name="connsiteX458" fmla="*/ 275791 w 383275"/>
                  <a:gd name="connsiteY458" fmla="*/ 213230 h 241283"/>
                  <a:gd name="connsiteX459" fmla="*/ 278030 w 383275"/>
                  <a:gd name="connsiteY459" fmla="*/ 213938 h 241283"/>
                  <a:gd name="connsiteX460" fmla="*/ 278737 w 383275"/>
                  <a:gd name="connsiteY460" fmla="*/ 214055 h 241283"/>
                  <a:gd name="connsiteX461" fmla="*/ 280299 w 383275"/>
                  <a:gd name="connsiteY461" fmla="*/ 214232 h 241283"/>
                  <a:gd name="connsiteX462" fmla="*/ 280682 w 383275"/>
                  <a:gd name="connsiteY462" fmla="*/ 214262 h 241283"/>
                  <a:gd name="connsiteX463" fmla="*/ 281507 w 383275"/>
                  <a:gd name="connsiteY463" fmla="*/ 214203 h 241283"/>
                  <a:gd name="connsiteX464" fmla="*/ 281890 w 383275"/>
                  <a:gd name="connsiteY464" fmla="*/ 214173 h 241283"/>
                  <a:gd name="connsiteX465" fmla="*/ 283541 w 383275"/>
                  <a:gd name="connsiteY465" fmla="*/ 213820 h 241283"/>
                  <a:gd name="connsiteX466" fmla="*/ 283894 w 383275"/>
                  <a:gd name="connsiteY466" fmla="*/ 213702 h 241283"/>
                  <a:gd name="connsiteX467" fmla="*/ 285161 w 383275"/>
                  <a:gd name="connsiteY467" fmla="*/ 213142 h 241283"/>
                  <a:gd name="connsiteX468" fmla="*/ 285544 w 383275"/>
                  <a:gd name="connsiteY468" fmla="*/ 212936 h 241283"/>
                  <a:gd name="connsiteX469" fmla="*/ 286929 w 383275"/>
                  <a:gd name="connsiteY469" fmla="*/ 211904 h 241283"/>
                  <a:gd name="connsiteX470" fmla="*/ 287106 w 383275"/>
                  <a:gd name="connsiteY470" fmla="*/ 211698 h 241283"/>
                  <a:gd name="connsiteX471" fmla="*/ 288108 w 383275"/>
                  <a:gd name="connsiteY471" fmla="*/ 210519 h 241283"/>
                  <a:gd name="connsiteX472" fmla="*/ 288403 w 383275"/>
                  <a:gd name="connsiteY472" fmla="*/ 210107 h 241283"/>
                  <a:gd name="connsiteX473" fmla="*/ 289316 w 383275"/>
                  <a:gd name="connsiteY473" fmla="*/ 208339 h 241283"/>
                  <a:gd name="connsiteX474" fmla="*/ 290377 w 383275"/>
                  <a:gd name="connsiteY474" fmla="*/ 204920 h 241283"/>
                  <a:gd name="connsiteX475" fmla="*/ 292411 w 383275"/>
                  <a:gd name="connsiteY475" fmla="*/ 202121 h 241283"/>
                  <a:gd name="connsiteX476" fmla="*/ 293383 w 383275"/>
                  <a:gd name="connsiteY476" fmla="*/ 201767 h 241283"/>
                  <a:gd name="connsiteX477" fmla="*/ 293737 w 383275"/>
                  <a:gd name="connsiteY477" fmla="*/ 201708 h 241283"/>
                  <a:gd name="connsiteX478" fmla="*/ 294473 w 383275"/>
                  <a:gd name="connsiteY478" fmla="*/ 201649 h 241283"/>
                  <a:gd name="connsiteX479" fmla="*/ 294856 w 383275"/>
                  <a:gd name="connsiteY479" fmla="*/ 201649 h 241283"/>
                  <a:gd name="connsiteX480" fmla="*/ 295917 w 383275"/>
                  <a:gd name="connsiteY480" fmla="*/ 201738 h 241283"/>
                  <a:gd name="connsiteX481" fmla="*/ 296241 w 383275"/>
                  <a:gd name="connsiteY481" fmla="*/ 201767 h 241283"/>
                  <a:gd name="connsiteX482" fmla="*/ 297597 w 383275"/>
                  <a:gd name="connsiteY482" fmla="*/ 202032 h 241283"/>
                  <a:gd name="connsiteX483" fmla="*/ 297980 w 383275"/>
                  <a:gd name="connsiteY483" fmla="*/ 202121 h 241283"/>
                  <a:gd name="connsiteX484" fmla="*/ 299159 w 383275"/>
                  <a:gd name="connsiteY484" fmla="*/ 202416 h 241283"/>
                  <a:gd name="connsiteX485" fmla="*/ 300426 w 383275"/>
                  <a:gd name="connsiteY485" fmla="*/ 202710 h 241283"/>
                  <a:gd name="connsiteX486" fmla="*/ 305465 w 383275"/>
                  <a:gd name="connsiteY486" fmla="*/ 203742 h 241283"/>
                  <a:gd name="connsiteX487" fmla="*/ 306761 w 383275"/>
                  <a:gd name="connsiteY487" fmla="*/ 203977 h 241283"/>
                  <a:gd name="connsiteX488" fmla="*/ 310504 w 383275"/>
                  <a:gd name="connsiteY488" fmla="*/ 204626 h 241283"/>
                  <a:gd name="connsiteX489" fmla="*/ 312537 w 383275"/>
                  <a:gd name="connsiteY489" fmla="*/ 204891 h 241283"/>
                  <a:gd name="connsiteX490" fmla="*/ 315572 w 383275"/>
                  <a:gd name="connsiteY490" fmla="*/ 205274 h 241283"/>
                  <a:gd name="connsiteX491" fmla="*/ 317723 w 383275"/>
                  <a:gd name="connsiteY491" fmla="*/ 205362 h 241283"/>
                  <a:gd name="connsiteX492" fmla="*/ 320670 w 383275"/>
                  <a:gd name="connsiteY492" fmla="*/ 205510 h 241283"/>
                  <a:gd name="connsiteX493" fmla="*/ 320729 w 383275"/>
                  <a:gd name="connsiteY493" fmla="*/ 205510 h 241283"/>
                  <a:gd name="connsiteX494" fmla="*/ 355236 w 383275"/>
                  <a:gd name="connsiteY494" fmla="*/ 196434 h 241283"/>
                  <a:gd name="connsiteX495" fmla="*/ 377043 w 383275"/>
                  <a:gd name="connsiteY495" fmla="*/ 171121 h 241283"/>
                  <a:gd name="connsiteX496" fmla="*/ 379282 w 383275"/>
                  <a:gd name="connsiteY496" fmla="*/ 166317 h 241283"/>
                  <a:gd name="connsiteX497" fmla="*/ 381934 w 383275"/>
                  <a:gd name="connsiteY497" fmla="*/ 158803 h 241283"/>
                  <a:gd name="connsiteX498" fmla="*/ 383231 w 383275"/>
                  <a:gd name="connsiteY498" fmla="*/ 150964 h 241283"/>
                  <a:gd name="connsiteX499" fmla="*/ 382936 w 383275"/>
                  <a:gd name="connsiteY499" fmla="*/ 145867 h 241283"/>
                  <a:gd name="connsiteX500" fmla="*/ 368467 w 383275"/>
                  <a:gd name="connsiteY500" fmla="*/ 125268 h 241283"/>
                  <a:gd name="connsiteX501" fmla="*/ 367495 w 383275"/>
                  <a:gd name="connsiteY501" fmla="*/ 124532 h 241283"/>
                  <a:gd name="connsiteX502" fmla="*/ 366994 w 383275"/>
                  <a:gd name="connsiteY502" fmla="*/ 124208 h 241283"/>
                  <a:gd name="connsiteX503" fmla="*/ 366080 w 383275"/>
                  <a:gd name="connsiteY503" fmla="*/ 123648 h 241283"/>
                  <a:gd name="connsiteX504" fmla="*/ 365491 w 383275"/>
                  <a:gd name="connsiteY504" fmla="*/ 123353 h 241283"/>
                  <a:gd name="connsiteX505" fmla="*/ 364607 w 383275"/>
                  <a:gd name="connsiteY505" fmla="*/ 122911 h 241283"/>
                  <a:gd name="connsiteX506" fmla="*/ 363929 w 383275"/>
                  <a:gd name="connsiteY506" fmla="*/ 122675 h 241283"/>
                  <a:gd name="connsiteX507" fmla="*/ 363045 w 383275"/>
                  <a:gd name="connsiteY507" fmla="*/ 122351 h 241283"/>
                  <a:gd name="connsiteX508" fmla="*/ 362338 w 383275"/>
                  <a:gd name="connsiteY508" fmla="*/ 122174 h 241283"/>
                  <a:gd name="connsiteX509" fmla="*/ 361454 w 383275"/>
                  <a:gd name="connsiteY509" fmla="*/ 121939 h 241283"/>
                  <a:gd name="connsiteX510" fmla="*/ 360688 w 383275"/>
                  <a:gd name="connsiteY510" fmla="*/ 121821 h 241283"/>
                  <a:gd name="connsiteX511" fmla="*/ 359833 w 383275"/>
                  <a:gd name="connsiteY511" fmla="*/ 121703 h 241283"/>
                  <a:gd name="connsiteX512" fmla="*/ 359038 w 383275"/>
                  <a:gd name="connsiteY512" fmla="*/ 121673 h 241283"/>
                  <a:gd name="connsiteX513" fmla="*/ 358212 w 383275"/>
                  <a:gd name="connsiteY513" fmla="*/ 121644 h 241283"/>
                  <a:gd name="connsiteX514" fmla="*/ 358154 w 383275"/>
                  <a:gd name="connsiteY514" fmla="*/ 121644 h 241283"/>
                  <a:gd name="connsiteX515" fmla="*/ 365108 w 383275"/>
                  <a:gd name="connsiteY515" fmla="*/ 116516 h 241283"/>
                  <a:gd name="connsiteX516" fmla="*/ 366051 w 383275"/>
                  <a:gd name="connsiteY516" fmla="*/ 114630 h 241283"/>
                  <a:gd name="connsiteX517" fmla="*/ 366581 w 383275"/>
                  <a:gd name="connsiteY517" fmla="*/ 108030 h 241283"/>
                  <a:gd name="connsiteX518" fmla="*/ 366729 w 383275"/>
                  <a:gd name="connsiteY518" fmla="*/ 108118 h 241283"/>
                  <a:gd name="connsiteX519" fmla="*/ 366847 w 383275"/>
                  <a:gd name="connsiteY519" fmla="*/ 108206 h 241283"/>
                  <a:gd name="connsiteX520" fmla="*/ 366994 w 383275"/>
                  <a:gd name="connsiteY520" fmla="*/ 108501 h 241283"/>
                  <a:gd name="connsiteX521" fmla="*/ 367112 w 383275"/>
                  <a:gd name="connsiteY521" fmla="*/ 108766 h 241283"/>
                  <a:gd name="connsiteX522" fmla="*/ 367259 w 383275"/>
                  <a:gd name="connsiteY522" fmla="*/ 109238 h 241283"/>
                  <a:gd name="connsiteX523" fmla="*/ 367377 w 383275"/>
                  <a:gd name="connsiteY523" fmla="*/ 109650 h 241283"/>
                  <a:gd name="connsiteX524" fmla="*/ 367524 w 383275"/>
                  <a:gd name="connsiteY524" fmla="*/ 110269 h 241283"/>
                  <a:gd name="connsiteX525" fmla="*/ 367642 w 383275"/>
                  <a:gd name="connsiteY525" fmla="*/ 110800 h 241283"/>
                  <a:gd name="connsiteX526" fmla="*/ 367790 w 383275"/>
                  <a:gd name="connsiteY526" fmla="*/ 111566 h 241283"/>
                  <a:gd name="connsiteX527" fmla="*/ 367907 w 383275"/>
                  <a:gd name="connsiteY527" fmla="*/ 112185 h 241283"/>
                  <a:gd name="connsiteX528" fmla="*/ 368055 w 383275"/>
                  <a:gd name="connsiteY528" fmla="*/ 113010 h 241283"/>
                  <a:gd name="connsiteX529" fmla="*/ 368173 w 383275"/>
                  <a:gd name="connsiteY529" fmla="*/ 113717 h 241283"/>
                  <a:gd name="connsiteX530" fmla="*/ 368320 w 383275"/>
                  <a:gd name="connsiteY530" fmla="*/ 114660 h 241283"/>
                  <a:gd name="connsiteX531" fmla="*/ 368438 w 383275"/>
                  <a:gd name="connsiteY531" fmla="*/ 115367 h 241283"/>
                  <a:gd name="connsiteX532" fmla="*/ 368615 w 383275"/>
                  <a:gd name="connsiteY532" fmla="*/ 116428 h 241283"/>
                  <a:gd name="connsiteX533" fmla="*/ 368703 w 383275"/>
                  <a:gd name="connsiteY533" fmla="*/ 117076 h 241283"/>
                  <a:gd name="connsiteX534" fmla="*/ 368880 w 383275"/>
                  <a:gd name="connsiteY534" fmla="*/ 118226 h 241283"/>
                  <a:gd name="connsiteX535" fmla="*/ 368968 w 383275"/>
                  <a:gd name="connsiteY535" fmla="*/ 118815 h 241283"/>
                  <a:gd name="connsiteX536" fmla="*/ 369116 w 383275"/>
                  <a:gd name="connsiteY536" fmla="*/ 119787 h 241283"/>
                  <a:gd name="connsiteX537" fmla="*/ 369204 w 383275"/>
                  <a:gd name="connsiteY537" fmla="*/ 120524 h 241283"/>
                  <a:gd name="connsiteX538" fmla="*/ 369322 w 383275"/>
                  <a:gd name="connsiteY538" fmla="*/ 121379 h 241283"/>
                  <a:gd name="connsiteX539" fmla="*/ 369410 w 383275"/>
                  <a:gd name="connsiteY539" fmla="*/ 122086 h 241283"/>
                  <a:gd name="connsiteX540" fmla="*/ 369528 w 383275"/>
                  <a:gd name="connsiteY540" fmla="*/ 122940 h 241283"/>
                  <a:gd name="connsiteX541" fmla="*/ 369617 w 383275"/>
                  <a:gd name="connsiteY541" fmla="*/ 123530 h 241283"/>
                  <a:gd name="connsiteX542" fmla="*/ 370000 w 383275"/>
                  <a:gd name="connsiteY542" fmla="*/ 126683 h 241283"/>
                  <a:gd name="connsiteX543" fmla="*/ 368791 w 383275"/>
                  <a:gd name="connsiteY543" fmla="*/ 125563 h 241283"/>
                  <a:gd name="connsiteX544" fmla="*/ 368467 w 383275"/>
                  <a:gd name="connsiteY544" fmla="*/ 125268 h 241283"/>
                  <a:gd name="connsiteX545" fmla="*/ 352466 w 383275"/>
                  <a:gd name="connsiteY545" fmla="*/ 92205 h 241283"/>
                  <a:gd name="connsiteX546" fmla="*/ 349519 w 383275"/>
                  <a:gd name="connsiteY546" fmla="*/ 84603 h 241283"/>
                  <a:gd name="connsiteX547" fmla="*/ 359539 w 383275"/>
                  <a:gd name="connsiteY547" fmla="*/ 95653 h 241283"/>
                  <a:gd name="connsiteX548" fmla="*/ 352466 w 383275"/>
                  <a:gd name="connsiteY548" fmla="*/ 92205 h 241283"/>
                  <a:gd name="connsiteX549" fmla="*/ 287990 w 383275"/>
                  <a:gd name="connsiteY549" fmla="*/ 193104 h 241283"/>
                  <a:gd name="connsiteX550" fmla="*/ 286075 w 383275"/>
                  <a:gd name="connsiteY550" fmla="*/ 189921 h 241283"/>
                  <a:gd name="connsiteX551" fmla="*/ 282892 w 383275"/>
                  <a:gd name="connsiteY551" fmla="*/ 186827 h 241283"/>
                  <a:gd name="connsiteX552" fmla="*/ 280093 w 383275"/>
                  <a:gd name="connsiteY552" fmla="*/ 181700 h 241283"/>
                  <a:gd name="connsiteX553" fmla="*/ 275555 w 383275"/>
                  <a:gd name="connsiteY553" fmla="*/ 176926 h 241283"/>
                  <a:gd name="connsiteX554" fmla="*/ 271017 w 383275"/>
                  <a:gd name="connsiteY554" fmla="*/ 172270 h 241283"/>
                  <a:gd name="connsiteX555" fmla="*/ 267215 w 383275"/>
                  <a:gd name="connsiteY555" fmla="*/ 167083 h 241283"/>
                  <a:gd name="connsiteX556" fmla="*/ 264033 w 383275"/>
                  <a:gd name="connsiteY556" fmla="*/ 163223 h 241283"/>
                  <a:gd name="connsiteX557" fmla="*/ 263031 w 383275"/>
                  <a:gd name="connsiteY557" fmla="*/ 162663 h 241283"/>
                  <a:gd name="connsiteX558" fmla="*/ 260232 w 383275"/>
                  <a:gd name="connsiteY558" fmla="*/ 160659 h 241283"/>
                  <a:gd name="connsiteX559" fmla="*/ 259996 w 383275"/>
                  <a:gd name="connsiteY559" fmla="*/ 158656 h 241283"/>
                  <a:gd name="connsiteX560" fmla="*/ 260114 w 383275"/>
                  <a:gd name="connsiteY560" fmla="*/ 157919 h 241283"/>
                  <a:gd name="connsiteX561" fmla="*/ 260497 w 383275"/>
                  <a:gd name="connsiteY561" fmla="*/ 155090 h 241283"/>
                  <a:gd name="connsiteX562" fmla="*/ 258788 w 383275"/>
                  <a:gd name="connsiteY562" fmla="*/ 148990 h 241283"/>
                  <a:gd name="connsiteX563" fmla="*/ 257285 w 383275"/>
                  <a:gd name="connsiteY563" fmla="*/ 145955 h 241283"/>
                  <a:gd name="connsiteX564" fmla="*/ 250831 w 383275"/>
                  <a:gd name="connsiteY564" fmla="*/ 138676 h 241283"/>
                  <a:gd name="connsiteX565" fmla="*/ 249711 w 383275"/>
                  <a:gd name="connsiteY565" fmla="*/ 137792 h 241283"/>
                  <a:gd name="connsiteX566" fmla="*/ 244496 w 383275"/>
                  <a:gd name="connsiteY566" fmla="*/ 132193 h 241283"/>
                  <a:gd name="connsiteX567" fmla="*/ 243936 w 383275"/>
                  <a:gd name="connsiteY567" fmla="*/ 130897 h 241283"/>
                  <a:gd name="connsiteX568" fmla="*/ 243553 w 383275"/>
                  <a:gd name="connsiteY568" fmla="*/ 129777 h 241283"/>
                  <a:gd name="connsiteX569" fmla="*/ 242610 w 383275"/>
                  <a:gd name="connsiteY569" fmla="*/ 127714 h 241283"/>
                  <a:gd name="connsiteX570" fmla="*/ 241873 w 383275"/>
                  <a:gd name="connsiteY570" fmla="*/ 126801 h 241283"/>
                  <a:gd name="connsiteX571" fmla="*/ 240429 w 383275"/>
                  <a:gd name="connsiteY571" fmla="*/ 125593 h 241283"/>
                  <a:gd name="connsiteX572" fmla="*/ 239015 w 383275"/>
                  <a:gd name="connsiteY572" fmla="*/ 124473 h 241283"/>
                  <a:gd name="connsiteX573" fmla="*/ 240783 w 383275"/>
                  <a:gd name="connsiteY573" fmla="*/ 122940 h 241283"/>
                  <a:gd name="connsiteX574" fmla="*/ 245733 w 383275"/>
                  <a:gd name="connsiteY574" fmla="*/ 118019 h 241283"/>
                  <a:gd name="connsiteX575" fmla="*/ 250743 w 383275"/>
                  <a:gd name="connsiteY575" fmla="*/ 110092 h 241283"/>
                  <a:gd name="connsiteX576" fmla="*/ 253866 w 383275"/>
                  <a:gd name="connsiteY576" fmla="*/ 105142 h 241283"/>
                  <a:gd name="connsiteX577" fmla="*/ 255045 w 383275"/>
                  <a:gd name="connsiteY577" fmla="*/ 96095 h 241283"/>
                  <a:gd name="connsiteX578" fmla="*/ 248503 w 383275"/>
                  <a:gd name="connsiteY578" fmla="*/ 88198 h 241283"/>
                  <a:gd name="connsiteX579" fmla="*/ 242816 w 383275"/>
                  <a:gd name="connsiteY579" fmla="*/ 85663 h 241283"/>
                  <a:gd name="connsiteX580" fmla="*/ 230587 w 383275"/>
                  <a:gd name="connsiteY580" fmla="*/ 84161 h 241283"/>
                  <a:gd name="connsiteX581" fmla="*/ 223456 w 383275"/>
                  <a:gd name="connsiteY581" fmla="*/ 82658 h 241283"/>
                  <a:gd name="connsiteX582" fmla="*/ 231294 w 383275"/>
                  <a:gd name="connsiteY582" fmla="*/ 78355 h 241283"/>
                  <a:gd name="connsiteX583" fmla="*/ 236127 w 383275"/>
                  <a:gd name="connsiteY583" fmla="*/ 73552 h 241283"/>
                  <a:gd name="connsiteX584" fmla="*/ 237689 w 383275"/>
                  <a:gd name="connsiteY584" fmla="*/ 71931 h 241283"/>
                  <a:gd name="connsiteX585" fmla="*/ 235891 w 383275"/>
                  <a:gd name="connsiteY585" fmla="*/ 75114 h 241283"/>
                  <a:gd name="connsiteX586" fmla="*/ 235537 w 383275"/>
                  <a:gd name="connsiteY586" fmla="*/ 80860 h 241283"/>
                  <a:gd name="connsiteX587" fmla="*/ 243052 w 383275"/>
                  <a:gd name="connsiteY587" fmla="*/ 84337 h 241283"/>
                  <a:gd name="connsiteX588" fmla="*/ 243258 w 383275"/>
                  <a:gd name="connsiteY588" fmla="*/ 84337 h 241283"/>
                  <a:gd name="connsiteX589" fmla="*/ 244319 w 383275"/>
                  <a:gd name="connsiteY589" fmla="*/ 84219 h 241283"/>
                  <a:gd name="connsiteX590" fmla="*/ 245291 w 383275"/>
                  <a:gd name="connsiteY590" fmla="*/ 84131 h 241283"/>
                  <a:gd name="connsiteX591" fmla="*/ 246382 w 383275"/>
                  <a:gd name="connsiteY591" fmla="*/ 83807 h 241283"/>
                  <a:gd name="connsiteX592" fmla="*/ 247236 w 383275"/>
                  <a:gd name="connsiteY592" fmla="*/ 83542 h 241283"/>
                  <a:gd name="connsiteX593" fmla="*/ 248238 w 383275"/>
                  <a:gd name="connsiteY593" fmla="*/ 83041 h 241283"/>
                  <a:gd name="connsiteX594" fmla="*/ 249004 w 383275"/>
                  <a:gd name="connsiteY594" fmla="*/ 82628 h 241283"/>
                  <a:gd name="connsiteX595" fmla="*/ 249918 w 383275"/>
                  <a:gd name="connsiteY595" fmla="*/ 81950 h 241283"/>
                  <a:gd name="connsiteX596" fmla="*/ 250595 w 383275"/>
                  <a:gd name="connsiteY596" fmla="*/ 81449 h 241283"/>
                  <a:gd name="connsiteX597" fmla="*/ 251450 w 383275"/>
                  <a:gd name="connsiteY597" fmla="*/ 80595 h 241283"/>
                  <a:gd name="connsiteX598" fmla="*/ 252039 w 383275"/>
                  <a:gd name="connsiteY598" fmla="*/ 80006 h 241283"/>
                  <a:gd name="connsiteX599" fmla="*/ 252835 w 383275"/>
                  <a:gd name="connsiteY599" fmla="*/ 79004 h 241283"/>
                  <a:gd name="connsiteX600" fmla="*/ 253307 w 383275"/>
                  <a:gd name="connsiteY600" fmla="*/ 78385 h 241283"/>
                  <a:gd name="connsiteX601" fmla="*/ 254102 w 383275"/>
                  <a:gd name="connsiteY601" fmla="*/ 77177 h 241283"/>
                  <a:gd name="connsiteX602" fmla="*/ 254456 w 383275"/>
                  <a:gd name="connsiteY602" fmla="*/ 76646 h 241283"/>
                  <a:gd name="connsiteX603" fmla="*/ 255428 w 383275"/>
                  <a:gd name="connsiteY603" fmla="*/ 74819 h 241283"/>
                  <a:gd name="connsiteX604" fmla="*/ 258257 w 383275"/>
                  <a:gd name="connsiteY604" fmla="*/ 68307 h 241283"/>
                  <a:gd name="connsiteX605" fmla="*/ 260644 w 383275"/>
                  <a:gd name="connsiteY605" fmla="*/ 58995 h 241283"/>
                  <a:gd name="connsiteX606" fmla="*/ 260850 w 383275"/>
                  <a:gd name="connsiteY606" fmla="*/ 54368 h 241283"/>
                  <a:gd name="connsiteX607" fmla="*/ 259406 w 383275"/>
                  <a:gd name="connsiteY607" fmla="*/ 47797 h 241283"/>
                  <a:gd name="connsiteX608" fmla="*/ 253277 w 383275"/>
                  <a:gd name="connsiteY608" fmla="*/ 40401 h 241283"/>
                  <a:gd name="connsiteX609" fmla="*/ 246824 w 383275"/>
                  <a:gd name="connsiteY609" fmla="*/ 36422 h 241283"/>
                  <a:gd name="connsiteX610" fmla="*/ 240075 w 383275"/>
                  <a:gd name="connsiteY610" fmla="*/ 32916 h 241283"/>
                  <a:gd name="connsiteX611" fmla="*/ 233651 w 383275"/>
                  <a:gd name="connsiteY611" fmla="*/ 31000 h 241283"/>
                  <a:gd name="connsiteX612" fmla="*/ 233150 w 383275"/>
                  <a:gd name="connsiteY612" fmla="*/ 30971 h 241283"/>
                  <a:gd name="connsiteX613" fmla="*/ 232090 w 383275"/>
                  <a:gd name="connsiteY613" fmla="*/ 31059 h 241283"/>
                  <a:gd name="connsiteX614" fmla="*/ 231765 w 383275"/>
                  <a:gd name="connsiteY614" fmla="*/ 31089 h 241283"/>
                  <a:gd name="connsiteX615" fmla="*/ 229880 w 383275"/>
                  <a:gd name="connsiteY615" fmla="*/ 31442 h 241283"/>
                  <a:gd name="connsiteX616" fmla="*/ 228583 w 383275"/>
                  <a:gd name="connsiteY616" fmla="*/ 31678 h 241283"/>
                  <a:gd name="connsiteX617" fmla="*/ 228023 w 383275"/>
                  <a:gd name="connsiteY617" fmla="*/ 31737 h 241283"/>
                  <a:gd name="connsiteX618" fmla="*/ 226579 w 383275"/>
                  <a:gd name="connsiteY618" fmla="*/ 31737 h 241283"/>
                  <a:gd name="connsiteX619" fmla="*/ 226579 w 383275"/>
                  <a:gd name="connsiteY619" fmla="*/ 31737 h 241283"/>
                  <a:gd name="connsiteX620" fmla="*/ 228141 w 383275"/>
                  <a:gd name="connsiteY620" fmla="*/ 31030 h 241283"/>
                  <a:gd name="connsiteX621" fmla="*/ 228524 w 383275"/>
                  <a:gd name="connsiteY621" fmla="*/ 30882 h 241283"/>
                  <a:gd name="connsiteX622" fmla="*/ 230174 w 383275"/>
                  <a:gd name="connsiteY622" fmla="*/ 30264 h 241283"/>
                  <a:gd name="connsiteX623" fmla="*/ 230410 w 383275"/>
                  <a:gd name="connsiteY623" fmla="*/ 30205 h 241283"/>
                  <a:gd name="connsiteX624" fmla="*/ 231913 w 383275"/>
                  <a:gd name="connsiteY624" fmla="*/ 29822 h 241283"/>
                  <a:gd name="connsiteX625" fmla="*/ 232237 w 383275"/>
                  <a:gd name="connsiteY625" fmla="*/ 29763 h 241283"/>
                  <a:gd name="connsiteX626" fmla="*/ 233917 w 383275"/>
                  <a:gd name="connsiteY626" fmla="*/ 29615 h 241283"/>
                  <a:gd name="connsiteX627" fmla="*/ 234270 w 383275"/>
                  <a:gd name="connsiteY627" fmla="*/ 29615 h 241283"/>
                  <a:gd name="connsiteX628" fmla="*/ 236156 w 383275"/>
                  <a:gd name="connsiteY628" fmla="*/ 29822 h 241283"/>
                  <a:gd name="connsiteX629" fmla="*/ 242728 w 383275"/>
                  <a:gd name="connsiteY629" fmla="*/ 32945 h 241283"/>
                  <a:gd name="connsiteX630" fmla="*/ 244820 w 383275"/>
                  <a:gd name="connsiteY630" fmla="*/ 34124 h 241283"/>
                  <a:gd name="connsiteX631" fmla="*/ 246676 w 383275"/>
                  <a:gd name="connsiteY631" fmla="*/ 35067 h 241283"/>
                  <a:gd name="connsiteX632" fmla="*/ 254073 w 383275"/>
                  <a:gd name="connsiteY632" fmla="*/ 39104 h 241283"/>
                  <a:gd name="connsiteX633" fmla="*/ 258611 w 383275"/>
                  <a:gd name="connsiteY633" fmla="*/ 43406 h 241283"/>
                  <a:gd name="connsiteX634" fmla="*/ 258964 w 383275"/>
                  <a:gd name="connsiteY634" fmla="*/ 43996 h 241283"/>
                  <a:gd name="connsiteX635" fmla="*/ 259082 w 383275"/>
                  <a:gd name="connsiteY635" fmla="*/ 44231 h 241283"/>
                  <a:gd name="connsiteX636" fmla="*/ 259318 w 383275"/>
                  <a:gd name="connsiteY636" fmla="*/ 44732 h 241283"/>
                  <a:gd name="connsiteX637" fmla="*/ 259436 w 383275"/>
                  <a:gd name="connsiteY637" fmla="*/ 45027 h 241283"/>
                  <a:gd name="connsiteX638" fmla="*/ 259642 w 383275"/>
                  <a:gd name="connsiteY638" fmla="*/ 45587 h 241283"/>
                  <a:gd name="connsiteX639" fmla="*/ 259760 w 383275"/>
                  <a:gd name="connsiteY639" fmla="*/ 45882 h 241283"/>
                  <a:gd name="connsiteX640" fmla="*/ 259966 w 383275"/>
                  <a:gd name="connsiteY640" fmla="*/ 46530 h 241283"/>
                  <a:gd name="connsiteX641" fmla="*/ 260055 w 383275"/>
                  <a:gd name="connsiteY641" fmla="*/ 46795 h 241283"/>
                  <a:gd name="connsiteX642" fmla="*/ 260349 w 383275"/>
                  <a:gd name="connsiteY642" fmla="*/ 47738 h 241283"/>
                  <a:gd name="connsiteX643" fmla="*/ 260615 w 383275"/>
                  <a:gd name="connsiteY643" fmla="*/ 48563 h 241283"/>
                  <a:gd name="connsiteX644" fmla="*/ 260732 w 383275"/>
                  <a:gd name="connsiteY644" fmla="*/ 48887 h 241283"/>
                  <a:gd name="connsiteX645" fmla="*/ 260939 w 383275"/>
                  <a:gd name="connsiteY645" fmla="*/ 49477 h 241283"/>
                  <a:gd name="connsiteX646" fmla="*/ 261057 w 383275"/>
                  <a:gd name="connsiteY646" fmla="*/ 49830 h 241283"/>
                  <a:gd name="connsiteX647" fmla="*/ 261263 w 383275"/>
                  <a:gd name="connsiteY647" fmla="*/ 50361 h 241283"/>
                  <a:gd name="connsiteX648" fmla="*/ 261410 w 383275"/>
                  <a:gd name="connsiteY648" fmla="*/ 50685 h 241283"/>
                  <a:gd name="connsiteX649" fmla="*/ 261675 w 383275"/>
                  <a:gd name="connsiteY649" fmla="*/ 51215 h 241283"/>
                  <a:gd name="connsiteX650" fmla="*/ 261793 w 383275"/>
                  <a:gd name="connsiteY650" fmla="*/ 51451 h 241283"/>
                  <a:gd name="connsiteX651" fmla="*/ 262206 w 383275"/>
                  <a:gd name="connsiteY651" fmla="*/ 52129 h 241283"/>
                  <a:gd name="connsiteX652" fmla="*/ 262265 w 383275"/>
                  <a:gd name="connsiteY652" fmla="*/ 52217 h 241283"/>
                  <a:gd name="connsiteX653" fmla="*/ 262677 w 383275"/>
                  <a:gd name="connsiteY653" fmla="*/ 52689 h 241283"/>
                  <a:gd name="connsiteX654" fmla="*/ 262854 w 383275"/>
                  <a:gd name="connsiteY654" fmla="*/ 52836 h 241283"/>
                  <a:gd name="connsiteX655" fmla="*/ 263208 w 383275"/>
                  <a:gd name="connsiteY655" fmla="*/ 53072 h 241283"/>
                  <a:gd name="connsiteX656" fmla="*/ 263414 w 383275"/>
                  <a:gd name="connsiteY656" fmla="*/ 53160 h 241283"/>
                  <a:gd name="connsiteX657" fmla="*/ 263827 w 383275"/>
                  <a:gd name="connsiteY657" fmla="*/ 53278 h 241283"/>
                  <a:gd name="connsiteX658" fmla="*/ 264062 w 383275"/>
                  <a:gd name="connsiteY658" fmla="*/ 53308 h 241283"/>
                  <a:gd name="connsiteX659" fmla="*/ 264180 w 383275"/>
                  <a:gd name="connsiteY659" fmla="*/ 53337 h 241283"/>
                  <a:gd name="connsiteX660" fmla="*/ 264357 w 383275"/>
                  <a:gd name="connsiteY660" fmla="*/ 53308 h 241283"/>
                  <a:gd name="connsiteX661" fmla="*/ 265094 w 383275"/>
                  <a:gd name="connsiteY661" fmla="*/ 53131 h 241283"/>
                  <a:gd name="connsiteX662" fmla="*/ 265418 w 383275"/>
                  <a:gd name="connsiteY662" fmla="*/ 53013 h 241283"/>
                  <a:gd name="connsiteX663" fmla="*/ 266597 w 383275"/>
                  <a:gd name="connsiteY663" fmla="*/ 52306 h 241283"/>
                  <a:gd name="connsiteX664" fmla="*/ 268394 w 383275"/>
                  <a:gd name="connsiteY664" fmla="*/ 50508 h 241283"/>
                  <a:gd name="connsiteX665" fmla="*/ 270604 w 383275"/>
                  <a:gd name="connsiteY665" fmla="*/ 45882 h 241283"/>
                  <a:gd name="connsiteX666" fmla="*/ 271223 w 383275"/>
                  <a:gd name="connsiteY666" fmla="*/ 43230 h 241283"/>
                  <a:gd name="connsiteX667" fmla="*/ 272313 w 383275"/>
                  <a:gd name="connsiteY667" fmla="*/ 32680 h 241283"/>
                  <a:gd name="connsiteX668" fmla="*/ 279592 w 383275"/>
                  <a:gd name="connsiteY668" fmla="*/ 54427 h 241283"/>
                  <a:gd name="connsiteX669" fmla="*/ 279621 w 383275"/>
                  <a:gd name="connsiteY669" fmla="*/ 54427 h 241283"/>
                  <a:gd name="connsiteX670" fmla="*/ 281242 w 383275"/>
                  <a:gd name="connsiteY670" fmla="*/ 54987 h 241283"/>
                  <a:gd name="connsiteX671" fmla="*/ 281861 w 383275"/>
                  <a:gd name="connsiteY671" fmla="*/ 55135 h 241283"/>
                  <a:gd name="connsiteX672" fmla="*/ 283010 w 383275"/>
                  <a:gd name="connsiteY672" fmla="*/ 55400 h 241283"/>
                  <a:gd name="connsiteX673" fmla="*/ 283776 w 383275"/>
                  <a:gd name="connsiteY673" fmla="*/ 55488 h 241283"/>
                  <a:gd name="connsiteX674" fmla="*/ 284867 w 383275"/>
                  <a:gd name="connsiteY674" fmla="*/ 55606 h 241283"/>
                  <a:gd name="connsiteX675" fmla="*/ 285692 w 383275"/>
                  <a:gd name="connsiteY675" fmla="*/ 55636 h 241283"/>
                  <a:gd name="connsiteX676" fmla="*/ 286635 w 383275"/>
                  <a:gd name="connsiteY676" fmla="*/ 55665 h 241283"/>
                  <a:gd name="connsiteX677" fmla="*/ 286753 w 383275"/>
                  <a:gd name="connsiteY677" fmla="*/ 55665 h 241283"/>
                  <a:gd name="connsiteX678" fmla="*/ 287872 w 383275"/>
                  <a:gd name="connsiteY678" fmla="*/ 55606 h 241283"/>
                  <a:gd name="connsiteX679" fmla="*/ 288698 w 383275"/>
                  <a:gd name="connsiteY679" fmla="*/ 55577 h 241283"/>
                  <a:gd name="connsiteX680" fmla="*/ 289847 w 383275"/>
                  <a:gd name="connsiteY680" fmla="*/ 55429 h 241283"/>
                  <a:gd name="connsiteX681" fmla="*/ 290613 w 383275"/>
                  <a:gd name="connsiteY681" fmla="*/ 55341 h 241283"/>
                  <a:gd name="connsiteX682" fmla="*/ 291851 w 383275"/>
                  <a:gd name="connsiteY682" fmla="*/ 55076 h 241283"/>
                  <a:gd name="connsiteX683" fmla="*/ 292469 w 383275"/>
                  <a:gd name="connsiteY683" fmla="*/ 54928 h 241283"/>
                  <a:gd name="connsiteX684" fmla="*/ 294208 w 383275"/>
                  <a:gd name="connsiteY684" fmla="*/ 54398 h 241283"/>
                  <a:gd name="connsiteX685" fmla="*/ 299836 w 383275"/>
                  <a:gd name="connsiteY685" fmla="*/ 48062 h 241283"/>
                  <a:gd name="connsiteX686" fmla="*/ 301310 w 383275"/>
                  <a:gd name="connsiteY686" fmla="*/ 42846 h 241283"/>
                  <a:gd name="connsiteX687" fmla="*/ 301369 w 383275"/>
                  <a:gd name="connsiteY687" fmla="*/ 46235 h 241283"/>
                  <a:gd name="connsiteX688" fmla="*/ 300809 w 383275"/>
                  <a:gd name="connsiteY688" fmla="*/ 47856 h 241283"/>
                  <a:gd name="connsiteX689" fmla="*/ 299394 w 383275"/>
                  <a:gd name="connsiteY689" fmla="*/ 51009 h 241283"/>
                  <a:gd name="connsiteX690" fmla="*/ 298923 w 383275"/>
                  <a:gd name="connsiteY690" fmla="*/ 55812 h 241283"/>
                  <a:gd name="connsiteX691" fmla="*/ 303932 w 383275"/>
                  <a:gd name="connsiteY691" fmla="*/ 60527 h 241283"/>
                  <a:gd name="connsiteX692" fmla="*/ 309001 w 383275"/>
                  <a:gd name="connsiteY692" fmla="*/ 64152 h 241283"/>
                  <a:gd name="connsiteX693" fmla="*/ 310828 w 383275"/>
                  <a:gd name="connsiteY693" fmla="*/ 65124 h 241283"/>
                  <a:gd name="connsiteX694" fmla="*/ 324884 w 383275"/>
                  <a:gd name="connsiteY694" fmla="*/ 68749 h 241283"/>
                  <a:gd name="connsiteX695" fmla="*/ 326888 w 383275"/>
                  <a:gd name="connsiteY695" fmla="*/ 69279 h 241283"/>
                  <a:gd name="connsiteX696" fmla="*/ 342536 w 383275"/>
                  <a:gd name="connsiteY696" fmla="*/ 76970 h 241283"/>
                  <a:gd name="connsiteX697" fmla="*/ 338675 w 383275"/>
                  <a:gd name="connsiteY697" fmla="*/ 75762 h 241283"/>
                  <a:gd name="connsiteX698" fmla="*/ 336789 w 383275"/>
                  <a:gd name="connsiteY698" fmla="*/ 75055 h 241283"/>
                  <a:gd name="connsiteX699" fmla="*/ 332988 w 383275"/>
                  <a:gd name="connsiteY699" fmla="*/ 73640 h 241283"/>
                  <a:gd name="connsiteX700" fmla="*/ 327124 w 383275"/>
                  <a:gd name="connsiteY700" fmla="*/ 72049 h 241283"/>
                  <a:gd name="connsiteX701" fmla="*/ 325208 w 383275"/>
                  <a:gd name="connsiteY701" fmla="*/ 71784 h 241283"/>
                  <a:gd name="connsiteX702" fmla="*/ 324648 w 383275"/>
                  <a:gd name="connsiteY702" fmla="*/ 71725 h 241283"/>
                  <a:gd name="connsiteX703" fmla="*/ 322763 w 383275"/>
                  <a:gd name="connsiteY703" fmla="*/ 71607 h 241283"/>
                  <a:gd name="connsiteX704" fmla="*/ 322586 w 383275"/>
                  <a:gd name="connsiteY704" fmla="*/ 71607 h 241283"/>
                  <a:gd name="connsiteX705" fmla="*/ 322527 w 383275"/>
                  <a:gd name="connsiteY705" fmla="*/ 71607 h 241283"/>
                  <a:gd name="connsiteX706" fmla="*/ 322409 w 383275"/>
                  <a:gd name="connsiteY706" fmla="*/ 71607 h 241283"/>
                  <a:gd name="connsiteX707" fmla="*/ 321171 w 383275"/>
                  <a:gd name="connsiteY707" fmla="*/ 71696 h 241283"/>
                  <a:gd name="connsiteX708" fmla="*/ 320906 w 383275"/>
                  <a:gd name="connsiteY708" fmla="*/ 71725 h 241283"/>
                  <a:gd name="connsiteX709" fmla="*/ 319639 w 383275"/>
                  <a:gd name="connsiteY709" fmla="*/ 71990 h 241283"/>
                  <a:gd name="connsiteX710" fmla="*/ 319403 w 383275"/>
                  <a:gd name="connsiteY710" fmla="*/ 72079 h 241283"/>
                  <a:gd name="connsiteX711" fmla="*/ 318342 w 383275"/>
                  <a:gd name="connsiteY711" fmla="*/ 72550 h 241283"/>
                  <a:gd name="connsiteX712" fmla="*/ 318166 w 383275"/>
                  <a:gd name="connsiteY712" fmla="*/ 72639 h 241283"/>
                  <a:gd name="connsiteX713" fmla="*/ 317105 w 383275"/>
                  <a:gd name="connsiteY713" fmla="*/ 73434 h 241283"/>
                  <a:gd name="connsiteX714" fmla="*/ 316898 w 383275"/>
                  <a:gd name="connsiteY714" fmla="*/ 73640 h 241283"/>
                  <a:gd name="connsiteX715" fmla="*/ 315985 w 383275"/>
                  <a:gd name="connsiteY715" fmla="*/ 74790 h 241283"/>
                  <a:gd name="connsiteX716" fmla="*/ 315985 w 383275"/>
                  <a:gd name="connsiteY716" fmla="*/ 74790 h 241283"/>
                  <a:gd name="connsiteX717" fmla="*/ 313333 w 383275"/>
                  <a:gd name="connsiteY717" fmla="*/ 68749 h 241283"/>
                  <a:gd name="connsiteX718" fmla="*/ 310298 w 383275"/>
                  <a:gd name="connsiteY718" fmla="*/ 66067 h 241283"/>
                  <a:gd name="connsiteX719" fmla="*/ 304227 w 383275"/>
                  <a:gd name="connsiteY719" fmla="*/ 62649 h 241283"/>
                  <a:gd name="connsiteX720" fmla="*/ 300662 w 383275"/>
                  <a:gd name="connsiteY720" fmla="*/ 60910 h 241283"/>
                  <a:gd name="connsiteX721" fmla="*/ 297508 w 383275"/>
                  <a:gd name="connsiteY721" fmla="*/ 59407 h 241283"/>
                  <a:gd name="connsiteX722" fmla="*/ 296507 w 383275"/>
                  <a:gd name="connsiteY722" fmla="*/ 59024 h 241283"/>
                  <a:gd name="connsiteX723" fmla="*/ 294355 w 383275"/>
                  <a:gd name="connsiteY723" fmla="*/ 58229 h 241283"/>
                  <a:gd name="connsiteX724" fmla="*/ 293088 w 383275"/>
                  <a:gd name="connsiteY724" fmla="*/ 57934 h 241283"/>
                  <a:gd name="connsiteX725" fmla="*/ 291084 w 383275"/>
                  <a:gd name="connsiteY725" fmla="*/ 57463 h 241283"/>
                  <a:gd name="connsiteX726" fmla="*/ 289641 w 383275"/>
                  <a:gd name="connsiteY726" fmla="*/ 57345 h 241283"/>
                  <a:gd name="connsiteX727" fmla="*/ 287755 w 383275"/>
                  <a:gd name="connsiteY727" fmla="*/ 57197 h 241283"/>
                  <a:gd name="connsiteX728" fmla="*/ 287430 w 383275"/>
                  <a:gd name="connsiteY728" fmla="*/ 57197 h 241283"/>
                  <a:gd name="connsiteX729" fmla="*/ 285486 w 383275"/>
                  <a:gd name="connsiteY729" fmla="*/ 57227 h 241283"/>
                  <a:gd name="connsiteX730" fmla="*/ 284719 w 383275"/>
                  <a:gd name="connsiteY730" fmla="*/ 57227 h 241283"/>
                  <a:gd name="connsiteX731" fmla="*/ 283393 w 383275"/>
                  <a:gd name="connsiteY731" fmla="*/ 57168 h 241283"/>
                  <a:gd name="connsiteX732" fmla="*/ 282745 w 383275"/>
                  <a:gd name="connsiteY732" fmla="*/ 57109 h 241283"/>
                  <a:gd name="connsiteX733" fmla="*/ 280859 w 383275"/>
                  <a:gd name="connsiteY733" fmla="*/ 56785 h 241283"/>
                  <a:gd name="connsiteX734" fmla="*/ 277794 w 383275"/>
                  <a:gd name="connsiteY734" fmla="*/ 55400 h 241283"/>
                  <a:gd name="connsiteX735" fmla="*/ 274877 w 383275"/>
                  <a:gd name="connsiteY735" fmla="*/ 53720 h 241283"/>
                  <a:gd name="connsiteX736" fmla="*/ 273197 w 383275"/>
                  <a:gd name="connsiteY736" fmla="*/ 53072 h 241283"/>
                  <a:gd name="connsiteX737" fmla="*/ 272667 w 383275"/>
                  <a:gd name="connsiteY737" fmla="*/ 52983 h 241283"/>
                  <a:gd name="connsiteX738" fmla="*/ 271636 w 383275"/>
                  <a:gd name="connsiteY738" fmla="*/ 52836 h 241283"/>
                  <a:gd name="connsiteX739" fmla="*/ 271488 w 383275"/>
                  <a:gd name="connsiteY739" fmla="*/ 52807 h 241283"/>
                  <a:gd name="connsiteX740" fmla="*/ 270693 w 383275"/>
                  <a:gd name="connsiteY740" fmla="*/ 52895 h 241283"/>
                  <a:gd name="connsiteX741" fmla="*/ 270368 w 383275"/>
                  <a:gd name="connsiteY741" fmla="*/ 52924 h 241283"/>
                  <a:gd name="connsiteX742" fmla="*/ 269160 w 383275"/>
                  <a:gd name="connsiteY742" fmla="*/ 53278 h 241283"/>
                  <a:gd name="connsiteX743" fmla="*/ 268925 w 383275"/>
                  <a:gd name="connsiteY743" fmla="*/ 53396 h 241283"/>
                  <a:gd name="connsiteX744" fmla="*/ 268041 w 383275"/>
                  <a:gd name="connsiteY744" fmla="*/ 53867 h 241283"/>
                  <a:gd name="connsiteX745" fmla="*/ 267657 w 383275"/>
                  <a:gd name="connsiteY745" fmla="*/ 54133 h 241283"/>
                  <a:gd name="connsiteX746" fmla="*/ 266980 w 383275"/>
                  <a:gd name="connsiteY746" fmla="*/ 54663 h 241283"/>
                  <a:gd name="connsiteX747" fmla="*/ 266597 w 383275"/>
                  <a:gd name="connsiteY747" fmla="*/ 55017 h 241283"/>
                  <a:gd name="connsiteX748" fmla="*/ 265978 w 383275"/>
                  <a:gd name="connsiteY748" fmla="*/ 55665 h 241283"/>
                  <a:gd name="connsiteX749" fmla="*/ 265624 w 383275"/>
                  <a:gd name="connsiteY749" fmla="*/ 56078 h 241283"/>
                  <a:gd name="connsiteX750" fmla="*/ 265064 w 383275"/>
                  <a:gd name="connsiteY750" fmla="*/ 56814 h 241283"/>
                  <a:gd name="connsiteX751" fmla="*/ 264770 w 383275"/>
                  <a:gd name="connsiteY751" fmla="*/ 57227 h 241283"/>
                  <a:gd name="connsiteX752" fmla="*/ 264180 w 383275"/>
                  <a:gd name="connsiteY752" fmla="*/ 58170 h 241283"/>
                  <a:gd name="connsiteX753" fmla="*/ 263974 w 383275"/>
                  <a:gd name="connsiteY753" fmla="*/ 58494 h 241283"/>
                  <a:gd name="connsiteX754" fmla="*/ 263237 w 383275"/>
                  <a:gd name="connsiteY754" fmla="*/ 59849 h 241283"/>
                  <a:gd name="connsiteX755" fmla="*/ 263178 w 383275"/>
                  <a:gd name="connsiteY755" fmla="*/ 59938 h 241283"/>
                  <a:gd name="connsiteX756" fmla="*/ 262530 w 383275"/>
                  <a:gd name="connsiteY756" fmla="*/ 61234 h 241283"/>
                  <a:gd name="connsiteX757" fmla="*/ 262324 w 383275"/>
                  <a:gd name="connsiteY757" fmla="*/ 61676 h 241283"/>
                  <a:gd name="connsiteX758" fmla="*/ 261882 w 383275"/>
                  <a:gd name="connsiteY758" fmla="*/ 62649 h 241283"/>
                  <a:gd name="connsiteX759" fmla="*/ 261646 w 383275"/>
                  <a:gd name="connsiteY759" fmla="*/ 63150 h 241283"/>
                  <a:gd name="connsiteX760" fmla="*/ 261263 w 383275"/>
                  <a:gd name="connsiteY760" fmla="*/ 64034 h 241283"/>
                  <a:gd name="connsiteX761" fmla="*/ 261027 w 383275"/>
                  <a:gd name="connsiteY761" fmla="*/ 64564 h 241283"/>
                  <a:gd name="connsiteX762" fmla="*/ 260644 w 383275"/>
                  <a:gd name="connsiteY762" fmla="*/ 65478 h 241283"/>
                  <a:gd name="connsiteX763" fmla="*/ 260261 w 383275"/>
                  <a:gd name="connsiteY763" fmla="*/ 66421 h 241283"/>
                  <a:gd name="connsiteX764" fmla="*/ 260025 w 383275"/>
                  <a:gd name="connsiteY764" fmla="*/ 67010 h 241283"/>
                  <a:gd name="connsiteX765" fmla="*/ 259554 w 383275"/>
                  <a:gd name="connsiteY765" fmla="*/ 68130 h 241283"/>
                  <a:gd name="connsiteX766" fmla="*/ 254603 w 383275"/>
                  <a:gd name="connsiteY766" fmla="*/ 86577 h 241283"/>
                  <a:gd name="connsiteX767" fmla="*/ 255134 w 383275"/>
                  <a:gd name="connsiteY767" fmla="*/ 93119 h 241283"/>
                  <a:gd name="connsiteX768" fmla="*/ 255369 w 383275"/>
                  <a:gd name="connsiteY768" fmla="*/ 94150 h 241283"/>
                  <a:gd name="connsiteX769" fmla="*/ 255458 w 383275"/>
                  <a:gd name="connsiteY769" fmla="*/ 94504 h 241283"/>
                  <a:gd name="connsiteX770" fmla="*/ 255664 w 383275"/>
                  <a:gd name="connsiteY770" fmla="*/ 95270 h 241283"/>
                  <a:gd name="connsiteX771" fmla="*/ 255811 w 383275"/>
                  <a:gd name="connsiteY771" fmla="*/ 95712 h 241283"/>
                  <a:gd name="connsiteX772" fmla="*/ 256077 w 383275"/>
                  <a:gd name="connsiteY772" fmla="*/ 96419 h 241283"/>
                  <a:gd name="connsiteX773" fmla="*/ 256283 w 383275"/>
                  <a:gd name="connsiteY773" fmla="*/ 96861 h 241283"/>
                  <a:gd name="connsiteX774" fmla="*/ 256607 w 383275"/>
                  <a:gd name="connsiteY774" fmla="*/ 97480 h 241283"/>
                  <a:gd name="connsiteX775" fmla="*/ 256872 w 383275"/>
                  <a:gd name="connsiteY775" fmla="*/ 97893 h 241283"/>
                  <a:gd name="connsiteX776" fmla="*/ 257285 w 383275"/>
                  <a:gd name="connsiteY776" fmla="*/ 98423 h 241283"/>
                  <a:gd name="connsiteX777" fmla="*/ 257609 w 383275"/>
                  <a:gd name="connsiteY777" fmla="*/ 98747 h 241283"/>
                  <a:gd name="connsiteX778" fmla="*/ 258139 w 383275"/>
                  <a:gd name="connsiteY778" fmla="*/ 99130 h 241283"/>
                  <a:gd name="connsiteX779" fmla="*/ 258493 w 383275"/>
                  <a:gd name="connsiteY779" fmla="*/ 99337 h 241283"/>
                  <a:gd name="connsiteX780" fmla="*/ 259230 w 383275"/>
                  <a:gd name="connsiteY780" fmla="*/ 99513 h 241283"/>
                  <a:gd name="connsiteX781" fmla="*/ 259524 w 383275"/>
                  <a:gd name="connsiteY781" fmla="*/ 99572 h 241283"/>
                  <a:gd name="connsiteX782" fmla="*/ 259583 w 383275"/>
                  <a:gd name="connsiteY782" fmla="*/ 99572 h 241283"/>
                  <a:gd name="connsiteX783" fmla="*/ 260791 w 383275"/>
                  <a:gd name="connsiteY783" fmla="*/ 99337 h 241283"/>
                  <a:gd name="connsiteX784" fmla="*/ 263915 w 383275"/>
                  <a:gd name="connsiteY784" fmla="*/ 96979 h 241283"/>
                  <a:gd name="connsiteX785" fmla="*/ 267510 w 383275"/>
                  <a:gd name="connsiteY785" fmla="*/ 91203 h 241283"/>
                  <a:gd name="connsiteX786" fmla="*/ 268748 w 383275"/>
                  <a:gd name="connsiteY786" fmla="*/ 101399 h 241283"/>
                  <a:gd name="connsiteX787" fmla="*/ 256961 w 383275"/>
                  <a:gd name="connsiteY787" fmla="*/ 105407 h 241283"/>
                  <a:gd name="connsiteX788" fmla="*/ 246941 w 383275"/>
                  <a:gd name="connsiteY788" fmla="*/ 118609 h 241283"/>
                  <a:gd name="connsiteX789" fmla="*/ 245851 w 383275"/>
                  <a:gd name="connsiteY789" fmla="*/ 122675 h 241283"/>
                  <a:gd name="connsiteX790" fmla="*/ 245910 w 383275"/>
                  <a:gd name="connsiteY790" fmla="*/ 126653 h 241283"/>
                  <a:gd name="connsiteX791" fmla="*/ 247148 w 383275"/>
                  <a:gd name="connsiteY791" fmla="*/ 130425 h 241283"/>
                  <a:gd name="connsiteX792" fmla="*/ 249564 w 383275"/>
                  <a:gd name="connsiteY792" fmla="*/ 133873 h 241283"/>
                  <a:gd name="connsiteX793" fmla="*/ 255841 w 383275"/>
                  <a:gd name="connsiteY793" fmla="*/ 140091 h 241283"/>
                  <a:gd name="connsiteX794" fmla="*/ 256519 w 383275"/>
                  <a:gd name="connsiteY794" fmla="*/ 140916 h 241283"/>
                  <a:gd name="connsiteX795" fmla="*/ 256931 w 383275"/>
                  <a:gd name="connsiteY795" fmla="*/ 141387 h 241283"/>
                  <a:gd name="connsiteX796" fmla="*/ 257167 w 383275"/>
                  <a:gd name="connsiteY796" fmla="*/ 141653 h 241283"/>
                  <a:gd name="connsiteX797" fmla="*/ 257520 w 383275"/>
                  <a:gd name="connsiteY797" fmla="*/ 142036 h 241283"/>
                  <a:gd name="connsiteX798" fmla="*/ 257786 w 383275"/>
                  <a:gd name="connsiteY798" fmla="*/ 142271 h 241283"/>
                  <a:gd name="connsiteX799" fmla="*/ 258139 w 383275"/>
                  <a:gd name="connsiteY799" fmla="*/ 142596 h 241283"/>
                  <a:gd name="connsiteX800" fmla="*/ 258434 w 383275"/>
                  <a:gd name="connsiteY800" fmla="*/ 142802 h 241283"/>
                  <a:gd name="connsiteX801" fmla="*/ 258817 w 383275"/>
                  <a:gd name="connsiteY801" fmla="*/ 143067 h 241283"/>
                  <a:gd name="connsiteX802" fmla="*/ 259141 w 383275"/>
                  <a:gd name="connsiteY802" fmla="*/ 143244 h 241283"/>
                  <a:gd name="connsiteX803" fmla="*/ 259554 w 383275"/>
                  <a:gd name="connsiteY803" fmla="*/ 143450 h 241283"/>
                  <a:gd name="connsiteX804" fmla="*/ 259907 w 383275"/>
                  <a:gd name="connsiteY804" fmla="*/ 143568 h 241283"/>
                  <a:gd name="connsiteX805" fmla="*/ 260349 w 383275"/>
                  <a:gd name="connsiteY805" fmla="*/ 143686 h 241283"/>
                  <a:gd name="connsiteX806" fmla="*/ 260732 w 383275"/>
                  <a:gd name="connsiteY806" fmla="*/ 143715 h 241283"/>
                  <a:gd name="connsiteX807" fmla="*/ 260968 w 383275"/>
                  <a:gd name="connsiteY807" fmla="*/ 143745 h 241283"/>
                  <a:gd name="connsiteX808" fmla="*/ 261440 w 383275"/>
                  <a:gd name="connsiteY808" fmla="*/ 143715 h 241283"/>
                  <a:gd name="connsiteX809" fmla="*/ 264475 w 383275"/>
                  <a:gd name="connsiteY809" fmla="*/ 142360 h 241283"/>
                  <a:gd name="connsiteX810" fmla="*/ 265506 w 383275"/>
                  <a:gd name="connsiteY810" fmla="*/ 133313 h 241283"/>
                  <a:gd name="connsiteX811" fmla="*/ 263709 w 383275"/>
                  <a:gd name="connsiteY811" fmla="*/ 129924 h 241283"/>
                  <a:gd name="connsiteX812" fmla="*/ 264416 w 383275"/>
                  <a:gd name="connsiteY812" fmla="*/ 128922 h 241283"/>
                  <a:gd name="connsiteX813" fmla="*/ 267333 w 383275"/>
                  <a:gd name="connsiteY813" fmla="*/ 128097 h 241283"/>
                  <a:gd name="connsiteX814" fmla="*/ 268247 w 383275"/>
                  <a:gd name="connsiteY814" fmla="*/ 127891 h 241283"/>
                  <a:gd name="connsiteX815" fmla="*/ 273021 w 383275"/>
                  <a:gd name="connsiteY815" fmla="*/ 126329 h 241283"/>
                  <a:gd name="connsiteX816" fmla="*/ 276380 w 383275"/>
                  <a:gd name="connsiteY816" fmla="*/ 124149 h 241283"/>
                  <a:gd name="connsiteX817" fmla="*/ 279415 w 383275"/>
                  <a:gd name="connsiteY817" fmla="*/ 121496 h 241283"/>
                  <a:gd name="connsiteX818" fmla="*/ 282244 w 383275"/>
                  <a:gd name="connsiteY818" fmla="*/ 119051 h 241283"/>
                  <a:gd name="connsiteX819" fmla="*/ 283570 w 383275"/>
                  <a:gd name="connsiteY819" fmla="*/ 117754 h 241283"/>
                  <a:gd name="connsiteX820" fmla="*/ 284778 w 383275"/>
                  <a:gd name="connsiteY820" fmla="*/ 116340 h 241283"/>
                  <a:gd name="connsiteX821" fmla="*/ 285928 w 383275"/>
                  <a:gd name="connsiteY821" fmla="*/ 98953 h 241283"/>
                  <a:gd name="connsiteX822" fmla="*/ 285928 w 383275"/>
                  <a:gd name="connsiteY822" fmla="*/ 98394 h 241283"/>
                  <a:gd name="connsiteX823" fmla="*/ 285957 w 383275"/>
                  <a:gd name="connsiteY823" fmla="*/ 97863 h 241283"/>
                  <a:gd name="connsiteX824" fmla="*/ 285957 w 383275"/>
                  <a:gd name="connsiteY824" fmla="*/ 97539 h 241283"/>
                  <a:gd name="connsiteX825" fmla="*/ 285987 w 383275"/>
                  <a:gd name="connsiteY825" fmla="*/ 96950 h 241283"/>
                  <a:gd name="connsiteX826" fmla="*/ 286016 w 383275"/>
                  <a:gd name="connsiteY826" fmla="*/ 96419 h 241283"/>
                  <a:gd name="connsiteX827" fmla="*/ 286075 w 383275"/>
                  <a:gd name="connsiteY827" fmla="*/ 95358 h 241283"/>
                  <a:gd name="connsiteX828" fmla="*/ 286104 w 383275"/>
                  <a:gd name="connsiteY828" fmla="*/ 95093 h 241283"/>
                  <a:gd name="connsiteX829" fmla="*/ 286193 w 383275"/>
                  <a:gd name="connsiteY829" fmla="*/ 93944 h 241283"/>
                  <a:gd name="connsiteX830" fmla="*/ 286222 w 383275"/>
                  <a:gd name="connsiteY830" fmla="*/ 93590 h 241283"/>
                  <a:gd name="connsiteX831" fmla="*/ 286311 w 383275"/>
                  <a:gd name="connsiteY831" fmla="*/ 92618 h 241283"/>
                  <a:gd name="connsiteX832" fmla="*/ 286370 w 383275"/>
                  <a:gd name="connsiteY832" fmla="*/ 91970 h 241283"/>
                  <a:gd name="connsiteX833" fmla="*/ 286458 w 383275"/>
                  <a:gd name="connsiteY833" fmla="*/ 90997 h 241283"/>
                  <a:gd name="connsiteX834" fmla="*/ 286517 w 383275"/>
                  <a:gd name="connsiteY834" fmla="*/ 90290 h 241283"/>
                  <a:gd name="connsiteX835" fmla="*/ 286605 w 383275"/>
                  <a:gd name="connsiteY835" fmla="*/ 89347 h 241283"/>
                  <a:gd name="connsiteX836" fmla="*/ 286694 w 383275"/>
                  <a:gd name="connsiteY836" fmla="*/ 88551 h 241283"/>
                  <a:gd name="connsiteX837" fmla="*/ 286782 w 383275"/>
                  <a:gd name="connsiteY837" fmla="*/ 87756 h 241283"/>
                  <a:gd name="connsiteX838" fmla="*/ 286900 w 383275"/>
                  <a:gd name="connsiteY838" fmla="*/ 86872 h 241283"/>
                  <a:gd name="connsiteX839" fmla="*/ 286988 w 383275"/>
                  <a:gd name="connsiteY839" fmla="*/ 86135 h 241283"/>
                  <a:gd name="connsiteX840" fmla="*/ 287106 w 383275"/>
                  <a:gd name="connsiteY840" fmla="*/ 85251 h 241283"/>
                  <a:gd name="connsiteX841" fmla="*/ 287224 w 383275"/>
                  <a:gd name="connsiteY841" fmla="*/ 84573 h 241283"/>
                  <a:gd name="connsiteX842" fmla="*/ 287342 w 383275"/>
                  <a:gd name="connsiteY842" fmla="*/ 83777 h 241283"/>
                  <a:gd name="connsiteX843" fmla="*/ 287460 w 383275"/>
                  <a:gd name="connsiteY843" fmla="*/ 83129 h 241283"/>
                  <a:gd name="connsiteX844" fmla="*/ 287607 w 383275"/>
                  <a:gd name="connsiteY844" fmla="*/ 82451 h 241283"/>
                  <a:gd name="connsiteX845" fmla="*/ 287725 w 383275"/>
                  <a:gd name="connsiteY845" fmla="*/ 81921 h 241283"/>
                  <a:gd name="connsiteX846" fmla="*/ 287872 w 383275"/>
                  <a:gd name="connsiteY846" fmla="*/ 81361 h 241283"/>
                  <a:gd name="connsiteX847" fmla="*/ 288020 w 383275"/>
                  <a:gd name="connsiteY847" fmla="*/ 80949 h 241283"/>
                  <a:gd name="connsiteX848" fmla="*/ 288167 w 383275"/>
                  <a:gd name="connsiteY848" fmla="*/ 80507 h 241283"/>
                  <a:gd name="connsiteX849" fmla="*/ 288314 w 383275"/>
                  <a:gd name="connsiteY849" fmla="*/ 80241 h 241283"/>
                  <a:gd name="connsiteX850" fmla="*/ 288462 w 383275"/>
                  <a:gd name="connsiteY850" fmla="*/ 79976 h 241283"/>
                  <a:gd name="connsiteX851" fmla="*/ 288609 w 383275"/>
                  <a:gd name="connsiteY851" fmla="*/ 79888 h 241283"/>
                  <a:gd name="connsiteX852" fmla="*/ 288786 w 383275"/>
                  <a:gd name="connsiteY852" fmla="*/ 79799 h 241283"/>
                  <a:gd name="connsiteX853" fmla="*/ 288285 w 383275"/>
                  <a:gd name="connsiteY853" fmla="*/ 85045 h 241283"/>
                  <a:gd name="connsiteX854" fmla="*/ 287342 w 383275"/>
                  <a:gd name="connsiteY854" fmla="*/ 100839 h 241283"/>
                  <a:gd name="connsiteX855" fmla="*/ 287755 w 383275"/>
                  <a:gd name="connsiteY855" fmla="*/ 104140 h 241283"/>
                  <a:gd name="connsiteX856" fmla="*/ 294149 w 383275"/>
                  <a:gd name="connsiteY856" fmla="*/ 109857 h 241283"/>
                  <a:gd name="connsiteX857" fmla="*/ 285898 w 383275"/>
                  <a:gd name="connsiteY857" fmla="*/ 117931 h 241283"/>
                  <a:gd name="connsiteX858" fmla="*/ 277205 w 383275"/>
                  <a:gd name="connsiteY858" fmla="*/ 125475 h 241283"/>
                  <a:gd name="connsiteX859" fmla="*/ 275054 w 383275"/>
                  <a:gd name="connsiteY859" fmla="*/ 126594 h 241283"/>
                  <a:gd name="connsiteX860" fmla="*/ 270427 w 383275"/>
                  <a:gd name="connsiteY860" fmla="*/ 129099 h 241283"/>
                  <a:gd name="connsiteX861" fmla="*/ 269543 w 383275"/>
                  <a:gd name="connsiteY861" fmla="*/ 129895 h 241283"/>
                  <a:gd name="connsiteX862" fmla="*/ 268866 w 383275"/>
                  <a:gd name="connsiteY862" fmla="*/ 130808 h 241283"/>
                  <a:gd name="connsiteX863" fmla="*/ 270781 w 383275"/>
                  <a:gd name="connsiteY863" fmla="*/ 135641 h 241283"/>
                  <a:gd name="connsiteX864" fmla="*/ 273964 w 383275"/>
                  <a:gd name="connsiteY864" fmla="*/ 137203 h 241283"/>
                  <a:gd name="connsiteX865" fmla="*/ 276439 w 383275"/>
                  <a:gd name="connsiteY865" fmla="*/ 137910 h 241283"/>
                  <a:gd name="connsiteX866" fmla="*/ 277205 w 383275"/>
                  <a:gd name="connsiteY866" fmla="*/ 138057 h 241283"/>
                  <a:gd name="connsiteX867" fmla="*/ 279120 w 383275"/>
                  <a:gd name="connsiteY867" fmla="*/ 138382 h 241283"/>
                  <a:gd name="connsiteX868" fmla="*/ 279857 w 383275"/>
                  <a:gd name="connsiteY868" fmla="*/ 138470 h 241283"/>
                  <a:gd name="connsiteX869" fmla="*/ 282450 w 383275"/>
                  <a:gd name="connsiteY869" fmla="*/ 138676 h 241283"/>
                  <a:gd name="connsiteX870" fmla="*/ 282716 w 383275"/>
                  <a:gd name="connsiteY870" fmla="*/ 138676 h 241283"/>
                  <a:gd name="connsiteX871" fmla="*/ 285161 w 383275"/>
                  <a:gd name="connsiteY871" fmla="*/ 138735 h 241283"/>
                  <a:gd name="connsiteX872" fmla="*/ 285427 w 383275"/>
                  <a:gd name="connsiteY872" fmla="*/ 138735 h 241283"/>
                  <a:gd name="connsiteX873" fmla="*/ 285751 w 383275"/>
                  <a:gd name="connsiteY873" fmla="*/ 138735 h 241283"/>
                  <a:gd name="connsiteX874" fmla="*/ 291026 w 383275"/>
                  <a:gd name="connsiteY874" fmla="*/ 138617 h 241283"/>
                  <a:gd name="connsiteX875" fmla="*/ 291468 w 383275"/>
                  <a:gd name="connsiteY875" fmla="*/ 138588 h 241283"/>
                  <a:gd name="connsiteX876" fmla="*/ 291880 w 383275"/>
                  <a:gd name="connsiteY876" fmla="*/ 138558 h 241283"/>
                  <a:gd name="connsiteX877" fmla="*/ 292116 w 383275"/>
                  <a:gd name="connsiteY877" fmla="*/ 138558 h 241283"/>
                  <a:gd name="connsiteX878" fmla="*/ 292558 w 383275"/>
                  <a:gd name="connsiteY878" fmla="*/ 138529 h 241283"/>
                  <a:gd name="connsiteX879" fmla="*/ 292853 w 383275"/>
                  <a:gd name="connsiteY879" fmla="*/ 138529 h 241283"/>
                  <a:gd name="connsiteX880" fmla="*/ 293265 w 383275"/>
                  <a:gd name="connsiteY880" fmla="*/ 138529 h 241283"/>
                  <a:gd name="connsiteX881" fmla="*/ 293737 w 383275"/>
                  <a:gd name="connsiteY881" fmla="*/ 138558 h 241283"/>
                  <a:gd name="connsiteX882" fmla="*/ 294061 w 383275"/>
                  <a:gd name="connsiteY882" fmla="*/ 138588 h 241283"/>
                  <a:gd name="connsiteX883" fmla="*/ 294473 w 383275"/>
                  <a:gd name="connsiteY883" fmla="*/ 138647 h 241283"/>
                  <a:gd name="connsiteX884" fmla="*/ 294739 w 383275"/>
                  <a:gd name="connsiteY884" fmla="*/ 138706 h 241283"/>
                  <a:gd name="connsiteX885" fmla="*/ 295033 w 383275"/>
                  <a:gd name="connsiteY885" fmla="*/ 138824 h 241283"/>
                  <a:gd name="connsiteX886" fmla="*/ 295181 w 383275"/>
                  <a:gd name="connsiteY886" fmla="*/ 138912 h 241283"/>
                  <a:gd name="connsiteX887" fmla="*/ 295269 w 383275"/>
                  <a:gd name="connsiteY887" fmla="*/ 139236 h 241283"/>
                  <a:gd name="connsiteX888" fmla="*/ 294945 w 383275"/>
                  <a:gd name="connsiteY888" fmla="*/ 139442 h 241283"/>
                  <a:gd name="connsiteX889" fmla="*/ 294739 w 383275"/>
                  <a:gd name="connsiteY889" fmla="*/ 139472 h 241283"/>
                  <a:gd name="connsiteX890" fmla="*/ 294267 w 383275"/>
                  <a:gd name="connsiteY890" fmla="*/ 139531 h 241283"/>
                  <a:gd name="connsiteX891" fmla="*/ 293943 w 383275"/>
                  <a:gd name="connsiteY891" fmla="*/ 139560 h 241283"/>
                  <a:gd name="connsiteX892" fmla="*/ 293324 w 383275"/>
                  <a:gd name="connsiteY892" fmla="*/ 139590 h 241283"/>
                  <a:gd name="connsiteX893" fmla="*/ 292941 w 383275"/>
                  <a:gd name="connsiteY893" fmla="*/ 139590 h 241283"/>
                  <a:gd name="connsiteX894" fmla="*/ 291969 w 383275"/>
                  <a:gd name="connsiteY894" fmla="*/ 139590 h 241283"/>
                  <a:gd name="connsiteX895" fmla="*/ 291821 w 383275"/>
                  <a:gd name="connsiteY895" fmla="*/ 139590 h 241283"/>
                  <a:gd name="connsiteX896" fmla="*/ 290819 w 383275"/>
                  <a:gd name="connsiteY896" fmla="*/ 139560 h 241283"/>
                  <a:gd name="connsiteX897" fmla="*/ 290701 w 383275"/>
                  <a:gd name="connsiteY897" fmla="*/ 139560 h 241283"/>
                  <a:gd name="connsiteX898" fmla="*/ 289758 w 383275"/>
                  <a:gd name="connsiteY898" fmla="*/ 139501 h 241283"/>
                  <a:gd name="connsiteX899" fmla="*/ 289582 w 383275"/>
                  <a:gd name="connsiteY899" fmla="*/ 139501 h 241283"/>
                  <a:gd name="connsiteX900" fmla="*/ 288904 w 383275"/>
                  <a:gd name="connsiteY900" fmla="*/ 139472 h 241283"/>
                  <a:gd name="connsiteX901" fmla="*/ 288550 w 383275"/>
                  <a:gd name="connsiteY901" fmla="*/ 139442 h 241283"/>
                  <a:gd name="connsiteX902" fmla="*/ 285515 w 383275"/>
                  <a:gd name="connsiteY902" fmla="*/ 139413 h 241283"/>
                  <a:gd name="connsiteX903" fmla="*/ 284926 w 383275"/>
                  <a:gd name="connsiteY903" fmla="*/ 139413 h 241283"/>
                  <a:gd name="connsiteX904" fmla="*/ 284248 w 383275"/>
                  <a:gd name="connsiteY904" fmla="*/ 139413 h 241283"/>
                  <a:gd name="connsiteX905" fmla="*/ 283423 w 383275"/>
                  <a:gd name="connsiteY905" fmla="*/ 139413 h 241283"/>
                  <a:gd name="connsiteX906" fmla="*/ 281773 w 383275"/>
                  <a:gd name="connsiteY906" fmla="*/ 139472 h 241283"/>
                  <a:gd name="connsiteX907" fmla="*/ 281124 w 383275"/>
                  <a:gd name="connsiteY907" fmla="*/ 139501 h 241283"/>
                  <a:gd name="connsiteX908" fmla="*/ 278885 w 383275"/>
                  <a:gd name="connsiteY908" fmla="*/ 139649 h 241283"/>
                  <a:gd name="connsiteX909" fmla="*/ 278443 w 383275"/>
                  <a:gd name="connsiteY909" fmla="*/ 139708 h 241283"/>
                  <a:gd name="connsiteX910" fmla="*/ 276675 w 383275"/>
                  <a:gd name="connsiteY910" fmla="*/ 139943 h 241283"/>
                  <a:gd name="connsiteX911" fmla="*/ 275938 w 383275"/>
                  <a:gd name="connsiteY911" fmla="*/ 140061 h 241283"/>
                  <a:gd name="connsiteX912" fmla="*/ 274465 w 383275"/>
                  <a:gd name="connsiteY912" fmla="*/ 140356 h 241283"/>
                  <a:gd name="connsiteX913" fmla="*/ 273669 w 383275"/>
                  <a:gd name="connsiteY913" fmla="*/ 140533 h 241283"/>
                  <a:gd name="connsiteX914" fmla="*/ 272196 w 383275"/>
                  <a:gd name="connsiteY914" fmla="*/ 140975 h 241283"/>
                  <a:gd name="connsiteX915" fmla="*/ 271518 w 383275"/>
                  <a:gd name="connsiteY915" fmla="*/ 141211 h 241283"/>
                  <a:gd name="connsiteX916" fmla="*/ 269396 w 383275"/>
                  <a:gd name="connsiteY916" fmla="*/ 142065 h 241283"/>
                  <a:gd name="connsiteX917" fmla="*/ 267215 w 383275"/>
                  <a:gd name="connsiteY917" fmla="*/ 143332 h 241283"/>
                  <a:gd name="connsiteX918" fmla="*/ 262795 w 383275"/>
                  <a:gd name="connsiteY918" fmla="*/ 152762 h 241283"/>
                  <a:gd name="connsiteX919" fmla="*/ 264711 w 383275"/>
                  <a:gd name="connsiteY919" fmla="*/ 157271 h 241283"/>
                  <a:gd name="connsiteX920" fmla="*/ 281655 w 383275"/>
                  <a:gd name="connsiteY920" fmla="*/ 166671 h 241283"/>
                  <a:gd name="connsiteX921" fmla="*/ 287283 w 383275"/>
                  <a:gd name="connsiteY921" fmla="*/ 167879 h 241283"/>
                  <a:gd name="connsiteX922" fmla="*/ 289022 w 383275"/>
                  <a:gd name="connsiteY922" fmla="*/ 168174 h 241283"/>
                  <a:gd name="connsiteX923" fmla="*/ 292970 w 383275"/>
                  <a:gd name="connsiteY923" fmla="*/ 168793 h 241283"/>
                  <a:gd name="connsiteX924" fmla="*/ 295210 w 383275"/>
                  <a:gd name="connsiteY924" fmla="*/ 169028 h 241283"/>
                  <a:gd name="connsiteX925" fmla="*/ 298717 w 383275"/>
                  <a:gd name="connsiteY925" fmla="*/ 169382 h 241283"/>
                  <a:gd name="connsiteX926" fmla="*/ 301133 w 383275"/>
                  <a:gd name="connsiteY926" fmla="*/ 169470 h 241283"/>
                  <a:gd name="connsiteX927" fmla="*/ 304316 w 383275"/>
                  <a:gd name="connsiteY927" fmla="*/ 169588 h 241283"/>
                  <a:gd name="connsiteX928" fmla="*/ 304640 w 383275"/>
                  <a:gd name="connsiteY928" fmla="*/ 169588 h 241283"/>
                  <a:gd name="connsiteX929" fmla="*/ 324472 w 383275"/>
                  <a:gd name="connsiteY929" fmla="*/ 166553 h 241283"/>
                  <a:gd name="connsiteX930" fmla="*/ 330778 w 383275"/>
                  <a:gd name="connsiteY930" fmla="*/ 164166 h 241283"/>
                  <a:gd name="connsiteX931" fmla="*/ 339677 w 383275"/>
                  <a:gd name="connsiteY931" fmla="*/ 159540 h 241283"/>
                  <a:gd name="connsiteX932" fmla="*/ 342418 w 383275"/>
                  <a:gd name="connsiteY932" fmla="*/ 157654 h 241283"/>
                  <a:gd name="connsiteX933" fmla="*/ 342801 w 383275"/>
                  <a:gd name="connsiteY933" fmla="*/ 157330 h 241283"/>
                  <a:gd name="connsiteX934" fmla="*/ 343243 w 383275"/>
                  <a:gd name="connsiteY934" fmla="*/ 156946 h 241283"/>
                  <a:gd name="connsiteX935" fmla="*/ 343537 w 383275"/>
                  <a:gd name="connsiteY935" fmla="*/ 156681 h 241283"/>
                  <a:gd name="connsiteX936" fmla="*/ 343950 w 383275"/>
                  <a:gd name="connsiteY936" fmla="*/ 156328 h 241283"/>
                  <a:gd name="connsiteX937" fmla="*/ 344274 w 383275"/>
                  <a:gd name="connsiteY937" fmla="*/ 156062 h 241283"/>
                  <a:gd name="connsiteX938" fmla="*/ 344716 w 383275"/>
                  <a:gd name="connsiteY938" fmla="*/ 155709 h 241283"/>
                  <a:gd name="connsiteX939" fmla="*/ 345040 w 383275"/>
                  <a:gd name="connsiteY939" fmla="*/ 155473 h 241283"/>
                  <a:gd name="connsiteX940" fmla="*/ 345512 w 383275"/>
                  <a:gd name="connsiteY940" fmla="*/ 155149 h 241283"/>
                  <a:gd name="connsiteX941" fmla="*/ 345806 w 383275"/>
                  <a:gd name="connsiteY941" fmla="*/ 154943 h 241283"/>
                  <a:gd name="connsiteX942" fmla="*/ 346278 w 383275"/>
                  <a:gd name="connsiteY942" fmla="*/ 154677 h 241283"/>
                  <a:gd name="connsiteX943" fmla="*/ 346514 w 383275"/>
                  <a:gd name="connsiteY943" fmla="*/ 154560 h 241283"/>
                  <a:gd name="connsiteX944" fmla="*/ 347103 w 383275"/>
                  <a:gd name="connsiteY944" fmla="*/ 154412 h 241283"/>
                  <a:gd name="connsiteX945" fmla="*/ 347516 w 383275"/>
                  <a:gd name="connsiteY945" fmla="*/ 154589 h 241283"/>
                  <a:gd name="connsiteX946" fmla="*/ 347516 w 383275"/>
                  <a:gd name="connsiteY946" fmla="*/ 154589 h 241283"/>
                  <a:gd name="connsiteX947" fmla="*/ 346131 w 383275"/>
                  <a:gd name="connsiteY947" fmla="*/ 155532 h 241283"/>
                  <a:gd name="connsiteX948" fmla="*/ 346131 w 383275"/>
                  <a:gd name="connsiteY948" fmla="*/ 155532 h 241283"/>
                  <a:gd name="connsiteX949" fmla="*/ 341622 w 383275"/>
                  <a:gd name="connsiteY949" fmla="*/ 158832 h 241283"/>
                  <a:gd name="connsiteX950" fmla="*/ 340767 w 383275"/>
                  <a:gd name="connsiteY950" fmla="*/ 159422 h 241283"/>
                  <a:gd name="connsiteX951" fmla="*/ 336200 w 383275"/>
                  <a:gd name="connsiteY951" fmla="*/ 162192 h 241283"/>
                  <a:gd name="connsiteX952" fmla="*/ 335316 w 383275"/>
                  <a:gd name="connsiteY952" fmla="*/ 162663 h 241283"/>
                  <a:gd name="connsiteX953" fmla="*/ 330395 w 383275"/>
                  <a:gd name="connsiteY953" fmla="*/ 165109 h 241283"/>
                  <a:gd name="connsiteX954" fmla="*/ 330365 w 383275"/>
                  <a:gd name="connsiteY954" fmla="*/ 165109 h 241283"/>
                  <a:gd name="connsiteX955" fmla="*/ 325238 w 383275"/>
                  <a:gd name="connsiteY955" fmla="*/ 167113 h 241283"/>
                  <a:gd name="connsiteX956" fmla="*/ 324295 w 383275"/>
                  <a:gd name="connsiteY956" fmla="*/ 167437 h 241283"/>
                  <a:gd name="connsiteX957" fmla="*/ 319226 w 383275"/>
                  <a:gd name="connsiteY957" fmla="*/ 168940 h 241283"/>
                  <a:gd name="connsiteX958" fmla="*/ 318254 w 383275"/>
                  <a:gd name="connsiteY958" fmla="*/ 169176 h 241283"/>
                  <a:gd name="connsiteX959" fmla="*/ 312920 w 383275"/>
                  <a:gd name="connsiteY959" fmla="*/ 170295 h 241283"/>
                  <a:gd name="connsiteX960" fmla="*/ 312861 w 383275"/>
                  <a:gd name="connsiteY960" fmla="*/ 170295 h 241283"/>
                  <a:gd name="connsiteX961" fmla="*/ 307410 w 383275"/>
                  <a:gd name="connsiteY961" fmla="*/ 170973 h 241283"/>
                  <a:gd name="connsiteX962" fmla="*/ 306378 w 383275"/>
                  <a:gd name="connsiteY962" fmla="*/ 171062 h 241283"/>
                  <a:gd name="connsiteX963" fmla="*/ 301074 w 383275"/>
                  <a:gd name="connsiteY963" fmla="*/ 171268 h 241283"/>
                  <a:gd name="connsiteX964" fmla="*/ 299866 w 383275"/>
                  <a:gd name="connsiteY964" fmla="*/ 171268 h 241283"/>
                  <a:gd name="connsiteX965" fmla="*/ 296566 w 383275"/>
                  <a:gd name="connsiteY965" fmla="*/ 171150 h 241283"/>
                  <a:gd name="connsiteX966" fmla="*/ 295239 w 383275"/>
                  <a:gd name="connsiteY966" fmla="*/ 171062 h 241283"/>
                  <a:gd name="connsiteX967" fmla="*/ 290790 w 383275"/>
                  <a:gd name="connsiteY967" fmla="*/ 170620 h 241283"/>
                  <a:gd name="connsiteX968" fmla="*/ 282156 w 383275"/>
                  <a:gd name="connsiteY968" fmla="*/ 169058 h 241283"/>
                  <a:gd name="connsiteX969" fmla="*/ 278678 w 383275"/>
                  <a:gd name="connsiteY969" fmla="*/ 168026 h 241283"/>
                  <a:gd name="connsiteX970" fmla="*/ 275142 w 383275"/>
                  <a:gd name="connsiteY970" fmla="*/ 167231 h 241283"/>
                  <a:gd name="connsiteX971" fmla="*/ 274258 w 383275"/>
                  <a:gd name="connsiteY971" fmla="*/ 167172 h 241283"/>
                  <a:gd name="connsiteX972" fmla="*/ 273875 w 383275"/>
                  <a:gd name="connsiteY972" fmla="*/ 167231 h 241283"/>
                  <a:gd name="connsiteX973" fmla="*/ 273256 w 383275"/>
                  <a:gd name="connsiteY973" fmla="*/ 167290 h 241283"/>
                  <a:gd name="connsiteX974" fmla="*/ 272667 w 383275"/>
                  <a:gd name="connsiteY974" fmla="*/ 167467 h 241283"/>
                  <a:gd name="connsiteX975" fmla="*/ 272254 w 383275"/>
                  <a:gd name="connsiteY975" fmla="*/ 167673 h 241283"/>
                  <a:gd name="connsiteX976" fmla="*/ 271901 w 383275"/>
                  <a:gd name="connsiteY976" fmla="*/ 167997 h 241283"/>
                  <a:gd name="connsiteX977" fmla="*/ 271665 w 383275"/>
                  <a:gd name="connsiteY977" fmla="*/ 168292 h 241283"/>
                  <a:gd name="connsiteX978" fmla="*/ 271518 w 383275"/>
                  <a:gd name="connsiteY978" fmla="*/ 168763 h 241283"/>
                  <a:gd name="connsiteX979" fmla="*/ 271459 w 383275"/>
                  <a:gd name="connsiteY979" fmla="*/ 169146 h 241283"/>
                  <a:gd name="connsiteX980" fmla="*/ 271518 w 383275"/>
                  <a:gd name="connsiteY980" fmla="*/ 169706 h 241283"/>
                  <a:gd name="connsiteX981" fmla="*/ 271577 w 383275"/>
                  <a:gd name="connsiteY981" fmla="*/ 170119 h 241283"/>
                  <a:gd name="connsiteX982" fmla="*/ 271812 w 383275"/>
                  <a:gd name="connsiteY982" fmla="*/ 170767 h 241283"/>
                  <a:gd name="connsiteX983" fmla="*/ 271989 w 383275"/>
                  <a:gd name="connsiteY983" fmla="*/ 171179 h 241283"/>
                  <a:gd name="connsiteX984" fmla="*/ 272402 w 383275"/>
                  <a:gd name="connsiteY984" fmla="*/ 171916 h 241283"/>
                  <a:gd name="connsiteX985" fmla="*/ 272608 w 383275"/>
                  <a:gd name="connsiteY985" fmla="*/ 172270 h 241283"/>
                  <a:gd name="connsiteX986" fmla="*/ 273404 w 383275"/>
                  <a:gd name="connsiteY986" fmla="*/ 173301 h 241283"/>
                  <a:gd name="connsiteX987" fmla="*/ 273433 w 383275"/>
                  <a:gd name="connsiteY987" fmla="*/ 173331 h 241283"/>
                  <a:gd name="connsiteX988" fmla="*/ 289729 w 383275"/>
                  <a:gd name="connsiteY988" fmla="*/ 196316 h 241283"/>
                  <a:gd name="connsiteX989" fmla="*/ 287990 w 383275"/>
                  <a:gd name="connsiteY989" fmla="*/ 193104 h 241283"/>
                  <a:gd name="connsiteX990" fmla="*/ 212759 w 383275"/>
                  <a:gd name="connsiteY990" fmla="*/ 174126 h 241283"/>
                  <a:gd name="connsiteX991" fmla="*/ 212670 w 383275"/>
                  <a:gd name="connsiteY991" fmla="*/ 174097 h 241283"/>
                  <a:gd name="connsiteX992" fmla="*/ 212405 w 383275"/>
                  <a:gd name="connsiteY992" fmla="*/ 173773 h 241283"/>
                  <a:gd name="connsiteX993" fmla="*/ 212376 w 383275"/>
                  <a:gd name="connsiteY993" fmla="*/ 173684 h 241283"/>
                  <a:gd name="connsiteX994" fmla="*/ 212464 w 383275"/>
                  <a:gd name="connsiteY994" fmla="*/ 173036 h 241283"/>
                  <a:gd name="connsiteX995" fmla="*/ 212523 w 383275"/>
                  <a:gd name="connsiteY995" fmla="*/ 172918 h 241283"/>
                  <a:gd name="connsiteX996" fmla="*/ 213053 w 383275"/>
                  <a:gd name="connsiteY996" fmla="*/ 171857 h 241283"/>
                  <a:gd name="connsiteX997" fmla="*/ 214379 w 383275"/>
                  <a:gd name="connsiteY997" fmla="*/ 168233 h 241283"/>
                  <a:gd name="connsiteX998" fmla="*/ 211934 w 383275"/>
                  <a:gd name="connsiteY998" fmla="*/ 162663 h 241283"/>
                  <a:gd name="connsiteX999" fmla="*/ 209989 w 383275"/>
                  <a:gd name="connsiteY999" fmla="*/ 160512 h 241283"/>
                  <a:gd name="connsiteX1000" fmla="*/ 203064 w 383275"/>
                  <a:gd name="connsiteY1000" fmla="*/ 155385 h 241283"/>
                  <a:gd name="connsiteX1001" fmla="*/ 197877 w 383275"/>
                  <a:gd name="connsiteY1001" fmla="*/ 153322 h 241283"/>
                  <a:gd name="connsiteX1002" fmla="*/ 192514 w 383275"/>
                  <a:gd name="connsiteY1002" fmla="*/ 152055 h 241283"/>
                  <a:gd name="connsiteX1003" fmla="*/ 187033 w 383275"/>
                  <a:gd name="connsiteY1003" fmla="*/ 151259 h 241283"/>
                  <a:gd name="connsiteX1004" fmla="*/ 181523 w 383275"/>
                  <a:gd name="connsiteY1004" fmla="*/ 150522 h 241283"/>
                  <a:gd name="connsiteX1005" fmla="*/ 179342 w 383275"/>
                  <a:gd name="connsiteY1005" fmla="*/ 150198 h 241283"/>
                  <a:gd name="connsiteX1006" fmla="*/ 177957 w 383275"/>
                  <a:gd name="connsiteY1006" fmla="*/ 149992 h 241283"/>
                  <a:gd name="connsiteX1007" fmla="*/ 177220 w 383275"/>
                  <a:gd name="connsiteY1007" fmla="*/ 149904 h 241283"/>
                  <a:gd name="connsiteX1008" fmla="*/ 176042 w 383275"/>
                  <a:gd name="connsiteY1008" fmla="*/ 149756 h 241283"/>
                  <a:gd name="connsiteX1009" fmla="*/ 175275 w 383275"/>
                  <a:gd name="connsiteY1009" fmla="*/ 149697 h 241283"/>
                  <a:gd name="connsiteX1010" fmla="*/ 174097 w 383275"/>
                  <a:gd name="connsiteY1010" fmla="*/ 149638 h 241283"/>
                  <a:gd name="connsiteX1011" fmla="*/ 173596 w 383275"/>
                  <a:gd name="connsiteY1011" fmla="*/ 149609 h 241283"/>
                  <a:gd name="connsiteX1012" fmla="*/ 173272 w 383275"/>
                  <a:gd name="connsiteY1012" fmla="*/ 149609 h 241283"/>
                  <a:gd name="connsiteX1013" fmla="*/ 172682 w 383275"/>
                  <a:gd name="connsiteY1013" fmla="*/ 149638 h 241283"/>
                  <a:gd name="connsiteX1014" fmla="*/ 171680 w 383275"/>
                  <a:gd name="connsiteY1014" fmla="*/ 149727 h 241283"/>
                  <a:gd name="connsiteX1015" fmla="*/ 171091 w 383275"/>
                  <a:gd name="connsiteY1015" fmla="*/ 149815 h 241283"/>
                  <a:gd name="connsiteX1016" fmla="*/ 170060 w 383275"/>
                  <a:gd name="connsiteY1016" fmla="*/ 150051 h 241283"/>
                  <a:gd name="connsiteX1017" fmla="*/ 169559 w 383275"/>
                  <a:gd name="connsiteY1017" fmla="*/ 150169 h 241283"/>
                  <a:gd name="connsiteX1018" fmla="*/ 168085 w 383275"/>
                  <a:gd name="connsiteY1018" fmla="*/ 150758 h 241283"/>
                  <a:gd name="connsiteX1019" fmla="*/ 168085 w 383275"/>
                  <a:gd name="connsiteY1019" fmla="*/ 150758 h 241283"/>
                  <a:gd name="connsiteX1020" fmla="*/ 166936 w 383275"/>
                  <a:gd name="connsiteY1020" fmla="*/ 151465 h 241283"/>
                  <a:gd name="connsiteX1021" fmla="*/ 164461 w 383275"/>
                  <a:gd name="connsiteY1021" fmla="*/ 154501 h 241283"/>
                  <a:gd name="connsiteX1022" fmla="*/ 163871 w 383275"/>
                  <a:gd name="connsiteY1022" fmla="*/ 156003 h 241283"/>
                  <a:gd name="connsiteX1023" fmla="*/ 162162 w 383275"/>
                  <a:gd name="connsiteY1023" fmla="*/ 158066 h 241283"/>
                  <a:gd name="connsiteX1024" fmla="*/ 160512 w 383275"/>
                  <a:gd name="connsiteY1024" fmla="*/ 150611 h 241283"/>
                  <a:gd name="connsiteX1025" fmla="*/ 155355 w 383275"/>
                  <a:gd name="connsiteY1025" fmla="*/ 144982 h 241283"/>
                  <a:gd name="connsiteX1026" fmla="*/ 152791 w 383275"/>
                  <a:gd name="connsiteY1026" fmla="*/ 143981 h 241283"/>
                  <a:gd name="connsiteX1027" fmla="*/ 150404 w 383275"/>
                  <a:gd name="connsiteY1027" fmla="*/ 142183 h 241283"/>
                  <a:gd name="connsiteX1028" fmla="*/ 141564 w 383275"/>
                  <a:gd name="connsiteY1028" fmla="*/ 136466 h 241283"/>
                  <a:gd name="connsiteX1029" fmla="*/ 123206 w 383275"/>
                  <a:gd name="connsiteY1029" fmla="*/ 124650 h 241283"/>
                  <a:gd name="connsiteX1030" fmla="*/ 118815 w 383275"/>
                  <a:gd name="connsiteY1030" fmla="*/ 121762 h 241283"/>
                  <a:gd name="connsiteX1031" fmla="*/ 114247 w 383275"/>
                  <a:gd name="connsiteY1031" fmla="*/ 119169 h 241283"/>
                  <a:gd name="connsiteX1032" fmla="*/ 111654 w 383275"/>
                  <a:gd name="connsiteY1032" fmla="*/ 118314 h 241283"/>
                  <a:gd name="connsiteX1033" fmla="*/ 103786 w 383275"/>
                  <a:gd name="connsiteY1033" fmla="*/ 117253 h 241283"/>
                  <a:gd name="connsiteX1034" fmla="*/ 107028 w 383275"/>
                  <a:gd name="connsiteY1034" fmla="*/ 116133 h 241283"/>
                  <a:gd name="connsiteX1035" fmla="*/ 108589 w 383275"/>
                  <a:gd name="connsiteY1035" fmla="*/ 115426 h 241283"/>
                  <a:gd name="connsiteX1036" fmla="*/ 109827 w 383275"/>
                  <a:gd name="connsiteY1036" fmla="*/ 114306 h 241283"/>
                  <a:gd name="connsiteX1037" fmla="*/ 110357 w 383275"/>
                  <a:gd name="connsiteY1037" fmla="*/ 111566 h 241283"/>
                  <a:gd name="connsiteX1038" fmla="*/ 109297 w 383275"/>
                  <a:gd name="connsiteY1038" fmla="*/ 108766 h 241283"/>
                  <a:gd name="connsiteX1039" fmla="*/ 108472 w 383275"/>
                  <a:gd name="connsiteY1039" fmla="*/ 107028 h 241283"/>
                  <a:gd name="connsiteX1040" fmla="*/ 104700 w 383275"/>
                  <a:gd name="connsiteY1040" fmla="*/ 93296 h 241283"/>
                  <a:gd name="connsiteX1041" fmla="*/ 103757 w 383275"/>
                  <a:gd name="connsiteY1041" fmla="*/ 88640 h 241283"/>
                  <a:gd name="connsiteX1042" fmla="*/ 101222 w 383275"/>
                  <a:gd name="connsiteY1042" fmla="*/ 75025 h 241283"/>
                  <a:gd name="connsiteX1043" fmla="*/ 99454 w 383275"/>
                  <a:gd name="connsiteY1043" fmla="*/ 70782 h 241283"/>
                  <a:gd name="connsiteX1044" fmla="*/ 98276 w 383275"/>
                  <a:gd name="connsiteY1044" fmla="*/ 68926 h 241283"/>
                  <a:gd name="connsiteX1045" fmla="*/ 87166 w 383275"/>
                  <a:gd name="connsiteY1045" fmla="*/ 58553 h 241283"/>
                  <a:gd name="connsiteX1046" fmla="*/ 87402 w 383275"/>
                  <a:gd name="connsiteY1046" fmla="*/ 58435 h 241283"/>
                  <a:gd name="connsiteX1047" fmla="*/ 87490 w 383275"/>
                  <a:gd name="connsiteY1047" fmla="*/ 58435 h 241283"/>
                  <a:gd name="connsiteX1048" fmla="*/ 88227 w 383275"/>
                  <a:gd name="connsiteY1048" fmla="*/ 58671 h 241283"/>
                  <a:gd name="connsiteX1049" fmla="*/ 88257 w 383275"/>
                  <a:gd name="connsiteY1049" fmla="*/ 58700 h 241283"/>
                  <a:gd name="connsiteX1050" fmla="*/ 89317 w 383275"/>
                  <a:gd name="connsiteY1050" fmla="*/ 59319 h 241283"/>
                  <a:gd name="connsiteX1051" fmla="*/ 89406 w 383275"/>
                  <a:gd name="connsiteY1051" fmla="*/ 59378 h 241283"/>
                  <a:gd name="connsiteX1052" fmla="*/ 90643 w 383275"/>
                  <a:gd name="connsiteY1052" fmla="*/ 60233 h 241283"/>
                  <a:gd name="connsiteX1053" fmla="*/ 90791 w 383275"/>
                  <a:gd name="connsiteY1053" fmla="*/ 60321 h 241283"/>
                  <a:gd name="connsiteX1054" fmla="*/ 92087 w 383275"/>
                  <a:gd name="connsiteY1054" fmla="*/ 61293 h 241283"/>
                  <a:gd name="connsiteX1055" fmla="*/ 92264 w 383275"/>
                  <a:gd name="connsiteY1055" fmla="*/ 61411 h 241283"/>
                  <a:gd name="connsiteX1056" fmla="*/ 93531 w 383275"/>
                  <a:gd name="connsiteY1056" fmla="*/ 62384 h 241283"/>
                  <a:gd name="connsiteX1057" fmla="*/ 93708 w 383275"/>
                  <a:gd name="connsiteY1057" fmla="*/ 62502 h 241283"/>
                  <a:gd name="connsiteX1058" fmla="*/ 94857 w 383275"/>
                  <a:gd name="connsiteY1058" fmla="*/ 63415 h 241283"/>
                  <a:gd name="connsiteX1059" fmla="*/ 95741 w 383275"/>
                  <a:gd name="connsiteY1059" fmla="*/ 64122 h 241283"/>
                  <a:gd name="connsiteX1060" fmla="*/ 95800 w 383275"/>
                  <a:gd name="connsiteY1060" fmla="*/ 64152 h 241283"/>
                  <a:gd name="connsiteX1061" fmla="*/ 96301 w 383275"/>
                  <a:gd name="connsiteY1061" fmla="*/ 64535 h 241283"/>
                  <a:gd name="connsiteX1062" fmla="*/ 97451 w 383275"/>
                  <a:gd name="connsiteY1062" fmla="*/ 65124 h 241283"/>
                  <a:gd name="connsiteX1063" fmla="*/ 97804 w 383275"/>
                  <a:gd name="connsiteY1063" fmla="*/ 65242 h 241283"/>
                  <a:gd name="connsiteX1064" fmla="*/ 98570 w 383275"/>
                  <a:gd name="connsiteY1064" fmla="*/ 65507 h 241283"/>
                  <a:gd name="connsiteX1065" fmla="*/ 99012 w 383275"/>
                  <a:gd name="connsiteY1065" fmla="*/ 65596 h 241283"/>
                  <a:gd name="connsiteX1066" fmla="*/ 99661 w 383275"/>
                  <a:gd name="connsiteY1066" fmla="*/ 65743 h 241283"/>
                  <a:gd name="connsiteX1067" fmla="*/ 100132 w 383275"/>
                  <a:gd name="connsiteY1067" fmla="*/ 65773 h 241283"/>
                  <a:gd name="connsiteX1068" fmla="*/ 100751 w 383275"/>
                  <a:gd name="connsiteY1068" fmla="*/ 65802 h 241283"/>
                  <a:gd name="connsiteX1069" fmla="*/ 100839 w 383275"/>
                  <a:gd name="connsiteY1069" fmla="*/ 65802 h 241283"/>
                  <a:gd name="connsiteX1070" fmla="*/ 101016 w 383275"/>
                  <a:gd name="connsiteY1070" fmla="*/ 65773 h 241283"/>
                  <a:gd name="connsiteX1071" fmla="*/ 102165 w 383275"/>
                  <a:gd name="connsiteY1071" fmla="*/ 65684 h 241283"/>
                  <a:gd name="connsiteX1072" fmla="*/ 102490 w 383275"/>
                  <a:gd name="connsiteY1072" fmla="*/ 65625 h 241283"/>
                  <a:gd name="connsiteX1073" fmla="*/ 103816 w 383275"/>
                  <a:gd name="connsiteY1073" fmla="*/ 65301 h 241283"/>
                  <a:gd name="connsiteX1074" fmla="*/ 104022 w 383275"/>
                  <a:gd name="connsiteY1074" fmla="*/ 65213 h 241283"/>
                  <a:gd name="connsiteX1075" fmla="*/ 105171 w 383275"/>
                  <a:gd name="connsiteY1075" fmla="*/ 64771 h 241283"/>
                  <a:gd name="connsiteX1076" fmla="*/ 105495 w 383275"/>
                  <a:gd name="connsiteY1076" fmla="*/ 64623 h 241283"/>
                  <a:gd name="connsiteX1077" fmla="*/ 106762 w 383275"/>
                  <a:gd name="connsiteY1077" fmla="*/ 64004 h 241283"/>
                  <a:gd name="connsiteX1078" fmla="*/ 106939 w 383275"/>
                  <a:gd name="connsiteY1078" fmla="*/ 63916 h 241283"/>
                  <a:gd name="connsiteX1079" fmla="*/ 108088 w 383275"/>
                  <a:gd name="connsiteY1079" fmla="*/ 63268 h 241283"/>
                  <a:gd name="connsiteX1080" fmla="*/ 108442 w 383275"/>
                  <a:gd name="connsiteY1080" fmla="*/ 63061 h 241283"/>
                  <a:gd name="connsiteX1081" fmla="*/ 109650 w 383275"/>
                  <a:gd name="connsiteY1081" fmla="*/ 62325 h 241283"/>
                  <a:gd name="connsiteX1082" fmla="*/ 110800 w 383275"/>
                  <a:gd name="connsiteY1082" fmla="*/ 61588 h 241283"/>
                  <a:gd name="connsiteX1083" fmla="*/ 111183 w 383275"/>
                  <a:gd name="connsiteY1083" fmla="*/ 61352 h 241283"/>
                  <a:gd name="connsiteX1084" fmla="*/ 112509 w 383275"/>
                  <a:gd name="connsiteY1084" fmla="*/ 60557 h 241283"/>
                  <a:gd name="connsiteX1085" fmla="*/ 103550 w 383275"/>
                  <a:gd name="connsiteY1085" fmla="*/ 71342 h 241283"/>
                  <a:gd name="connsiteX1086" fmla="*/ 104228 w 383275"/>
                  <a:gd name="connsiteY1086" fmla="*/ 79151 h 241283"/>
                  <a:gd name="connsiteX1087" fmla="*/ 104611 w 383275"/>
                  <a:gd name="connsiteY1087" fmla="*/ 81685 h 241283"/>
                  <a:gd name="connsiteX1088" fmla="*/ 105377 w 383275"/>
                  <a:gd name="connsiteY1088" fmla="*/ 87284 h 241283"/>
                  <a:gd name="connsiteX1089" fmla="*/ 105849 w 383275"/>
                  <a:gd name="connsiteY1089" fmla="*/ 90054 h 241283"/>
                  <a:gd name="connsiteX1090" fmla="*/ 105908 w 383275"/>
                  <a:gd name="connsiteY1090" fmla="*/ 90260 h 241283"/>
                  <a:gd name="connsiteX1091" fmla="*/ 105967 w 383275"/>
                  <a:gd name="connsiteY1091" fmla="*/ 90437 h 241283"/>
                  <a:gd name="connsiteX1092" fmla="*/ 106026 w 383275"/>
                  <a:gd name="connsiteY1092" fmla="*/ 90644 h 241283"/>
                  <a:gd name="connsiteX1093" fmla="*/ 106085 w 383275"/>
                  <a:gd name="connsiteY1093" fmla="*/ 90938 h 241283"/>
                  <a:gd name="connsiteX1094" fmla="*/ 106114 w 383275"/>
                  <a:gd name="connsiteY1094" fmla="*/ 91086 h 241283"/>
                  <a:gd name="connsiteX1095" fmla="*/ 106173 w 383275"/>
                  <a:gd name="connsiteY1095" fmla="*/ 91351 h 241283"/>
                  <a:gd name="connsiteX1096" fmla="*/ 106203 w 383275"/>
                  <a:gd name="connsiteY1096" fmla="*/ 91498 h 241283"/>
                  <a:gd name="connsiteX1097" fmla="*/ 106261 w 383275"/>
                  <a:gd name="connsiteY1097" fmla="*/ 91763 h 241283"/>
                  <a:gd name="connsiteX1098" fmla="*/ 106261 w 383275"/>
                  <a:gd name="connsiteY1098" fmla="*/ 91852 h 241283"/>
                  <a:gd name="connsiteX1099" fmla="*/ 106291 w 383275"/>
                  <a:gd name="connsiteY1099" fmla="*/ 92087 h 241283"/>
                  <a:gd name="connsiteX1100" fmla="*/ 106291 w 383275"/>
                  <a:gd name="connsiteY1100" fmla="*/ 92117 h 241283"/>
                  <a:gd name="connsiteX1101" fmla="*/ 106261 w 383275"/>
                  <a:gd name="connsiteY1101" fmla="*/ 92146 h 241283"/>
                  <a:gd name="connsiteX1102" fmla="*/ 106114 w 383275"/>
                  <a:gd name="connsiteY1102" fmla="*/ 91940 h 241283"/>
                  <a:gd name="connsiteX1103" fmla="*/ 106114 w 383275"/>
                  <a:gd name="connsiteY1103" fmla="*/ 91940 h 241283"/>
                  <a:gd name="connsiteX1104" fmla="*/ 106114 w 383275"/>
                  <a:gd name="connsiteY1104" fmla="*/ 91940 h 241283"/>
                  <a:gd name="connsiteX1105" fmla="*/ 109326 w 383275"/>
                  <a:gd name="connsiteY1105" fmla="*/ 103492 h 241283"/>
                  <a:gd name="connsiteX1106" fmla="*/ 110800 w 383275"/>
                  <a:gd name="connsiteY1106" fmla="*/ 107234 h 241283"/>
                  <a:gd name="connsiteX1107" fmla="*/ 119021 w 383275"/>
                  <a:gd name="connsiteY1107" fmla="*/ 118461 h 241283"/>
                  <a:gd name="connsiteX1108" fmla="*/ 120023 w 383275"/>
                  <a:gd name="connsiteY1108" fmla="*/ 119345 h 241283"/>
                  <a:gd name="connsiteX1109" fmla="*/ 120318 w 383275"/>
                  <a:gd name="connsiteY1109" fmla="*/ 119581 h 241283"/>
                  <a:gd name="connsiteX1110" fmla="*/ 121202 w 383275"/>
                  <a:gd name="connsiteY1110" fmla="*/ 120318 h 241283"/>
                  <a:gd name="connsiteX1111" fmla="*/ 121703 w 383275"/>
                  <a:gd name="connsiteY1111" fmla="*/ 120701 h 241283"/>
                  <a:gd name="connsiteX1112" fmla="*/ 122528 w 383275"/>
                  <a:gd name="connsiteY1112" fmla="*/ 121349 h 241283"/>
                  <a:gd name="connsiteX1113" fmla="*/ 123117 w 383275"/>
                  <a:gd name="connsiteY1113" fmla="*/ 121762 h 241283"/>
                  <a:gd name="connsiteX1114" fmla="*/ 123942 w 383275"/>
                  <a:gd name="connsiteY1114" fmla="*/ 122351 h 241283"/>
                  <a:gd name="connsiteX1115" fmla="*/ 124561 w 383275"/>
                  <a:gd name="connsiteY1115" fmla="*/ 122734 h 241283"/>
                  <a:gd name="connsiteX1116" fmla="*/ 125386 w 383275"/>
                  <a:gd name="connsiteY1116" fmla="*/ 123235 h 241283"/>
                  <a:gd name="connsiteX1117" fmla="*/ 126034 w 383275"/>
                  <a:gd name="connsiteY1117" fmla="*/ 123559 h 241283"/>
                  <a:gd name="connsiteX1118" fmla="*/ 126860 w 383275"/>
                  <a:gd name="connsiteY1118" fmla="*/ 123913 h 241283"/>
                  <a:gd name="connsiteX1119" fmla="*/ 127508 w 383275"/>
                  <a:gd name="connsiteY1119" fmla="*/ 124119 h 241283"/>
                  <a:gd name="connsiteX1120" fmla="*/ 128303 w 383275"/>
                  <a:gd name="connsiteY1120" fmla="*/ 124325 h 241283"/>
                  <a:gd name="connsiteX1121" fmla="*/ 128952 w 383275"/>
                  <a:gd name="connsiteY1121" fmla="*/ 124414 h 241283"/>
                  <a:gd name="connsiteX1122" fmla="*/ 129394 w 383275"/>
                  <a:gd name="connsiteY1122" fmla="*/ 124473 h 241283"/>
                  <a:gd name="connsiteX1123" fmla="*/ 130042 w 383275"/>
                  <a:gd name="connsiteY1123" fmla="*/ 124414 h 241283"/>
                  <a:gd name="connsiteX1124" fmla="*/ 134757 w 383275"/>
                  <a:gd name="connsiteY1124" fmla="*/ 121379 h 241283"/>
                  <a:gd name="connsiteX1125" fmla="*/ 137969 w 383275"/>
                  <a:gd name="connsiteY1125" fmla="*/ 118785 h 241283"/>
                  <a:gd name="connsiteX1126" fmla="*/ 141299 w 383275"/>
                  <a:gd name="connsiteY1126" fmla="*/ 116340 h 241283"/>
                  <a:gd name="connsiteX1127" fmla="*/ 136024 w 383275"/>
                  <a:gd name="connsiteY1127" fmla="*/ 124767 h 241283"/>
                  <a:gd name="connsiteX1128" fmla="*/ 137291 w 383275"/>
                  <a:gd name="connsiteY1128" fmla="*/ 131191 h 241283"/>
                  <a:gd name="connsiteX1129" fmla="*/ 153616 w 383275"/>
                  <a:gd name="connsiteY1129" fmla="*/ 142242 h 241283"/>
                  <a:gd name="connsiteX1130" fmla="*/ 161632 w 383275"/>
                  <a:gd name="connsiteY1130" fmla="*/ 145749 h 241283"/>
                  <a:gd name="connsiteX1131" fmla="*/ 170119 w 383275"/>
                  <a:gd name="connsiteY1131" fmla="*/ 147752 h 241283"/>
                  <a:gd name="connsiteX1132" fmla="*/ 172505 w 383275"/>
                  <a:gd name="connsiteY1132" fmla="*/ 147959 h 241283"/>
                  <a:gd name="connsiteX1133" fmla="*/ 172505 w 383275"/>
                  <a:gd name="connsiteY1133" fmla="*/ 147959 h 241283"/>
                  <a:gd name="connsiteX1134" fmla="*/ 172594 w 383275"/>
                  <a:gd name="connsiteY1134" fmla="*/ 147959 h 241283"/>
                  <a:gd name="connsiteX1135" fmla="*/ 173389 w 383275"/>
                  <a:gd name="connsiteY1135" fmla="*/ 147900 h 241283"/>
                  <a:gd name="connsiteX1136" fmla="*/ 173684 w 383275"/>
                  <a:gd name="connsiteY1136" fmla="*/ 147841 h 241283"/>
                  <a:gd name="connsiteX1137" fmla="*/ 174273 w 383275"/>
                  <a:gd name="connsiteY1137" fmla="*/ 147694 h 241283"/>
                  <a:gd name="connsiteX1138" fmla="*/ 174568 w 383275"/>
                  <a:gd name="connsiteY1138" fmla="*/ 147605 h 241283"/>
                  <a:gd name="connsiteX1139" fmla="*/ 175099 w 383275"/>
                  <a:gd name="connsiteY1139" fmla="*/ 147340 h 241283"/>
                  <a:gd name="connsiteX1140" fmla="*/ 175334 w 383275"/>
                  <a:gd name="connsiteY1140" fmla="*/ 147193 h 241283"/>
                  <a:gd name="connsiteX1141" fmla="*/ 176012 w 383275"/>
                  <a:gd name="connsiteY1141" fmla="*/ 146603 h 241283"/>
                  <a:gd name="connsiteX1142" fmla="*/ 176867 w 383275"/>
                  <a:gd name="connsiteY1142" fmla="*/ 145159 h 241283"/>
                  <a:gd name="connsiteX1143" fmla="*/ 178163 w 383275"/>
                  <a:gd name="connsiteY1143" fmla="*/ 140120 h 241283"/>
                  <a:gd name="connsiteX1144" fmla="*/ 178370 w 383275"/>
                  <a:gd name="connsiteY1144" fmla="*/ 145100 h 241283"/>
                  <a:gd name="connsiteX1145" fmla="*/ 179607 w 383275"/>
                  <a:gd name="connsiteY1145" fmla="*/ 147752 h 241283"/>
                  <a:gd name="connsiteX1146" fmla="*/ 180992 w 383275"/>
                  <a:gd name="connsiteY1146" fmla="*/ 148813 h 241283"/>
                  <a:gd name="connsiteX1147" fmla="*/ 181316 w 383275"/>
                  <a:gd name="connsiteY1147" fmla="*/ 148990 h 241283"/>
                  <a:gd name="connsiteX1148" fmla="*/ 182908 w 383275"/>
                  <a:gd name="connsiteY1148" fmla="*/ 149579 h 241283"/>
                  <a:gd name="connsiteX1149" fmla="*/ 183202 w 383275"/>
                  <a:gd name="connsiteY1149" fmla="*/ 149638 h 241283"/>
                  <a:gd name="connsiteX1150" fmla="*/ 184794 w 383275"/>
                  <a:gd name="connsiteY1150" fmla="*/ 149874 h 241283"/>
                  <a:gd name="connsiteX1151" fmla="*/ 185118 w 383275"/>
                  <a:gd name="connsiteY1151" fmla="*/ 149904 h 241283"/>
                  <a:gd name="connsiteX1152" fmla="*/ 186915 w 383275"/>
                  <a:gd name="connsiteY1152" fmla="*/ 149963 h 241283"/>
                  <a:gd name="connsiteX1153" fmla="*/ 187004 w 383275"/>
                  <a:gd name="connsiteY1153" fmla="*/ 149963 h 241283"/>
                  <a:gd name="connsiteX1154" fmla="*/ 187505 w 383275"/>
                  <a:gd name="connsiteY1154" fmla="*/ 149963 h 241283"/>
                  <a:gd name="connsiteX1155" fmla="*/ 188978 w 383275"/>
                  <a:gd name="connsiteY1155" fmla="*/ 149963 h 241283"/>
                  <a:gd name="connsiteX1156" fmla="*/ 191277 w 383275"/>
                  <a:gd name="connsiteY1156" fmla="*/ 150080 h 241283"/>
                  <a:gd name="connsiteX1157" fmla="*/ 192632 w 383275"/>
                  <a:gd name="connsiteY1157" fmla="*/ 150198 h 241283"/>
                  <a:gd name="connsiteX1158" fmla="*/ 193988 w 383275"/>
                  <a:gd name="connsiteY1158" fmla="*/ 150316 h 241283"/>
                  <a:gd name="connsiteX1159" fmla="*/ 196198 w 383275"/>
                  <a:gd name="connsiteY1159" fmla="*/ 150434 h 241283"/>
                  <a:gd name="connsiteX1160" fmla="*/ 196286 w 383275"/>
                  <a:gd name="connsiteY1160" fmla="*/ 150434 h 241283"/>
                  <a:gd name="connsiteX1161" fmla="*/ 196316 w 383275"/>
                  <a:gd name="connsiteY1161" fmla="*/ 150434 h 241283"/>
                  <a:gd name="connsiteX1162" fmla="*/ 198673 w 383275"/>
                  <a:gd name="connsiteY1162" fmla="*/ 150257 h 241283"/>
                  <a:gd name="connsiteX1163" fmla="*/ 199056 w 383275"/>
                  <a:gd name="connsiteY1163" fmla="*/ 150139 h 241283"/>
                  <a:gd name="connsiteX1164" fmla="*/ 199262 w 383275"/>
                  <a:gd name="connsiteY1164" fmla="*/ 150051 h 241283"/>
                  <a:gd name="connsiteX1165" fmla="*/ 199675 w 383275"/>
                  <a:gd name="connsiteY1165" fmla="*/ 149874 h 241283"/>
                  <a:gd name="connsiteX1166" fmla="*/ 199970 w 383275"/>
                  <a:gd name="connsiteY1166" fmla="*/ 149727 h 241283"/>
                  <a:gd name="connsiteX1167" fmla="*/ 200441 w 383275"/>
                  <a:gd name="connsiteY1167" fmla="*/ 149521 h 241283"/>
                  <a:gd name="connsiteX1168" fmla="*/ 200765 w 383275"/>
                  <a:gd name="connsiteY1168" fmla="*/ 149344 h 241283"/>
                  <a:gd name="connsiteX1169" fmla="*/ 201237 w 383275"/>
                  <a:gd name="connsiteY1169" fmla="*/ 149108 h 241283"/>
                  <a:gd name="connsiteX1170" fmla="*/ 201590 w 383275"/>
                  <a:gd name="connsiteY1170" fmla="*/ 148931 h 241283"/>
                  <a:gd name="connsiteX1171" fmla="*/ 202032 w 383275"/>
                  <a:gd name="connsiteY1171" fmla="*/ 148695 h 241283"/>
                  <a:gd name="connsiteX1172" fmla="*/ 202356 w 383275"/>
                  <a:gd name="connsiteY1172" fmla="*/ 148519 h 241283"/>
                  <a:gd name="connsiteX1173" fmla="*/ 202740 w 383275"/>
                  <a:gd name="connsiteY1173" fmla="*/ 148312 h 241283"/>
                  <a:gd name="connsiteX1174" fmla="*/ 202975 w 383275"/>
                  <a:gd name="connsiteY1174" fmla="*/ 148165 h 241283"/>
                  <a:gd name="connsiteX1175" fmla="*/ 203240 w 383275"/>
                  <a:gd name="connsiteY1175" fmla="*/ 148018 h 241283"/>
                  <a:gd name="connsiteX1176" fmla="*/ 203388 w 383275"/>
                  <a:gd name="connsiteY1176" fmla="*/ 147929 h 241283"/>
                  <a:gd name="connsiteX1177" fmla="*/ 203447 w 383275"/>
                  <a:gd name="connsiteY1177" fmla="*/ 147870 h 241283"/>
                  <a:gd name="connsiteX1178" fmla="*/ 203270 w 383275"/>
                  <a:gd name="connsiteY1178" fmla="*/ 148194 h 241283"/>
                  <a:gd name="connsiteX1179" fmla="*/ 203093 w 383275"/>
                  <a:gd name="connsiteY1179" fmla="*/ 148519 h 241283"/>
                  <a:gd name="connsiteX1180" fmla="*/ 202975 w 383275"/>
                  <a:gd name="connsiteY1180" fmla="*/ 148872 h 241283"/>
                  <a:gd name="connsiteX1181" fmla="*/ 202887 w 383275"/>
                  <a:gd name="connsiteY1181" fmla="*/ 149196 h 241283"/>
                  <a:gd name="connsiteX1182" fmla="*/ 202857 w 383275"/>
                  <a:gd name="connsiteY1182" fmla="*/ 149521 h 241283"/>
                  <a:gd name="connsiteX1183" fmla="*/ 202857 w 383275"/>
                  <a:gd name="connsiteY1183" fmla="*/ 149845 h 241283"/>
                  <a:gd name="connsiteX1184" fmla="*/ 202916 w 383275"/>
                  <a:gd name="connsiteY1184" fmla="*/ 150169 h 241283"/>
                  <a:gd name="connsiteX1185" fmla="*/ 202975 w 383275"/>
                  <a:gd name="connsiteY1185" fmla="*/ 150493 h 241283"/>
                  <a:gd name="connsiteX1186" fmla="*/ 203123 w 383275"/>
                  <a:gd name="connsiteY1186" fmla="*/ 150817 h 241283"/>
                  <a:gd name="connsiteX1187" fmla="*/ 203270 w 383275"/>
                  <a:gd name="connsiteY1187" fmla="*/ 151112 h 241283"/>
                  <a:gd name="connsiteX1188" fmla="*/ 203476 w 383275"/>
                  <a:gd name="connsiteY1188" fmla="*/ 151436 h 241283"/>
                  <a:gd name="connsiteX1189" fmla="*/ 203683 w 383275"/>
                  <a:gd name="connsiteY1189" fmla="*/ 151731 h 241283"/>
                  <a:gd name="connsiteX1190" fmla="*/ 203918 w 383275"/>
                  <a:gd name="connsiteY1190" fmla="*/ 152025 h 241283"/>
                  <a:gd name="connsiteX1191" fmla="*/ 204154 w 383275"/>
                  <a:gd name="connsiteY1191" fmla="*/ 152320 h 241283"/>
                  <a:gd name="connsiteX1192" fmla="*/ 204419 w 383275"/>
                  <a:gd name="connsiteY1192" fmla="*/ 152615 h 241283"/>
                  <a:gd name="connsiteX1193" fmla="*/ 204714 w 383275"/>
                  <a:gd name="connsiteY1193" fmla="*/ 152909 h 241283"/>
                  <a:gd name="connsiteX1194" fmla="*/ 205009 w 383275"/>
                  <a:gd name="connsiteY1194" fmla="*/ 153175 h 241283"/>
                  <a:gd name="connsiteX1195" fmla="*/ 205333 w 383275"/>
                  <a:gd name="connsiteY1195" fmla="*/ 153469 h 241283"/>
                  <a:gd name="connsiteX1196" fmla="*/ 205657 w 383275"/>
                  <a:gd name="connsiteY1196" fmla="*/ 153734 h 241283"/>
                  <a:gd name="connsiteX1197" fmla="*/ 205981 w 383275"/>
                  <a:gd name="connsiteY1197" fmla="*/ 154000 h 241283"/>
                  <a:gd name="connsiteX1198" fmla="*/ 206246 w 383275"/>
                  <a:gd name="connsiteY1198" fmla="*/ 154206 h 241283"/>
                  <a:gd name="connsiteX1199" fmla="*/ 207779 w 383275"/>
                  <a:gd name="connsiteY1199" fmla="*/ 155385 h 241283"/>
                  <a:gd name="connsiteX1200" fmla="*/ 207985 w 383275"/>
                  <a:gd name="connsiteY1200" fmla="*/ 155532 h 241283"/>
                  <a:gd name="connsiteX1201" fmla="*/ 208309 w 383275"/>
                  <a:gd name="connsiteY1201" fmla="*/ 155768 h 241283"/>
                  <a:gd name="connsiteX1202" fmla="*/ 208604 w 383275"/>
                  <a:gd name="connsiteY1202" fmla="*/ 155974 h 241283"/>
                  <a:gd name="connsiteX1203" fmla="*/ 209046 w 383275"/>
                  <a:gd name="connsiteY1203" fmla="*/ 156328 h 241283"/>
                  <a:gd name="connsiteX1204" fmla="*/ 209134 w 383275"/>
                  <a:gd name="connsiteY1204" fmla="*/ 156416 h 241283"/>
                  <a:gd name="connsiteX1205" fmla="*/ 209576 w 383275"/>
                  <a:gd name="connsiteY1205" fmla="*/ 156829 h 241283"/>
                  <a:gd name="connsiteX1206" fmla="*/ 214438 w 383275"/>
                  <a:gd name="connsiteY1206" fmla="*/ 162693 h 241283"/>
                  <a:gd name="connsiteX1207" fmla="*/ 218446 w 383275"/>
                  <a:gd name="connsiteY1207" fmla="*/ 167997 h 241283"/>
                  <a:gd name="connsiteX1208" fmla="*/ 219919 w 383275"/>
                  <a:gd name="connsiteY1208" fmla="*/ 168704 h 241283"/>
                  <a:gd name="connsiteX1209" fmla="*/ 220420 w 383275"/>
                  <a:gd name="connsiteY1209" fmla="*/ 168822 h 241283"/>
                  <a:gd name="connsiteX1210" fmla="*/ 221511 w 383275"/>
                  <a:gd name="connsiteY1210" fmla="*/ 168969 h 241283"/>
                  <a:gd name="connsiteX1211" fmla="*/ 221776 w 383275"/>
                  <a:gd name="connsiteY1211" fmla="*/ 168999 h 241283"/>
                  <a:gd name="connsiteX1212" fmla="*/ 222071 w 383275"/>
                  <a:gd name="connsiteY1212" fmla="*/ 168969 h 241283"/>
                  <a:gd name="connsiteX1213" fmla="*/ 223514 w 383275"/>
                  <a:gd name="connsiteY1213" fmla="*/ 168793 h 241283"/>
                  <a:gd name="connsiteX1214" fmla="*/ 223809 w 383275"/>
                  <a:gd name="connsiteY1214" fmla="*/ 168734 h 241283"/>
                  <a:gd name="connsiteX1215" fmla="*/ 225548 w 383275"/>
                  <a:gd name="connsiteY1215" fmla="*/ 168203 h 241283"/>
                  <a:gd name="connsiteX1216" fmla="*/ 226019 w 383275"/>
                  <a:gd name="connsiteY1216" fmla="*/ 168026 h 241283"/>
                  <a:gd name="connsiteX1217" fmla="*/ 227316 w 383275"/>
                  <a:gd name="connsiteY1217" fmla="*/ 167467 h 241283"/>
                  <a:gd name="connsiteX1218" fmla="*/ 227787 w 383275"/>
                  <a:gd name="connsiteY1218" fmla="*/ 167260 h 241283"/>
                  <a:gd name="connsiteX1219" fmla="*/ 229231 w 383275"/>
                  <a:gd name="connsiteY1219" fmla="*/ 166524 h 241283"/>
                  <a:gd name="connsiteX1220" fmla="*/ 232266 w 383275"/>
                  <a:gd name="connsiteY1220" fmla="*/ 164667 h 241283"/>
                  <a:gd name="connsiteX1221" fmla="*/ 234977 w 383275"/>
                  <a:gd name="connsiteY1221" fmla="*/ 162398 h 241283"/>
                  <a:gd name="connsiteX1222" fmla="*/ 239221 w 383275"/>
                  <a:gd name="connsiteY1222" fmla="*/ 157772 h 241283"/>
                  <a:gd name="connsiteX1223" fmla="*/ 237806 w 383275"/>
                  <a:gd name="connsiteY1223" fmla="*/ 160453 h 241283"/>
                  <a:gd name="connsiteX1224" fmla="*/ 236068 w 383275"/>
                  <a:gd name="connsiteY1224" fmla="*/ 162958 h 241283"/>
                  <a:gd name="connsiteX1225" fmla="*/ 231765 w 383275"/>
                  <a:gd name="connsiteY1225" fmla="*/ 167201 h 241283"/>
                  <a:gd name="connsiteX1226" fmla="*/ 231294 w 383275"/>
                  <a:gd name="connsiteY1226" fmla="*/ 167555 h 241283"/>
                  <a:gd name="connsiteX1227" fmla="*/ 230204 w 383275"/>
                  <a:gd name="connsiteY1227" fmla="*/ 168262 h 241283"/>
                  <a:gd name="connsiteX1228" fmla="*/ 229054 w 383275"/>
                  <a:gd name="connsiteY1228" fmla="*/ 168969 h 241283"/>
                  <a:gd name="connsiteX1229" fmla="*/ 228495 w 383275"/>
                  <a:gd name="connsiteY1229" fmla="*/ 169323 h 241283"/>
                  <a:gd name="connsiteX1230" fmla="*/ 227493 w 383275"/>
                  <a:gd name="connsiteY1230" fmla="*/ 170089 h 241283"/>
                  <a:gd name="connsiteX1231" fmla="*/ 226815 w 383275"/>
                  <a:gd name="connsiteY1231" fmla="*/ 174480 h 241283"/>
                  <a:gd name="connsiteX1232" fmla="*/ 227021 w 383275"/>
                  <a:gd name="connsiteY1232" fmla="*/ 174775 h 241283"/>
                  <a:gd name="connsiteX1233" fmla="*/ 227080 w 383275"/>
                  <a:gd name="connsiteY1233" fmla="*/ 174863 h 241283"/>
                  <a:gd name="connsiteX1234" fmla="*/ 227463 w 383275"/>
                  <a:gd name="connsiteY1234" fmla="*/ 175364 h 241283"/>
                  <a:gd name="connsiteX1235" fmla="*/ 228436 w 383275"/>
                  <a:gd name="connsiteY1235" fmla="*/ 176631 h 241283"/>
                  <a:gd name="connsiteX1236" fmla="*/ 228524 w 383275"/>
                  <a:gd name="connsiteY1236" fmla="*/ 176778 h 241283"/>
                  <a:gd name="connsiteX1237" fmla="*/ 228937 w 383275"/>
                  <a:gd name="connsiteY1237" fmla="*/ 177397 h 241283"/>
                  <a:gd name="connsiteX1238" fmla="*/ 228995 w 383275"/>
                  <a:gd name="connsiteY1238" fmla="*/ 177486 h 241283"/>
                  <a:gd name="connsiteX1239" fmla="*/ 229290 w 383275"/>
                  <a:gd name="connsiteY1239" fmla="*/ 177987 h 241283"/>
                  <a:gd name="connsiteX1240" fmla="*/ 229320 w 383275"/>
                  <a:gd name="connsiteY1240" fmla="*/ 178046 h 241283"/>
                  <a:gd name="connsiteX1241" fmla="*/ 229437 w 383275"/>
                  <a:gd name="connsiteY1241" fmla="*/ 178399 h 241283"/>
                  <a:gd name="connsiteX1242" fmla="*/ 229437 w 383275"/>
                  <a:gd name="connsiteY1242" fmla="*/ 178458 h 241283"/>
                  <a:gd name="connsiteX1243" fmla="*/ 229290 w 383275"/>
                  <a:gd name="connsiteY1243" fmla="*/ 178605 h 241283"/>
                  <a:gd name="connsiteX1244" fmla="*/ 229231 w 383275"/>
                  <a:gd name="connsiteY1244" fmla="*/ 178605 h 241283"/>
                  <a:gd name="connsiteX1245" fmla="*/ 228907 w 383275"/>
                  <a:gd name="connsiteY1245" fmla="*/ 178488 h 241283"/>
                  <a:gd name="connsiteX1246" fmla="*/ 228760 w 383275"/>
                  <a:gd name="connsiteY1246" fmla="*/ 178429 h 241283"/>
                  <a:gd name="connsiteX1247" fmla="*/ 228082 w 383275"/>
                  <a:gd name="connsiteY1247" fmla="*/ 178016 h 241283"/>
                  <a:gd name="connsiteX1248" fmla="*/ 224104 w 383275"/>
                  <a:gd name="connsiteY1248" fmla="*/ 174480 h 241283"/>
                  <a:gd name="connsiteX1249" fmla="*/ 222807 w 383275"/>
                  <a:gd name="connsiteY1249" fmla="*/ 173832 h 241283"/>
                  <a:gd name="connsiteX1250" fmla="*/ 222365 w 383275"/>
                  <a:gd name="connsiteY1250" fmla="*/ 173684 h 241283"/>
                  <a:gd name="connsiteX1251" fmla="*/ 221452 w 383275"/>
                  <a:gd name="connsiteY1251" fmla="*/ 173390 h 241283"/>
                  <a:gd name="connsiteX1252" fmla="*/ 220951 w 383275"/>
                  <a:gd name="connsiteY1252" fmla="*/ 173272 h 241283"/>
                  <a:gd name="connsiteX1253" fmla="*/ 220037 w 383275"/>
                  <a:gd name="connsiteY1253" fmla="*/ 173154 h 241283"/>
                  <a:gd name="connsiteX1254" fmla="*/ 219507 w 383275"/>
                  <a:gd name="connsiteY1254" fmla="*/ 173124 h 241283"/>
                  <a:gd name="connsiteX1255" fmla="*/ 219212 w 383275"/>
                  <a:gd name="connsiteY1255" fmla="*/ 173095 h 241283"/>
                  <a:gd name="connsiteX1256" fmla="*/ 218181 w 383275"/>
                  <a:gd name="connsiteY1256" fmla="*/ 173154 h 241283"/>
                  <a:gd name="connsiteX1257" fmla="*/ 218181 w 383275"/>
                  <a:gd name="connsiteY1257" fmla="*/ 173154 h 241283"/>
                  <a:gd name="connsiteX1258" fmla="*/ 217120 w 383275"/>
                  <a:gd name="connsiteY1258" fmla="*/ 173360 h 241283"/>
                  <a:gd name="connsiteX1259" fmla="*/ 217002 w 383275"/>
                  <a:gd name="connsiteY1259" fmla="*/ 173390 h 241283"/>
                  <a:gd name="connsiteX1260" fmla="*/ 215823 w 383275"/>
                  <a:gd name="connsiteY1260" fmla="*/ 173684 h 241283"/>
                  <a:gd name="connsiteX1261" fmla="*/ 214704 w 383275"/>
                  <a:gd name="connsiteY1261" fmla="*/ 173949 h 241283"/>
                  <a:gd name="connsiteX1262" fmla="*/ 214586 w 383275"/>
                  <a:gd name="connsiteY1262" fmla="*/ 173979 h 241283"/>
                  <a:gd name="connsiteX1263" fmla="*/ 213584 w 383275"/>
                  <a:gd name="connsiteY1263" fmla="*/ 174097 h 241283"/>
                  <a:gd name="connsiteX1264" fmla="*/ 213525 w 383275"/>
                  <a:gd name="connsiteY1264" fmla="*/ 174097 h 241283"/>
                  <a:gd name="connsiteX1265" fmla="*/ 212759 w 383275"/>
                  <a:gd name="connsiteY1265" fmla="*/ 174126 h 241283"/>
                  <a:gd name="connsiteX1266" fmla="*/ 174332 w 383275"/>
                  <a:gd name="connsiteY1266" fmla="*/ 199469 h 241283"/>
                  <a:gd name="connsiteX1267" fmla="*/ 169942 w 383275"/>
                  <a:gd name="connsiteY1267" fmla="*/ 194430 h 241283"/>
                  <a:gd name="connsiteX1268" fmla="*/ 168999 w 383275"/>
                  <a:gd name="connsiteY1268" fmla="*/ 194194 h 241283"/>
                  <a:gd name="connsiteX1269" fmla="*/ 168704 w 383275"/>
                  <a:gd name="connsiteY1269" fmla="*/ 194165 h 241283"/>
                  <a:gd name="connsiteX1270" fmla="*/ 168380 w 383275"/>
                  <a:gd name="connsiteY1270" fmla="*/ 194135 h 241283"/>
                  <a:gd name="connsiteX1271" fmla="*/ 168085 w 383275"/>
                  <a:gd name="connsiteY1271" fmla="*/ 194165 h 241283"/>
                  <a:gd name="connsiteX1272" fmla="*/ 167172 w 383275"/>
                  <a:gd name="connsiteY1272" fmla="*/ 194253 h 241283"/>
                  <a:gd name="connsiteX1273" fmla="*/ 165669 w 383275"/>
                  <a:gd name="connsiteY1273" fmla="*/ 194430 h 241283"/>
                  <a:gd name="connsiteX1274" fmla="*/ 163046 w 383275"/>
                  <a:gd name="connsiteY1274" fmla="*/ 194548 h 241283"/>
                  <a:gd name="connsiteX1275" fmla="*/ 160718 w 383275"/>
                  <a:gd name="connsiteY1275" fmla="*/ 194489 h 241283"/>
                  <a:gd name="connsiteX1276" fmla="*/ 160718 w 383275"/>
                  <a:gd name="connsiteY1276" fmla="*/ 194489 h 241283"/>
                  <a:gd name="connsiteX1277" fmla="*/ 156180 w 383275"/>
                  <a:gd name="connsiteY1277" fmla="*/ 194076 h 241283"/>
                  <a:gd name="connsiteX1278" fmla="*/ 151731 w 383275"/>
                  <a:gd name="connsiteY1278" fmla="*/ 193251 h 241283"/>
                  <a:gd name="connsiteX1279" fmla="*/ 143155 w 383275"/>
                  <a:gd name="connsiteY1279" fmla="*/ 190304 h 241283"/>
                  <a:gd name="connsiteX1280" fmla="*/ 141535 w 383275"/>
                  <a:gd name="connsiteY1280" fmla="*/ 189656 h 241283"/>
                  <a:gd name="connsiteX1281" fmla="*/ 141476 w 383275"/>
                  <a:gd name="connsiteY1281" fmla="*/ 189626 h 241283"/>
                  <a:gd name="connsiteX1282" fmla="*/ 140209 w 383275"/>
                  <a:gd name="connsiteY1282" fmla="*/ 189391 h 241283"/>
                  <a:gd name="connsiteX1283" fmla="*/ 140150 w 383275"/>
                  <a:gd name="connsiteY1283" fmla="*/ 189391 h 241283"/>
                  <a:gd name="connsiteX1284" fmla="*/ 140120 w 383275"/>
                  <a:gd name="connsiteY1284" fmla="*/ 189391 h 241283"/>
                  <a:gd name="connsiteX1285" fmla="*/ 139737 w 383275"/>
                  <a:gd name="connsiteY1285" fmla="*/ 189420 h 241283"/>
                  <a:gd name="connsiteX1286" fmla="*/ 139442 w 383275"/>
                  <a:gd name="connsiteY1286" fmla="*/ 189450 h 241283"/>
                  <a:gd name="connsiteX1287" fmla="*/ 139030 w 383275"/>
                  <a:gd name="connsiteY1287" fmla="*/ 189597 h 241283"/>
                  <a:gd name="connsiteX1288" fmla="*/ 138735 w 383275"/>
                  <a:gd name="connsiteY1288" fmla="*/ 189685 h 241283"/>
                  <a:gd name="connsiteX1289" fmla="*/ 138234 w 383275"/>
                  <a:gd name="connsiteY1289" fmla="*/ 189951 h 241283"/>
                  <a:gd name="connsiteX1290" fmla="*/ 137969 w 383275"/>
                  <a:gd name="connsiteY1290" fmla="*/ 190068 h 241283"/>
                  <a:gd name="connsiteX1291" fmla="*/ 137114 w 383275"/>
                  <a:gd name="connsiteY1291" fmla="*/ 190628 h 241283"/>
                  <a:gd name="connsiteX1292" fmla="*/ 129040 w 383275"/>
                  <a:gd name="connsiteY1292" fmla="*/ 194754 h 241283"/>
                  <a:gd name="connsiteX1293" fmla="*/ 130956 w 383275"/>
                  <a:gd name="connsiteY1293" fmla="*/ 193369 h 241283"/>
                  <a:gd name="connsiteX1294" fmla="*/ 136378 w 383275"/>
                  <a:gd name="connsiteY1294" fmla="*/ 188713 h 241283"/>
                  <a:gd name="connsiteX1295" fmla="*/ 134757 w 383275"/>
                  <a:gd name="connsiteY1295" fmla="*/ 180256 h 241283"/>
                  <a:gd name="connsiteX1296" fmla="*/ 130160 w 383275"/>
                  <a:gd name="connsiteY1296" fmla="*/ 176277 h 241283"/>
                  <a:gd name="connsiteX1297" fmla="*/ 125091 w 383275"/>
                  <a:gd name="connsiteY1297" fmla="*/ 172859 h 241283"/>
                  <a:gd name="connsiteX1298" fmla="*/ 122675 w 383275"/>
                  <a:gd name="connsiteY1298" fmla="*/ 171386 h 241283"/>
                  <a:gd name="connsiteX1299" fmla="*/ 121909 w 383275"/>
                  <a:gd name="connsiteY1299" fmla="*/ 171032 h 241283"/>
                  <a:gd name="connsiteX1300" fmla="*/ 120229 w 383275"/>
                  <a:gd name="connsiteY1300" fmla="*/ 170384 h 241283"/>
                  <a:gd name="connsiteX1301" fmla="*/ 119316 w 383275"/>
                  <a:gd name="connsiteY1301" fmla="*/ 170148 h 241283"/>
                  <a:gd name="connsiteX1302" fmla="*/ 117636 w 383275"/>
                  <a:gd name="connsiteY1302" fmla="*/ 169883 h 241283"/>
                  <a:gd name="connsiteX1303" fmla="*/ 116664 w 383275"/>
                  <a:gd name="connsiteY1303" fmla="*/ 169794 h 241283"/>
                  <a:gd name="connsiteX1304" fmla="*/ 116163 w 383275"/>
                  <a:gd name="connsiteY1304" fmla="*/ 169765 h 241283"/>
                  <a:gd name="connsiteX1305" fmla="*/ 113953 w 383275"/>
                  <a:gd name="connsiteY1305" fmla="*/ 169912 h 241283"/>
                  <a:gd name="connsiteX1306" fmla="*/ 101340 w 383275"/>
                  <a:gd name="connsiteY1306" fmla="*/ 172447 h 241283"/>
                  <a:gd name="connsiteX1307" fmla="*/ 91410 w 383275"/>
                  <a:gd name="connsiteY1307" fmla="*/ 177073 h 241283"/>
                  <a:gd name="connsiteX1308" fmla="*/ 91793 w 383275"/>
                  <a:gd name="connsiteY1308" fmla="*/ 191866 h 241283"/>
                  <a:gd name="connsiteX1309" fmla="*/ 95093 w 383275"/>
                  <a:gd name="connsiteY1309" fmla="*/ 195550 h 241283"/>
                  <a:gd name="connsiteX1310" fmla="*/ 93797 w 383275"/>
                  <a:gd name="connsiteY1310" fmla="*/ 195049 h 241283"/>
                  <a:gd name="connsiteX1311" fmla="*/ 89082 w 383275"/>
                  <a:gd name="connsiteY1311" fmla="*/ 187682 h 241283"/>
                  <a:gd name="connsiteX1312" fmla="*/ 88404 w 383275"/>
                  <a:gd name="connsiteY1312" fmla="*/ 184823 h 241283"/>
                  <a:gd name="connsiteX1313" fmla="*/ 88109 w 383275"/>
                  <a:gd name="connsiteY1313" fmla="*/ 180580 h 241283"/>
                  <a:gd name="connsiteX1314" fmla="*/ 89789 w 383275"/>
                  <a:gd name="connsiteY1314" fmla="*/ 176602 h 241283"/>
                  <a:gd name="connsiteX1315" fmla="*/ 93472 w 383275"/>
                  <a:gd name="connsiteY1315" fmla="*/ 173537 h 241283"/>
                  <a:gd name="connsiteX1316" fmla="*/ 100427 w 383275"/>
                  <a:gd name="connsiteY1316" fmla="*/ 170973 h 241283"/>
                  <a:gd name="connsiteX1317" fmla="*/ 105260 w 383275"/>
                  <a:gd name="connsiteY1317" fmla="*/ 169824 h 241283"/>
                  <a:gd name="connsiteX1318" fmla="*/ 107529 w 383275"/>
                  <a:gd name="connsiteY1318" fmla="*/ 169235 h 241283"/>
                  <a:gd name="connsiteX1319" fmla="*/ 75939 w 383275"/>
                  <a:gd name="connsiteY1319" fmla="*/ 160542 h 241283"/>
                  <a:gd name="connsiteX1320" fmla="*/ 75939 w 383275"/>
                  <a:gd name="connsiteY1320" fmla="*/ 160542 h 241283"/>
                  <a:gd name="connsiteX1321" fmla="*/ 74701 w 383275"/>
                  <a:gd name="connsiteY1321" fmla="*/ 160306 h 241283"/>
                  <a:gd name="connsiteX1322" fmla="*/ 74318 w 383275"/>
                  <a:gd name="connsiteY1322" fmla="*/ 160276 h 241283"/>
                  <a:gd name="connsiteX1323" fmla="*/ 73523 w 383275"/>
                  <a:gd name="connsiteY1323" fmla="*/ 160217 h 241283"/>
                  <a:gd name="connsiteX1324" fmla="*/ 73375 w 383275"/>
                  <a:gd name="connsiteY1324" fmla="*/ 160217 h 241283"/>
                  <a:gd name="connsiteX1325" fmla="*/ 72668 w 383275"/>
                  <a:gd name="connsiteY1325" fmla="*/ 160247 h 241283"/>
                  <a:gd name="connsiteX1326" fmla="*/ 72668 w 383275"/>
                  <a:gd name="connsiteY1326" fmla="*/ 160247 h 241283"/>
                  <a:gd name="connsiteX1327" fmla="*/ 71872 w 383275"/>
                  <a:gd name="connsiteY1327" fmla="*/ 160453 h 241283"/>
                  <a:gd name="connsiteX1328" fmla="*/ 71666 w 383275"/>
                  <a:gd name="connsiteY1328" fmla="*/ 160542 h 241283"/>
                  <a:gd name="connsiteX1329" fmla="*/ 71106 w 383275"/>
                  <a:gd name="connsiteY1329" fmla="*/ 160866 h 241283"/>
                  <a:gd name="connsiteX1330" fmla="*/ 70959 w 383275"/>
                  <a:gd name="connsiteY1330" fmla="*/ 160954 h 241283"/>
                  <a:gd name="connsiteX1331" fmla="*/ 70399 w 383275"/>
                  <a:gd name="connsiteY1331" fmla="*/ 161543 h 241283"/>
                  <a:gd name="connsiteX1332" fmla="*/ 70281 w 383275"/>
                  <a:gd name="connsiteY1332" fmla="*/ 161720 h 241283"/>
                  <a:gd name="connsiteX1333" fmla="*/ 69927 w 383275"/>
                  <a:gd name="connsiteY1333" fmla="*/ 162398 h 241283"/>
                  <a:gd name="connsiteX1334" fmla="*/ 69810 w 383275"/>
                  <a:gd name="connsiteY1334" fmla="*/ 162663 h 241283"/>
                  <a:gd name="connsiteX1335" fmla="*/ 69515 w 383275"/>
                  <a:gd name="connsiteY1335" fmla="*/ 163783 h 241283"/>
                  <a:gd name="connsiteX1336" fmla="*/ 69427 w 383275"/>
                  <a:gd name="connsiteY1336" fmla="*/ 165669 h 241283"/>
                  <a:gd name="connsiteX1337" fmla="*/ 70605 w 383275"/>
                  <a:gd name="connsiteY1337" fmla="*/ 171209 h 241283"/>
                  <a:gd name="connsiteX1338" fmla="*/ 71519 w 383275"/>
                  <a:gd name="connsiteY1338" fmla="*/ 174863 h 241283"/>
                  <a:gd name="connsiteX1339" fmla="*/ 72815 w 383275"/>
                  <a:gd name="connsiteY1339" fmla="*/ 178399 h 241283"/>
                  <a:gd name="connsiteX1340" fmla="*/ 72432 w 383275"/>
                  <a:gd name="connsiteY1340" fmla="*/ 178399 h 241283"/>
                  <a:gd name="connsiteX1341" fmla="*/ 72226 w 383275"/>
                  <a:gd name="connsiteY1341" fmla="*/ 178340 h 241283"/>
                  <a:gd name="connsiteX1342" fmla="*/ 71990 w 383275"/>
                  <a:gd name="connsiteY1342" fmla="*/ 178222 h 241283"/>
                  <a:gd name="connsiteX1343" fmla="*/ 71784 w 383275"/>
                  <a:gd name="connsiteY1343" fmla="*/ 178075 h 241283"/>
                  <a:gd name="connsiteX1344" fmla="*/ 71548 w 383275"/>
                  <a:gd name="connsiteY1344" fmla="*/ 177869 h 241283"/>
                  <a:gd name="connsiteX1345" fmla="*/ 71342 w 383275"/>
                  <a:gd name="connsiteY1345" fmla="*/ 177633 h 241283"/>
                  <a:gd name="connsiteX1346" fmla="*/ 71136 w 383275"/>
                  <a:gd name="connsiteY1346" fmla="*/ 177338 h 241283"/>
                  <a:gd name="connsiteX1347" fmla="*/ 70959 w 383275"/>
                  <a:gd name="connsiteY1347" fmla="*/ 177044 h 241283"/>
                  <a:gd name="connsiteX1348" fmla="*/ 70782 w 383275"/>
                  <a:gd name="connsiteY1348" fmla="*/ 176690 h 241283"/>
                  <a:gd name="connsiteX1349" fmla="*/ 70605 w 383275"/>
                  <a:gd name="connsiteY1349" fmla="*/ 176336 h 241283"/>
                  <a:gd name="connsiteX1350" fmla="*/ 70428 w 383275"/>
                  <a:gd name="connsiteY1350" fmla="*/ 175924 h 241283"/>
                  <a:gd name="connsiteX1351" fmla="*/ 70281 w 383275"/>
                  <a:gd name="connsiteY1351" fmla="*/ 175541 h 241283"/>
                  <a:gd name="connsiteX1352" fmla="*/ 70104 w 383275"/>
                  <a:gd name="connsiteY1352" fmla="*/ 175069 h 241283"/>
                  <a:gd name="connsiteX1353" fmla="*/ 69957 w 383275"/>
                  <a:gd name="connsiteY1353" fmla="*/ 174657 h 241283"/>
                  <a:gd name="connsiteX1354" fmla="*/ 69810 w 383275"/>
                  <a:gd name="connsiteY1354" fmla="*/ 174156 h 241283"/>
                  <a:gd name="connsiteX1355" fmla="*/ 69692 w 383275"/>
                  <a:gd name="connsiteY1355" fmla="*/ 173714 h 241283"/>
                  <a:gd name="connsiteX1356" fmla="*/ 69544 w 383275"/>
                  <a:gd name="connsiteY1356" fmla="*/ 173183 h 241283"/>
                  <a:gd name="connsiteX1357" fmla="*/ 69427 w 383275"/>
                  <a:gd name="connsiteY1357" fmla="*/ 172771 h 241283"/>
                  <a:gd name="connsiteX1358" fmla="*/ 69309 w 383275"/>
                  <a:gd name="connsiteY1358" fmla="*/ 172240 h 241283"/>
                  <a:gd name="connsiteX1359" fmla="*/ 69220 w 383275"/>
                  <a:gd name="connsiteY1359" fmla="*/ 171828 h 241283"/>
                  <a:gd name="connsiteX1360" fmla="*/ 69102 w 383275"/>
                  <a:gd name="connsiteY1360" fmla="*/ 171327 h 241283"/>
                  <a:gd name="connsiteX1361" fmla="*/ 69014 w 383275"/>
                  <a:gd name="connsiteY1361" fmla="*/ 170914 h 241283"/>
                  <a:gd name="connsiteX1362" fmla="*/ 68926 w 383275"/>
                  <a:gd name="connsiteY1362" fmla="*/ 170443 h 241283"/>
                  <a:gd name="connsiteX1363" fmla="*/ 68837 w 383275"/>
                  <a:gd name="connsiteY1363" fmla="*/ 170030 h 241283"/>
                  <a:gd name="connsiteX1364" fmla="*/ 68778 w 383275"/>
                  <a:gd name="connsiteY1364" fmla="*/ 169647 h 241283"/>
                  <a:gd name="connsiteX1365" fmla="*/ 68719 w 383275"/>
                  <a:gd name="connsiteY1365" fmla="*/ 169264 h 241283"/>
                  <a:gd name="connsiteX1366" fmla="*/ 68660 w 383275"/>
                  <a:gd name="connsiteY1366" fmla="*/ 168999 h 241283"/>
                  <a:gd name="connsiteX1367" fmla="*/ 68425 w 383275"/>
                  <a:gd name="connsiteY1367" fmla="*/ 167702 h 241283"/>
                  <a:gd name="connsiteX1368" fmla="*/ 68100 w 383275"/>
                  <a:gd name="connsiteY1368" fmla="*/ 165757 h 241283"/>
                  <a:gd name="connsiteX1369" fmla="*/ 67423 w 383275"/>
                  <a:gd name="connsiteY1369" fmla="*/ 162015 h 241283"/>
                  <a:gd name="connsiteX1370" fmla="*/ 66303 w 383275"/>
                  <a:gd name="connsiteY1370" fmla="*/ 158567 h 241283"/>
                  <a:gd name="connsiteX1371" fmla="*/ 62649 w 383275"/>
                  <a:gd name="connsiteY1371" fmla="*/ 154353 h 241283"/>
                  <a:gd name="connsiteX1372" fmla="*/ 58700 w 383275"/>
                  <a:gd name="connsiteY1372" fmla="*/ 152025 h 241283"/>
                  <a:gd name="connsiteX1373" fmla="*/ 54663 w 383275"/>
                  <a:gd name="connsiteY1373" fmla="*/ 149815 h 241283"/>
                  <a:gd name="connsiteX1374" fmla="*/ 53425 w 383275"/>
                  <a:gd name="connsiteY1374" fmla="*/ 149079 h 241283"/>
                  <a:gd name="connsiteX1375" fmla="*/ 52188 w 383275"/>
                  <a:gd name="connsiteY1375" fmla="*/ 148312 h 241283"/>
                  <a:gd name="connsiteX1376" fmla="*/ 49654 w 383275"/>
                  <a:gd name="connsiteY1376" fmla="*/ 146780 h 241283"/>
                  <a:gd name="connsiteX1377" fmla="*/ 44202 w 383275"/>
                  <a:gd name="connsiteY1377" fmla="*/ 144717 h 241283"/>
                  <a:gd name="connsiteX1378" fmla="*/ 42404 w 383275"/>
                  <a:gd name="connsiteY1378" fmla="*/ 144599 h 241283"/>
                  <a:gd name="connsiteX1379" fmla="*/ 42198 w 383275"/>
                  <a:gd name="connsiteY1379" fmla="*/ 144599 h 241283"/>
                  <a:gd name="connsiteX1380" fmla="*/ 41844 w 383275"/>
                  <a:gd name="connsiteY1380" fmla="*/ 144629 h 241283"/>
                  <a:gd name="connsiteX1381" fmla="*/ 40784 w 383275"/>
                  <a:gd name="connsiteY1381" fmla="*/ 144688 h 241283"/>
                  <a:gd name="connsiteX1382" fmla="*/ 40194 w 383275"/>
                  <a:gd name="connsiteY1382" fmla="*/ 144747 h 241283"/>
                  <a:gd name="connsiteX1383" fmla="*/ 39016 w 383275"/>
                  <a:gd name="connsiteY1383" fmla="*/ 144894 h 241283"/>
                  <a:gd name="connsiteX1384" fmla="*/ 38544 w 383275"/>
                  <a:gd name="connsiteY1384" fmla="*/ 144953 h 241283"/>
                  <a:gd name="connsiteX1385" fmla="*/ 36864 w 383275"/>
                  <a:gd name="connsiteY1385" fmla="*/ 145248 h 241283"/>
                  <a:gd name="connsiteX1386" fmla="*/ 36393 w 383275"/>
                  <a:gd name="connsiteY1386" fmla="*/ 145336 h 241283"/>
                  <a:gd name="connsiteX1387" fmla="*/ 34861 w 383275"/>
                  <a:gd name="connsiteY1387" fmla="*/ 145660 h 241283"/>
                  <a:gd name="connsiteX1388" fmla="*/ 33505 w 383275"/>
                  <a:gd name="connsiteY1388" fmla="*/ 145925 h 241283"/>
                  <a:gd name="connsiteX1389" fmla="*/ 32857 w 383275"/>
                  <a:gd name="connsiteY1389" fmla="*/ 146043 h 241283"/>
                  <a:gd name="connsiteX1390" fmla="*/ 31737 w 383275"/>
                  <a:gd name="connsiteY1390" fmla="*/ 146250 h 241283"/>
                  <a:gd name="connsiteX1391" fmla="*/ 31089 w 383275"/>
                  <a:gd name="connsiteY1391" fmla="*/ 146367 h 241283"/>
                  <a:gd name="connsiteX1392" fmla="*/ 29851 w 383275"/>
                  <a:gd name="connsiteY1392" fmla="*/ 146515 h 241283"/>
                  <a:gd name="connsiteX1393" fmla="*/ 29350 w 383275"/>
                  <a:gd name="connsiteY1393" fmla="*/ 146574 h 241283"/>
                  <a:gd name="connsiteX1394" fmla="*/ 27700 w 383275"/>
                  <a:gd name="connsiteY1394" fmla="*/ 146662 h 241283"/>
                  <a:gd name="connsiteX1395" fmla="*/ 27376 w 383275"/>
                  <a:gd name="connsiteY1395" fmla="*/ 146662 h 241283"/>
                  <a:gd name="connsiteX1396" fmla="*/ 26050 w 383275"/>
                  <a:gd name="connsiteY1396" fmla="*/ 146574 h 241283"/>
                  <a:gd name="connsiteX1397" fmla="*/ 25519 w 383275"/>
                  <a:gd name="connsiteY1397" fmla="*/ 146485 h 241283"/>
                  <a:gd name="connsiteX1398" fmla="*/ 24458 w 383275"/>
                  <a:gd name="connsiteY1398" fmla="*/ 146250 h 241283"/>
                  <a:gd name="connsiteX1399" fmla="*/ 23899 w 383275"/>
                  <a:gd name="connsiteY1399" fmla="*/ 146073 h 241283"/>
                  <a:gd name="connsiteX1400" fmla="*/ 22867 w 383275"/>
                  <a:gd name="connsiteY1400" fmla="*/ 145660 h 241283"/>
                  <a:gd name="connsiteX1401" fmla="*/ 22396 w 383275"/>
                  <a:gd name="connsiteY1401" fmla="*/ 145424 h 241283"/>
                  <a:gd name="connsiteX1402" fmla="*/ 20981 w 383275"/>
                  <a:gd name="connsiteY1402" fmla="*/ 144482 h 241283"/>
                  <a:gd name="connsiteX1403" fmla="*/ 24134 w 383275"/>
                  <a:gd name="connsiteY1403" fmla="*/ 145012 h 241283"/>
                  <a:gd name="connsiteX1404" fmla="*/ 25166 w 383275"/>
                  <a:gd name="connsiteY1404" fmla="*/ 145071 h 241283"/>
                  <a:gd name="connsiteX1405" fmla="*/ 26580 w 383275"/>
                  <a:gd name="connsiteY1405" fmla="*/ 145159 h 241283"/>
                  <a:gd name="connsiteX1406" fmla="*/ 27169 w 383275"/>
                  <a:gd name="connsiteY1406" fmla="*/ 145130 h 241283"/>
                  <a:gd name="connsiteX1407" fmla="*/ 29733 w 383275"/>
                  <a:gd name="connsiteY1407" fmla="*/ 144982 h 241283"/>
                  <a:gd name="connsiteX1408" fmla="*/ 30853 w 383275"/>
                  <a:gd name="connsiteY1408" fmla="*/ 144894 h 241283"/>
                  <a:gd name="connsiteX1409" fmla="*/ 34507 w 383275"/>
                  <a:gd name="connsiteY1409" fmla="*/ 144364 h 241283"/>
                  <a:gd name="connsiteX1410" fmla="*/ 44379 w 383275"/>
                  <a:gd name="connsiteY1410" fmla="*/ 141446 h 241283"/>
                  <a:gd name="connsiteX1411" fmla="*/ 47060 w 383275"/>
                  <a:gd name="connsiteY1411" fmla="*/ 131575 h 241283"/>
                  <a:gd name="connsiteX1412" fmla="*/ 49035 w 383275"/>
                  <a:gd name="connsiteY1412" fmla="*/ 117607 h 241283"/>
                  <a:gd name="connsiteX1413" fmla="*/ 49035 w 383275"/>
                  <a:gd name="connsiteY1413" fmla="*/ 117607 h 241283"/>
                  <a:gd name="connsiteX1414" fmla="*/ 49035 w 383275"/>
                  <a:gd name="connsiteY1414" fmla="*/ 117607 h 241283"/>
                  <a:gd name="connsiteX1415" fmla="*/ 45499 w 383275"/>
                  <a:gd name="connsiteY1415" fmla="*/ 118196 h 241283"/>
                  <a:gd name="connsiteX1416" fmla="*/ 38073 w 383275"/>
                  <a:gd name="connsiteY1416" fmla="*/ 125239 h 241283"/>
                  <a:gd name="connsiteX1417" fmla="*/ 33505 w 383275"/>
                  <a:gd name="connsiteY1417" fmla="*/ 131044 h 241283"/>
                  <a:gd name="connsiteX1418" fmla="*/ 32150 w 383275"/>
                  <a:gd name="connsiteY1418" fmla="*/ 131486 h 241283"/>
                  <a:gd name="connsiteX1419" fmla="*/ 31649 w 383275"/>
                  <a:gd name="connsiteY1419" fmla="*/ 131575 h 241283"/>
                  <a:gd name="connsiteX1420" fmla="*/ 30735 w 383275"/>
                  <a:gd name="connsiteY1420" fmla="*/ 131722 h 241283"/>
                  <a:gd name="connsiteX1421" fmla="*/ 30116 w 383275"/>
                  <a:gd name="connsiteY1421" fmla="*/ 131781 h 241283"/>
                  <a:gd name="connsiteX1422" fmla="*/ 29291 w 383275"/>
                  <a:gd name="connsiteY1422" fmla="*/ 131840 h 241283"/>
                  <a:gd name="connsiteX1423" fmla="*/ 28584 w 383275"/>
                  <a:gd name="connsiteY1423" fmla="*/ 131840 h 241283"/>
                  <a:gd name="connsiteX1424" fmla="*/ 27729 w 383275"/>
                  <a:gd name="connsiteY1424" fmla="*/ 131840 h 241283"/>
                  <a:gd name="connsiteX1425" fmla="*/ 18388 w 383275"/>
                  <a:gd name="connsiteY1425" fmla="*/ 128421 h 241283"/>
                  <a:gd name="connsiteX1426" fmla="*/ 23073 w 383275"/>
                  <a:gd name="connsiteY1426" fmla="*/ 118726 h 241283"/>
                  <a:gd name="connsiteX1427" fmla="*/ 20392 w 383275"/>
                  <a:gd name="connsiteY1427" fmla="*/ 125003 h 241283"/>
                  <a:gd name="connsiteX1428" fmla="*/ 20303 w 383275"/>
                  <a:gd name="connsiteY1428" fmla="*/ 128922 h 241283"/>
                  <a:gd name="connsiteX1429" fmla="*/ 25077 w 383275"/>
                  <a:gd name="connsiteY1429" fmla="*/ 130366 h 241283"/>
                  <a:gd name="connsiteX1430" fmla="*/ 28024 w 383275"/>
                  <a:gd name="connsiteY1430" fmla="*/ 130425 h 241283"/>
                  <a:gd name="connsiteX1431" fmla="*/ 28024 w 383275"/>
                  <a:gd name="connsiteY1431" fmla="*/ 130425 h 241283"/>
                  <a:gd name="connsiteX1432" fmla="*/ 28024 w 383275"/>
                  <a:gd name="connsiteY1432" fmla="*/ 130425 h 241283"/>
                  <a:gd name="connsiteX1433" fmla="*/ 28112 w 383275"/>
                  <a:gd name="connsiteY1433" fmla="*/ 130425 h 241283"/>
                  <a:gd name="connsiteX1434" fmla="*/ 28112 w 383275"/>
                  <a:gd name="connsiteY1434" fmla="*/ 130425 h 241283"/>
                  <a:gd name="connsiteX1435" fmla="*/ 28112 w 383275"/>
                  <a:gd name="connsiteY1435" fmla="*/ 130425 h 241283"/>
                  <a:gd name="connsiteX1436" fmla="*/ 28112 w 383275"/>
                  <a:gd name="connsiteY1436" fmla="*/ 130425 h 241283"/>
                  <a:gd name="connsiteX1437" fmla="*/ 28849 w 383275"/>
                  <a:gd name="connsiteY1437" fmla="*/ 130396 h 241283"/>
                  <a:gd name="connsiteX1438" fmla="*/ 29497 w 383275"/>
                  <a:gd name="connsiteY1438" fmla="*/ 130366 h 241283"/>
                  <a:gd name="connsiteX1439" fmla="*/ 30234 w 383275"/>
                  <a:gd name="connsiteY1439" fmla="*/ 130248 h 241283"/>
                  <a:gd name="connsiteX1440" fmla="*/ 30823 w 383275"/>
                  <a:gd name="connsiteY1440" fmla="*/ 130160 h 241283"/>
                  <a:gd name="connsiteX1441" fmla="*/ 31531 w 383275"/>
                  <a:gd name="connsiteY1441" fmla="*/ 129983 h 241283"/>
                  <a:gd name="connsiteX1442" fmla="*/ 32061 w 383275"/>
                  <a:gd name="connsiteY1442" fmla="*/ 129836 h 241283"/>
                  <a:gd name="connsiteX1443" fmla="*/ 32739 w 383275"/>
                  <a:gd name="connsiteY1443" fmla="*/ 129541 h 241283"/>
                  <a:gd name="connsiteX1444" fmla="*/ 33210 w 383275"/>
                  <a:gd name="connsiteY1444" fmla="*/ 129335 h 241283"/>
                  <a:gd name="connsiteX1445" fmla="*/ 33829 w 383275"/>
                  <a:gd name="connsiteY1445" fmla="*/ 128952 h 241283"/>
                  <a:gd name="connsiteX1446" fmla="*/ 34271 w 383275"/>
                  <a:gd name="connsiteY1446" fmla="*/ 128687 h 241283"/>
                  <a:gd name="connsiteX1447" fmla="*/ 34861 w 383275"/>
                  <a:gd name="connsiteY1447" fmla="*/ 128156 h 241283"/>
                  <a:gd name="connsiteX1448" fmla="*/ 35214 w 383275"/>
                  <a:gd name="connsiteY1448" fmla="*/ 127832 h 241283"/>
                  <a:gd name="connsiteX1449" fmla="*/ 35833 w 383275"/>
                  <a:gd name="connsiteY1449" fmla="*/ 127066 h 241283"/>
                  <a:gd name="connsiteX1450" fmla="*/ 36069 w 383275"/>
                  <a:gd name="connsiteY1450" fmla="*/ 126801 h 241283"/>
                  <a:gd name="connsiteX1451" fmla="*/ 36835 w 383275"/>
                  <a:gd name="connsiteY1451" fmla="*/ 125563 h 241283"/>
                  <a:gd name="connsiteX1452" fmla="*/ 38102 w 383275"/>
                  <a:gd name="connsiteY1452" fmla="*/ 123324 h 241283"/>
                  <a:gd name="connsiteX1453" fmla="*/ 43082 w 383275"/>
                  <a:gd name="connsiteY1453" fmla="*/ 118314 h 241283"/>
                  <a:gd name="connsiteX1454" fmla="*/ 44880 w 383275"/>
                  <a:gd name="connsiteY1454" fmla="*/ 117106 h 241283"/>
                  <a:gd name="connsiteX1455" fmla="*/ 47443 w 383275"/>
                  <a:gd name="connsiteY1455" fmla="*/ 115102 h 241283"/>
                  <a:gd name="connsiteX1456" fmla="*/ 48887 w 383275"/>
                  <a:gd name="connsiteY1456" fmla="*/ 113599 h 241283"/>
                  <a:gd name="connsiteX1457" fmla="*/ 49948 w 383275"/>
                  <a:gd name="connsiteY1457" fmla="*/ 111978 h 241283"/>
                  <a:gd name="connsiteX1458" fmla="*/ 50479 w 383275"/>
                  <a:gd name="connsiteY1458" fmla="*/ 110210 h 241283"/>
                  <a:gd name="connsiteX1459" fmla="*/ 48711 w 383275"/>
                  <a:gd name="connsiteY1459" fmla="*/ 105142 h 241283"/>
                  <a:gd name="connsiteX1460" fmla="*/ 37247 w 383275"/>
                  <a:gd name="connsiteY1460" fmla="*/ 92883 h 241283"/>
                  <a:gd name="connsiteX1461" fmla="*/ 59024 w 383275"/>
                  <a:gd name="connsiteY1461" fmla="*/ 107735 h 241283"/>
                  <a:gd name="connsiteX1462" fmla="*/ 62914 w 383275"/>
                  <a:gd name="connsiteY1462" fmla="*/ 108177 h 241283"/>
                  <a:gd name="connsiteX1463" fmla="*/ 61647 w 383275"/>
                  <a:gd name="connsiteY1463" fmla="*/ 108413 h 241283"/>
                  <a:gd name="connsiteX1464" fmla="*/ 55252 w 383275"/>
                  <a:gd name="connsiteY1464" fmla="*/ 109356 h 241283"/>
                  <a:gd name="connsiteX1465" fmla="*/ 53190 w 383275"/>
                  <a:gd name="connsiteY1465" fmla="*/ 110947 h 241283"/>
                  <a:gd name="connsiteX1466" fmla="*/ 50773 w 383275"/>
                  <a:gd name="connsiteY1466" fmla="*/ 118520 h 241283"/>
                  <a:gd name="connsiteX1467" fmla="*/ 50420 w 383275"/>
                  <a:gd name="connsiteY1467" fmla="*/ 121113 h 241283"/>
                  <a:gd name="connsiteX1468" fmla="*/ 48092 w 383275"/>
                  <a:gd name="connsiteY1468" fmla="*/ 135730 h 241283"/>
                  <a:gd name="connsiteX1469" fmla="*/ 51893 w 383275"/>
                  <a:gd name="connsiteY1469" fmla="*/ 146839 h 241283"/>
                  <a:gd name="connsiteX1470" fmla="*/ 56844 w 383275"/>
                  <a:gd name="connsiteY1470" fmla="*/ 149668 h 241283"/>
                  <a:gd name="connsiteX1471" fmla="*/ 62001 w 383275"/>
                  <a:gd name="connsiteY1471" fmla="*/ 152143 h 241283"/>
                  <a:gd name="connsiteX1472" fmla="*/ 75055 w 383275"/>
                  <a:gd name="connsiteY1472" fmla="*/ 158361 h 241283"/>
                  <a:gd name="connsiteX1473" fmla="*/ 103875 w 383275"/>
                  <a:gd name="connsiteY1473" fmla="*/ 166052 h 241283"/>
                  <a:gd name="connsiteX1474" fmla="*/ 105466 w 383275"/>
                  <a:gd name="connsiteY1474" fmla="*/ 166435 h 241283"/>
                  <a:gd name="connsiteX1475" fmla="*/ 105937 w 383275"/>
                  <a:gd name="connsiteY1475" fmla="*/ 166524 h 241283"/>
                  <a:gd name="connsiteX1476" fmla="*/ 107028 w 383275"/>
                  <a:gd name="connsiteY1476" fmla="*/ 166759 h 241283"/>
                  <a:gd name="connsiteX1477" fmla="*/ 107588 w 383275"/>
                  <a:gd name="connsiteY1477" fmla="*/ 166848 h 241283"/>
                  <a:gd name="connsiteX1478" fmla="*/ 108530 w 383275"/>
                  <a:gd name="connsiteY1478" fmla="*/ 166966 h 241283"/>
                  <a:gd name="connsiteX1479" fmla="*/ 109120 w 383275"/>
                  <a:gd name="connsiteY1479" fmla="*/ 166995 h 241283"/>
                  <a:gd name="connsiteX1480" fmla="*/ 109591 w 383275"/>
                  <a:gd name="connsiteY1480" fmla="*/ 167025 h 241283"/>
                  <a:gd name="connsiteX1481" fmla="*/ 109886 w 383275"/>
                  <a:gd name="connsiteY1481" fmla="*/ 166995 h 241283"/>
                  <a:gd name="connsiteX1482" fmla="*/ 110829 w 383275"/>
                  <a:gd name="connsiteY1482" fmla="*/ 166907 h 241283"/>
                  <a:gd name="connsiteX1483" fmla="*/ 111477 w 383275"/>
                  <a:gd name="connsiteY1483" fmla="*/ 166789 h 241283"/>
                  <a:gd name="connsiteX1484" fmla="*/ 112391 w 383275"/>
                  <a:gd name="connsiteY1484" fmla="*/ 166465 h 241283"/>
                  <a:gd name="connsiteX1485" fmla="*/ 112980 w 383275"/>
                  <a:gd name="connsiteY1485" fmla="*/ 166199 h 241283"/>
                  <a:gd name="connsiteX1486" fmla="*/ 113923 w 383275"/>
                  <a:gd name="connsiteY1486" fmla="*/ 165551 h 241283"/>
                  <a:gd name="connsiteX1487" fmla="*/ 114395 w 383275"/>
                  <a:gd name="connsiteY1487" fmla="*/ 165197 h 241283"/>
                  <a:gd name="connsiteX1488" fmla="*/ 115721 w 383275"/>
                  <a:gd name="connsiteY1488" fmla="*/ 163695 h 241283"/>
                  <a:gd name="connsiteX1489" fmla="*/ 117931 w 383275"/>
                  <a:gd name="connsiteY1489" fmla="*/ 152791 h 241283"/>
                  <a:gd name="connsiteX1490" fmla="*/ 116752 w 383275"/>
                  <a:gd name="connsiteY1490" fmla="*/ 149079 h 241283"/>
                  <a:gd name="connsiteX1491" fmla="*/ 116752 w 383275"/>
                  <a:gd name="connsiteY1491" fmla="*/ 149079 h 241283"/>
                  <a:gd name="connsiteX1492" fmla="*/ 117931 w 383275"/>
                  <a:gd name="connsiteY1492" fmla="*/ 150405 h 241283"/>
                  <a:gd name="connsiteX1493" fmla="*/ 118373 w 383275"/>
                  <a:gd name="connsiteY1493" fmla="*/ 150699 h 241283"/>
                  <a:gd name="connsiteX1494" fmla="*/ 119257 w 383275"/>
                  <a:gd name="connsiteY1494" fmla="*/ 151230 h 241283"/>
                  <a:gd name="connsiteX1495" fmla="*/ 119846 w 383275"/>
                  <a:gd name="connsiteY1495" fmla="*/ 151406 h 241283"/>
                  <a:gd name="connsiteX1496" fmla="*/ 120701 w 383275"/>
                  <a:gd name="connsiteY1496" fmla="*/ 151642 h 241283"/>
                  <a:gd name="connsiteX1497" fmla="*/ 121349 w 383275"/>
                  <a:gd name="connsiteY1497" fmla="*/ 151701 h 241283"/>
                  <a:gd name="connsiteX1498" fmla="*/ 121909 w 383275"/>
                  <a:gd name="connsiteY1498" fmla="*/ 151760 h 241283"/>
                  <a:gd name="connsiteX1499" fmla="*/ 122204 w 383275"/>
                  <a:gd name="connsiteY1499" fmla="*/ 151731 h 241283"/>
                  <a:gd name="connsiteX1500" fmla="*/ 123235 w 383275"/>
                  <a:gd name="connsiteY1500" fmla="*/ 151642 h 241283"/>
                  <a:gd name="connsiteX1501" fmla="*/ 123942 w 383275"/>
                  <a:gd name="connsiteY1501" fmla="*/ 151554 h 241283"/>
                  <a:gd name="connsiteX1502" fmla="*/ 125091 w 383275"/>
                  <a:gd name="connsiteY1502" fmla="*/ 151348 h 241283"/>
                  <a:gd name="connsiteX1503" fmla="*/ 125769 w 383275"/>
                  <a:gd name="connsiteY1503" fmla="*/ 151230 h 241283"/>
                  <a:gd name="connsiteX1504" fmla="*/ 127361 w 383275"/>
                  <a:gd name="connsiteY1504" fmla="*/ 150906 h 241283"/>
                  <a:gd name="connsiteX1505" fmla="*/ 129099 w 383275"/>
                  <a:gd name="connsiteY1505" fmla="*/ 150611 h 241283"/>
                  <a:gd name="connsiteX1506" fmla="*/ 126683 w 383275"/>
                  <a:gd name="connsiteY1506" fmla="*/ 152349 h 241283"/>
                  <a:gd name="connsiteX1507" fmla="*/ 125710 w 383275"/>
                  <a:gd name="connsiteY1507" fmla="*/ 152821 h 241283"/>
                  <a:gd name="connsiteX1508" fmla="*/ 123029 w 383275"/>
                  <a:gd name="connsiteY1508" fmla="*/ 154972 h 241283"/>
                  <a:gd name="connsiteX1509" fmla="*/ 121084 w 383275"/>
                  <a:gd name="connsiteY1509" fmla="*/ 157801 h 241283"/>
                  <a:gd name="connsiteX1510" fmla="*/ 120494 w 383275"/>
                  <a:gd name="connsiteY1510" fmla="*/ 159068 h 241283"/>
                  <a:gd name="connsiteX1511" fmla="*/ 119551 w 383275"/>
                  <a:gd name="connsiteY1511" fmla="*/ 163253 h 241283"/>
                  <a:gd name="connsiteX1512" fmla="*/ 119905 w 383275"/>
                  <a:gd name="connsiteY1512" fmla="*/ 166023 h 241283"/>
                  <a:gd name="connsiteX1513" fmla="*/ 120494 w 383275"/>
                  <a:gd name="connsiteY1513" fmla="*/ 167290 h 241283"/>
                  <a:gd name="connsiteX1514" fmla="*/ 121408 w 383275"/>
                  <a:gd name="connsiteY1514" fmla="*/ 168410 h 241283"/>
                  <a:gd name="connsiteX1515" fmla="*/ 122763 w 383275"/>
                  <a:gd name="connsiteY1515" fmla="*/ 169470 h 241283"/>
                  <a:gd name="connsiteX1516" fmla="*/ 127419 w 383275"/>
                  <a:gd name="connsiteY1516" fmla="*/ 171916 h 241283"/>
                  <a:gd name="connsiteX1517" fmla="*/ 134109 w 383275"/>
                  <a:gd name="connsiteY1517" fmla="*/ 175835 h 241283"/>
                  <a:gd name="connsiteX1518" fmla="*/ 138499 w 383275"/>
                  <a:gd name="connsiteY1518" fmla="*/ 180668 h 241283"/>
                  <a:gd name="connsiteX1519" fmla="*/ 139177 w 383275"/>
                  <a:gd name="connsiteY1519" fmla="*/ 182053 h 241283"/>
                  <a:gd name="connsiteX1520" fmla="*/ 141623 w 383275"/>
                  <a:gd name="connsiteY1520" fmla="*/ 185825 h 241283"/>
                  <a:gd name="connsiteX1521" fmla="*/ 153027 w 383275"/>
                  <a:gd name="connsiteY1521" fmla="*/ 190127 h 241283"/>
                  <a:gd name="connsiteX1522" fmla="*/ 155296 w 383275"/>
                  <a:gd name="connsiteY1522" fmla="*/ 190658 h 241283"/>
                  <a:gd name="connsiteX1523" fmla="*/ 155944 w 383275"/>
                  <a:gd name="connsiteY1523" fmla="*/ 190805 h 241283"/>
                  <a:gd name="connsiteX1524" fmla="*/ 157683 w 383275"/>
                  <a:gd name="connsiteY1524" fmla="*/ 191129 h 241283"/>
                  <a:gd name="connsiteX1525" fmla="*/ 158331 w 383275"/>
                  <a:gd name="connsiteY1525" fmla="*/ 191247 h 241283"/>
                  <a:gd name="connsiteX1526" fmla="*/ 160630 w 383275"/>
                  <a:gd name="connsiteY1526" fmla="*/ 191542 h 241283"/>
                  <a:gd name="connsiteX1527" fmla="*/ 160925 w 383275"/>
                  <a:gd name="connsiteY1527" fmla="*/ 191571 h 241283"/>
                  <a:gd name="connsiteX1528" fmla="*/ 162928 w 383275"/>
                  <a:gd name="connsiteY1528" fmla="*/ 191660 h 241283"/>
                  <a:gd name="connsiteX1529" fmla="*/ 163252 w 383275"/>
                  <a:gd name="connsiteY1529" fmla="*/ 191689 h 241283"/>
                  <a:gd name="connsiteX1530" fmla="*/ 163636 w 383275"/>
                  <a:gd name="connsiteY1530" fmla="*/ 191660 h 241283"/>
                  <a:gd name="connsiteX1531" fmla="*/ 165227 w 383275"/>
                  <a:gd name="connsiteY1531" fmla="*/ 191571 h 241283"/>
                  <a:gd name="connsiteX1532" fmla="*/ 165905 w 383275"/>
                  <a:gd name="connsiteY1532" fmla="*/ 191512 h 241283"/>
                  <a:gd name="connsiteX1533" fmla="*/ 168174 w 383275"/>
                  <a:gd name="connsiteY1533" fmla="*/ 191159 h 241283"/>
                  <a:gd name="connsiteX1534" fmla="*/ 168174 w 383275"/>
                  <a:gd name="connsiteY1534" fmla="*/ 191159 h 241283"/>
                  <a:gd name="connsiteX1535" fmla="*/ 176366 w 383275"/>
                  <a:gd name="connsiteY1535" fmla="*/ 187593 h 241283"/>
                  <a:gd name="connsiteX1536" fmla="*/ 178753 w 383275"/>
                  <a:gd name="connsiteY1536" fmla="*/ 185766 h 241283"/>
                  <a:gd name="connsiteX1537" fmla="*/ 186886 w 383275"/>
                  <a:gd name="connsiteY1537" fmla="*/ 176661 h 241283"/>
                  <a:gd name="connsiteX1538" fmla="*/ 187593 w 383275"/>
                  <a:gd name="connsiteY1538" fmla="*/ 176130 h 241283"/>
                  <a:gd name="connsiteX1539" fmla="*/ 187799 w 383275"/>
                  <a:gd name="connsiteY1539" fmla="*/ 176071 h 241283"/>
                  <a:gd name="connsiteX1540" fmla="*/ 188153 w 383275"/>
                  <a:gd name="connsiteY1540" fmla="*/ 175953 h 241283"/>
                  <a:gd name="connsiteX1541" fmla="*/ 188271 w 383275"/>
                  <a:gd name="connsiteY1541" fmla="*/ 175983 h 241283"/>
                  <a:gd name="connsiteX1542" fmla="*/ 188654 w 383275"/>
                  <a:gd name="connsiteY1542" fmla="*/ 176189 h 241283"/>
                  <a:gd name="connsiteX1543" fmla="*/ 188742 w 383275"/>
                  <a:gd name="connsiteY1543" fmla="*/ 176277 h 241283"/>
                  <a:gd name="connsiteX1544" fmla="*/ 188919 w 383275"/>
                  <a:gd name="connsiteY1544" fmla="*/ 176867 h 241283"/>
                  <a:gd name="connsiteX1545" fmla="*/ 188919 w 383275"/>
                  <a:gd name="connsiteY1545" fmla="*/ 176955 h 241283"/>
                  <a:gd name="connsiteX1546" fmla="*/ 188831 w 383275"/>
                  <a:gd name="connsiteY1546" fmla="*/ 177662 h 241283"/>
                  <a:gd name="connsiteX1547" fmla="*/ 188772 w 383275"/>
                  <a:gd name="connsiteY1547" fmla="*/ 177869 h 241283"/>
                  <a:gd name="connsiteX1548" fmla="*/ 188389 w 383275"/>
                  <a:gd name="connsiteY1548" fmla="*/ 178753 h 241283"/>
                  <a:gd name="connsiteX1549" fmla="*/ 183615 w 383275"/>
                  <a:gd name="connsiteY1549" fmla="*/ 184204 h 241283"/>
                  <a:gd name="connsiteX1550" fmla="*/ 177780 w 383275"/>
                  <a:gd name="connsiteY1550" fmla="*/ 188183 h 241283"/>
                  <a:gd name="connsiteX1551" fmla="*/ 175806 w 383275"/>
                  <a:gd name="connsiteY1551" fmla="*/ 192691 h 241283"/>
                  <a:gd name="connsiteX1552" fmla="*/ 188536 w 383275"/>
                  <a:gd name="connsiteY1552" fmla="*/ 207720 h 241283"/>
                  <a:gd name="connsiteX1553" fmla="*/ 180815 w 383275"/>
                  <a:gd name="connsiteY1553" fmla="*/ 204567 h 241283"/>
                  <a:gd name="connsiteX1554" fmla="*/ 177368 w 383275"/>
                  <a:gd name="connsiteY1554" fmla="*/ 202209 h 241283"/>
                  <a:gd name="connsiteX1555" fmla="*/ 174332 w 383275"/>
                  <a:gd name="connsiteY1555" fmla="*/ 199469 h 241283"/>
                  <a:gd name="connsiteX1556" fmla="*/ 69309 w 383275"/>
                  <a:gd name="connsiteY1556" fmla="*/ 79740 h 241283"/>
                  <a:gd name="connsiteX1557" fmla="*/ 72255 w 383275"/>
                  <a:gd name="connsiteY1557" fmla="*/ 85015 h 241283"/>
                  <a:gd name="connsiteX1558" fmla="*/ 74112 w 383275"/>
                  <a:gd name="connsiteY1558" fmla="*/ 86105 h 241283"/>
                  <a:gd name="connsiteX1559" fmla="*/ 86783 w 383275"/>
                  <a:gd name="connsiteY1559" fmla="*/ 94563 h 241283"/>
                  <a:gd name="connsiteX1560" fmla="*/ 87638 w 383275"/>
                  <a:gd name="connsiteY1560" fmla="*/ 98069 h 241283"/>
                  <a:gd name="connsiteX1561" fmla="*/ 87844 w 383275"/>
                  <a:gd name="connsiteY1561" fmla="*/ 99867 h 241283"/>
                  <a:gd name="connsiteX1562" fmla="*/ 87932 w 383275"/>
                  <a:gd name="connsiteY1562" fmla="*/ 107175 h 241283"/>
                  <a:gd name="connsiteX1563" fmla="*/ 87932 w 383275"/>
                  <a:gd name="connsiteY1563" fmla="*/ 108973 h 241283"/>
                  <a:gd name="connsiteX1564" fmla="*/ 89583 w 383275"/>
                  <a:gd name="connsiteY1564" fmla="*/ 116251 h 241283"/>
                  <a:gd name="connsiteX1565" fmla="*/ 93472 w 383275"/>
                  <a:gd name="connsiteY1565" fmla="*/ 118373 h 241283"/>
                  <a:gd name="connsiteX1566" fmla="*/ 81744 w 383275"/>
                  <a:gd name="connsiteY1566" fmla="*/ 122793 h 241283"/>
                  <a:gd name="connsiteX1567" fmla="*/ 76027 w 383275"/>
                  <a:gd name="connsiteY1567" fmla="*/ 127508 h 241283"/>
                  <a:gd name="connsiteX1568" fmla="*/ 73847 w 383275"/>
                  <a:gd name="connsiteY1568" fmla="*/ 131869 h 241283"/>
                  <a:gd name="connsiteX1569" fmla="*/ 69898 w 383275"/>
                  <a:gd name="connsiteY1569" fmla="*/ 124679 h 241283"/>
                  <a:gd name="connsiteX1570" fmla="*/ 68690 w 383275"/>
                  <a:gd name="connsiteY1570" fmla="*/ 123824 h 241283"/>
                  <a:gd name="connsiteX1571" fmla="*/ 67482 w 383275"/>
                  <a:gd name="connsiteY1571" fmla="*/ 123029 h 241283"/>
                  <a:gd name="connsiteX1572" fmla="*/ 70340 w 383275"/>
                  <a:gd name="connsiteY1572" fmla="*/ 123677 h 241283"/>
                  <a:gd name="connsiteX1573" fmla="*/ 70900 w 383275"/>
                  <a:gd name="connsiteY1573" fmla="*/ 123766 h 241283"/>
                  <a:gd name="connsiteX1574" fmla="*/ 73817 w 383275"/>
                  <a:gd name="connsiteY1574" fmla="*/ 124001 h 241283"/>
                  <a:gd name="connsiteX1575" fmla="*/ 74053 w 383275"/>
                  <a:gd name="connsiteY1575" fmla="*/ 124031 h 241283"/>
                  <a:gd name="connsiteX1576" fmla="*/ 74583 w 383275"/>
                  <a:gd name="connsiteY1576" fmla="*/ 124001 h 241283"/>
                  <a:gd name="connsiteX1577" fmla="*/ 75968 w 383275"/>
                  <a:gd name="connsiteY1577" fmla="*/ 123913 h 241283"/>
                  <a:gd name="connsiteX1578" fmla="*/ 76823 w 383275"/>
                  <a:gd name="connsiteY1578" fmla="*/ 123795 h 241283"/>
                  <a:gd name="connsiteX1579" fmla="*/ 78149 w 383275"/>
                  <a:gd name="connsiteY1579" fmla="*/ 123500 h 241283"/>
                  <a:gd name="connsiteX1580" fmla="*/ 78945 w 383275"/>
                  <a:gd name="connsiteY1580" fmla="*/ 123265 h 241283"/>
                  <a:gd name="connsiteX1581" fmla="*/ 80271 w 383275"/>
                  <a:gd name="connsiteY1581" fmla="*/ 122675 h 241283"/>
                  <a:gd name="connsiteX1582" fmla="*/ 80919 w 383275"/>
                  <a:gd name="connsiteY1582" fmla="*/ 122351 h 241283"/>
                  <a:gd name="connsiteX1583" fmla="*/ 82687 w 383275"/>
                  <a:gd name="connsiteY1583" fmla="*/ 121025 h 241283"/>
                  <a:gd name="connsiteX1584" fmla="*/ 82687 w 383275"/>
                  <a:gd name="connsiteY1584" fmla="*/ 121025 h 241283"/>
                  <a:gd name="connsiteX1585" fmla="*/ 85840 w 383275"/>
                  <a:gd name="connsiteY1585" fmla="*/ 106645 h 241283"/>
                  <a:gd name="connsiteX1586" fmla="*/ 81980 w 383275"/>
                  <a:gd name="connsiteY1586" fmla="*/ 90938 h 241283"/>
                  <a:gd name="connsiteX1587" fmla="*/ 79740 w 383275"/>
                  <a:gd name="connsiteY1587" fmla="*/ 89612 h 241283"/>
                  <a:gd name="connsiteX1588" fmla="*/ 69073 w 383275"/>
                  <a:gd name="connsiteY1588" fmla="*/ 84102 h 241283"/>
                  <a:gd name="connsiteX1589" fmla="*/ 67924 w 383275"/>
                  <a:gd name="connsiteY1589" fmla="*/ 80212 h 241283"/>
                  <a:gd name="connsiteX1590" fmla="*/ 68336 w 383275"/>
                  <a:gd name="connsiteY1590" fmla="*/ 73287 h 241283"/>
                  <a:gd name="connsiteX1591" fmla="*/ 69250 w 383275"/>
                  <a:gd name="connsiteY1591" fmla="*/ 75320 h 241283"/>
                  <a:gd name="connsiteX1592" fmla="*/ 69309 w 383275"/>
                  <a:gd name="connsiteY1592" fmla="*/ 79740 h 241283"/>
                  <a:gd name="connsiteX1593" fmla="*/ 127184 w 383275"/>
                  <a:gd name="connsiteY1593" fmla="*/ 22248 h 241283"/>
                  <a:gd name="connsiteX1594" fmla="*/ 125504 w 383275"/>
                  <a:gd name="connsiteY1594" fmla="*/ 24223 h 241283"/>
                  <a:gd name="connsiteX1595" fmla="*/ 124355 w 383275"/>
                  <a:gd name="connsiteY1595" fmla="*/ 26079 h 241283"/>
                  <a:gd name="connsiteX1596" fmla="*/ 123942 w 383275"/>
                  <a:gd name="connsiteY1596" fmla="*/ 28171 h 241283"/>
                  <a:gd name="connsiteX1597" fmla="*/ 124443 w 383275"/>
                  <a:gd name="connsiteY1597" fmla="*/ 30794 h 241283"/>
                  <a:gd name="connsiteX1598" fmla="*/ 126801 w 383275"/>
                  <a:gd name="connsiteY1598" fmla="*/ 34153 h 241283"/>
                  <a:gd name="connsiteX1599" fmla="*/ 127419 w 383275"/>
                  <a:gd name="connsiteY1599" fmla="*/ 34360 h 241283"/>
                  <a:gd name="connsiteX1600" fmla="*/ 127626 w 383275"/>
                  <a:gd name="connsiteY1600" fmla="*/ 34389 h 241283"/>
                  <a:gd name="connsiteX1601" fmla="*/ 127979 w 383275"/>
                  <a:gd name="connsiteY1601" fmla="*/ 34419 h 241283"/>
                  <a:gd name="connsiteX1602" fmla="*/ 128009 w 383275"/>
                  <a:gd name="connsiteY1602" fmla="*/ 34419 h 241283"/>
                  <a:gd name="connsiteX1603" fmla="*/ 128804 w 383275"/>
                  <a:gd name="connsiteY1603" fmla="*/ 34301 h 241283"/>
                  <a:gd name="connsiteX1604" fmla="*/ 129011 w 383275"/>
                  <a:gd name="connsiteY1604" fmla="*/ 34242 h 241283"/>
                  <a:gd name="connsiteX1605" fmla="*/ 129747 w 383275"/>
                  <a:gd name="connsiteY1605" fmla="*/ 34006 h 241283"/>
                  <a:gd name="connsiteX1606" fmla="*/ 130484 w 383275"/>
                  <a:gd name="connsiteY1606" fmla="*/ 33741 h 241283"/>
                  <a:gd name="connsiteX1607" fmla="*/ 130720 w 383275"/>
                  <a:gd name="connsiteY1607" fmla="*/ 33652 h 241283"/>
                  <a:gd name="connsiteX1608" fmla="*/ 131545 w 383275"/>
                  <a:gd name="connsiteY1608" fmla="*/ 33417 h 241283"/>
                  <a:gd name="connsiteX1609" fmla="*/ 131368 w 383275"/>
                  <a:gd name="connsiteY1609" fmla="*/ 33623 h 241283"/>
                  <a:gd name="connsiteX1610" fmla="*/ 131015 w 383275"/>
                  <a:gd name="connsiteY1610" fmla="*/ 34036 h 241283"/>
                  <a:gd name="connsiteX1611" fmla="*/ 130543 w 383275"/>
                  <a:gd name="connsiteY1611" fmla="*/ 34595 h 241283"/>
                  <a:gd name="connsiteX1612" fmla="*/ 130366 w 383275"/>
                  <a:gd name="connsiteY1612" fmla="*/ 34802 h 241283"/>
                  <a:gd name="connsiteX1613" fmla="*/ 130013 w 383275"/>
                  <a:gd name="connsiteY1613" fmla="*/ 35185 h 241283"/>
                  <a:gd name="connsiteX1614" fmla="*/ 129777 w 383275"/>
                  <a:gd name="connsiteY1614" fmla="*/ 35421 h 241283"/>
                  <a:gd name="connsiteX1615" fmla="*/ 129453 w 383275"/>
                  <a:gd name="connsiteY1615" fmla="*/ 35745 h 241283"/>
                  <a:gd name="connsiteX1616" fmla="*/ 129188 w 383275"/>
                  <a:gd name="connsiteY1616" fmla="*/ 35951 h 241283"/>
                  <a:gd name="connsiteX1617" fmla="*/ 128834 w 383275"/>
                  <a:gd name="connsiteY1617" fmla="*/ 36216 h 241283"/>
                  <a:gd name="connsiteX1618" fmla="*/ 128539 w 383275"/>
                  <a:gd name="connsiteY1618" fmla="*/ 36393 h 241283"/>
                  <a:gd name="connsiteX1619" fmla="*/ 128156 w 383275"/>
                  <a:gd name="connsiteY1619" fmla="*/ 36599 h 241283"/>
                  <a:gd name="connsiteX1620" fmla="*/ 127832 w 383275"/>
                  <a:gd name="connsiteY1620" fmla="*/ 36717 h 241283"/>
                  <a:gd name="connsiteX1621" fmla="*/ 127419 w 383275"/>
                  <a:gd name="connsiteY1621" fmla="*/ 36835 h 241283"/>
                  <a:gd name="connsiteX1622" fmla="*/ 127066 w 383275"/>
                  <a:gd name="connsiteY1622" fmla="*/ 36864 h 241283"/>
                  <a:gd name="connsiteX1623" fmla="*/ 126476 w 383275"/>
                  <a:gd name="connsiteY1623" fmla="*/ 36894 h 241283"/>
                  <a:gd name="connsiteX1624" fmla="*/ 124060 w 383275"/>
                  <a:gd name="connsiteY1624" fmla="*/ 35921 h 241283"/>
                  <a:gd name="connsiteX1625" fmla="*/ 121408 w 383275"/>
                  <a:gd name="connsiteY1625" fmla="*/ 32385 h 241283"/>
                  <a:gd name="connsiteX1626" fmla="*/ 127184 w 383275"/>
                  <a:gd name="connsiteY1626" fmla="*/ 22248 h 241283"/>
                  <a:gd name="connsiteX1627" fmla="*/ 188565 w 383275"/>
                  <a:gd name="connsiteY1627" fmla="*/ 17386 h 241283"/>
                  <a:gd name="connsiteX1628" fmla="*/ 190599 w 383275"/>
                  <a:gd name="connsiteY1628" fmla="*/ 20451 h 241283"/>
                  <a:gd name="connsiteX1629" fmla="*/ 194724 w 383275"/>
                  <a:gd name="connsiteY1629" fmla="*/ 28554 h 241283"/>
                  <a:gd name="connsiteX1630" fmla="*/ 195903 w 383275"/>
                  <a:gd name="connsiteY1630" fmla="*/ 31413 h 241283"/>
                  <a:gd name="connsiteX1631" fmla="*/ 198143 w 383275"/>
                  <a:gd name="connsiteY1631" fmla="*/ 33299 h 241283"/>
                  <a:gd name="connsiteX1632" fmla="*/ 194665 w 383275"/>
                  <a:gd name="connsiteY1632" fmla="*/ 37248 h 241283"/>
                  <a:gd name="connsiteX1633" fmla="*/ 194046 w 383275"/>
                  <a:gd name="connsiteY1633" fmla="*/ 39192 h 241283"/>
                  <a:gd name="connsiteX1634" fmla="*/ 192544 w 383275"/>
                  <a:gd name="connsiteY1634" fmla="*/ 45911 h 241283"/>
                  <a:gd name="connsiteX1635" fmla="*/ 192396 w 383275"/>
                  <a:gd name="connsiteY1635" fmla="*/ 48180 h 241283"/>
                  <a:gd name="connsiteX1636" fmla="*/ 192396 w 383275"/>
                  <a:gd name="connsiteY1636" fmla="*/ 48180 h 241283"/>
                  <a:gd name="connsiteX1637" fmla="*/ 192662 w 383275"/>
                  <a:gd name="connsiteY1637" fmla="*/ 50302 h 241283"/>
                  <a:gd name="connsiteX1638" fmla="*/ 192838 w 383275"/>
                  <a:gd name="connsiteY1638" fmla="*/ 50891 h 241283"/>
                  <a:gd name="connsiteX1639" fmla="*/ 193369 w 383275"/>
                  <a:gd name="connsiteY1639" fmla="*/ 52158 h 241283"/>
                  <a:gd name="connsiteX1640" fmla="*/ 193663 w 383275"/>
                  <a:gd name="connsiteY1640" fmla="*/ 52718 h 241283"/>
                  <a:gd name="connsiteX1641" fmla="*/ 194489 w 383275"/>
                  <a:gd name="connsiteY1641" fmla="*/ 53838 h 241283"/>
                  <a:gd name="connsiteX1642" fmla="*/ 194783 w 383275"/>
                  <a:gd name="connsiteY1642" fmla="*/ 54162 h 241283"/>
                  <a:gd name="connsiteX1643" fmla="*/ 196227 w 383275"/>
                  <a:gd name="connsiteY1643" fmla="*/ 55252 h 241283"/>
                  <a:gd name="connsiteX1644" fmla="*/ 196610 w 383275"/>
                  <a:gd name="connsiteY1644" fmla="*/ 55429 h 241283"/>
                  <a:gd name="connsiteX1645" fmla="*/ 197907 w 383275"/>
                  <a:gd name="connsiteY1645" fmla="*/ 55989 h 241283"/>
                  <a:gd name="connsiteX1646" fmla="*/ 198496 w 383275"/>
                  <a:gd name="connsiteY1646" fmla="*/ 56137 h 241283"/>
                  <a:gd name="connsiteX1647" fmla="*/ 199822 w 383275"/>
                  <a:gd name="connsiteY1647" fmla="*/ 56343 h 241283"/>
                  <a:gd name="connsiteX1648" fmla="*/ 200412 w 383275"/>
                  <a:gd name="connsiteY1648" fmla="*/ 56402 h 241283"/>
                  <a:gd name="connsiteX1649" fmla="*/ 200706 w 383275"/>
                  <a:gd name="connsiteY1649" fmla="*/ 56431 h 241283"/>
                  <a:gd name="connsiteX1650" fmla="*/ 201797 w 383275"/>
                  <a:gd name="connsiteY1650" fmla="*/ 56313 h 241283"/>
                  <a:gd name="connsiteX1651" fmla="*/ 202474 w 383275"/>
                  <a:gd name="connsiteY1651" fmla="*/ 56254 h 241283"/>
                  <a:gd name="connsiteX1652" fmla="*/ 204537 w 383275"/>
                  <a:gd name="connsiteY1652" fmla="*/ 55694 h 241283"/>
                  <a:gd name="connsiteX1653" fmla="*/ 204331 w 383275"/>
                  <a:gd name="connsiteY1653" fmla="*/ 60174 h 241283"/>
                  <a:gd name="connsiteX1654" fmla="*/ 202533 w 383275"/>
                  <a:gd name="connsiteY1654" fmla="*/ 73464 h 241283"/>
                  <a:gd name="connsiteX1655" fmla="*/ 199410 w 383275"/>
                  <a:gd name="connsiteY1655" fmla="*/ 81391 h 241283"/>
                  <a:gd name="connsiteX1656" fmla="*/ 195549 w 383275"/>
                  <a:gd name="connsiteY1656" fmla="*/ 89612 h 241283"/>
                  <a:gd name="connsiteX1657" fmla="*/ 195166 w 383275"/>
                  <a:gd name="connsiteY1657" fmla="*/ 91645 h 241283"/>
                  <a:gd name="connsiteX1658" fmla="*/ 193428 w 383275"/>
                  <a:gd name="connsiteY1658" fmla="*/ 97510 h 241283"/>
                  <a:gd name="connsiteX1659" fmla="*/ 193280 w 383275"/>
                  <a:gd name="connsiteY1659" fmla="*/ 101223 h 241283"/>
                  <a:gd name="connsiteX1660" fmla="*/ 193781 w 383275"/>
                  <a:gd name="connsiteY1660" fmla="*/ 102637 h 241283"/>
                  <a:gd name="connsiteX1661" fmla="*/ 193988 w 383275"/>
                  <a:gd name="connsiteY1661" fmla="*/ 104081 h 241283"/>
                  <a:gd name="connsiteX1662" fmla="*/ 193604 w 383275"/>
                  <a:gd name="connsiteY1662" fmla="*/ 104700 h 241283"/>
                  <a:gd name="connsiteX1663" fmla="*/ 193457 w 383275"/>
                  <a:gd name="connsiteY1663" fmla="*/ 104788 h 241283"/>
                  <a:gd name="connsiteX1664" fmla="*/ 193133 w 383275"/>
                  <a:gd name="connsiteY1664" fmla="*/ 104906 h 241283"/>
                  <a:gd name="connsiteX1665" fmla="*/ 192956 w 383275"/>
                  <a:gd name="connsiteY1665" fmla="*/ 104877 h 241283"/>
                  <a:gd name="connsiteX1666" fmla="*/ 192455 w 383275"/>
                  <a:gd name="connsiteY1666" fmla="*/ 104700 h 241283"/>
                  <a:gd name="connsiteX1667" fmla="*/ 192308 w 383275"/>
                  <a:gd name="connsiteY1667" fmla="*/ 104611 h 241283"/>
                  <a:gd name="connsiteX1668" fmla="*/ 191660 w 383275"/>
                  <a:gd name="connsiteY1668" fmla="*/ 104110 h 241283"/>
                  <a:gd name="connsiteX1669" fmla="*/ 191542 w 383275"/>
                  <a:gd name="connsiteY1669" fmla="*/ 103993 h 241283"/>
                  <a:gd name="connsiteX1670" fmla="*/ 191041 w 383275"/>
                  <a:gd name="connsiteY1670" fmla="*/ 103462 h 241283"/>
                  <a:gd name="connsiteX1671" fmla="*/ 190893 w 383275"/>
                  <a:gd name="connsiteY1671" fmla="*/ 103285 h 241283"/>
                  <a:gd name="connsiteX1672" fmla="*/ 190481 w 383275"/>
                  <a:gd name="connsiteY1672" fmla="*/ 102784 h 241283"/>
                  <a:gd name="connsiteX1673" fmla="*/ 188713 w 383275"/>
                  <a:gd name="connsiteY1673" fmla="*/ 97686 h 241283"/>
                  <a:gd name="connsiteX1674" fmla="*/ 189833 w 383275"/>
                  <a:gd name="connsiteY1674" fmla="*/ 95948 h 241283"/>
                  <a:gd name="connsiteX1675" fmla="*/ 194577 w 383275"/>
                  <a:gd name="connsiteY1675" fmla="*/ 89671 h 241283"/>
                  <a:gd name="connsiteX1676" fmla="*/ 196993 w 383275"/>
                  <a:gd name="connsiteY1676" fmla="*/ 81243 h 241283"/>
                  <a:gd name="connsiteX1677" fmla="*/ 201855 w 383275"/>
                  <a:gd name="connsiteY1677" fmla="*/ 66097 h 241283"/>
                  <a:gd name="connsiteX1678" fmla="*/ 198850 w 383275"/>
                  <a:gd name="connsiteY1678" fmla="*/ 58700 h 241283"/>
                  <a:gd name="connsiteX1679" fmla="*/ 194253 w 383275"/>
                  <a:gd name="connsiteY1679" fmla="*/ 54398 h 241283"/>
                  <a:gd name="connsiteX1680" fmla="*/ 192779 w 383275"/>
                  <a:gd name="connsiteY1680" fmla="*/ 52895 h 241283"/>
                  <a:gd name="connsiteX1681" fmla="*/ 191630 w 383275"/>
                  <a:gd name="connsiteY1681" fmla="*/ 51186 h 241283"/>
                  <a:gd name="connsiteX1682" fmla="*/ 190952 w 383275"/>
                  <a:gd name="connsiteY1682" fmla="*/ 43789 h 241283"/>
                  <a:gd name="connsiteX1683" fmla="*/ 192131 w 383275"/>
                  <a:gd name="connsiteY1683" fmla="*/ 38014 h 241283"/>
                  <a:gd name="connsiteX1684" fmla="*/ 192720 w 383275"/>
                  <a:gd name="connsiteY1684" fmla="*/ 33093 h 241283"/>
                  <a:gd name="connsiteX1685" fmla="*/ 192750 w 383275"/>
                  <a:gd name="connsiteY1685" fmla="*/ 30647 h 241283"/>
                  <a:gd name="connsiteX1686" fmla="*/ 192102 w 383275"/>
                  <a:gd name="connsiteY1686" fmla="*/ 25873 h 241283"/>
                  <a:gd name="connsiteX1687" fmla="*/ 188742 w 383275"/>
                  <a:gd name="connsiteY1687" fmla="*/ 19331 h 241283"/>
                  <a:gd name="connsiteX1688" fmla="*/ 185383 w 383275"/>
                  <a:gd name="connsiteY1688" fmla="*/ 16296 h 241283"/>
                  <a:gd name="connsiteX1689" fmla="*/ 173006 w 383275"/>
                  <a:gd name="connsiteY1689" fmla="*/ 10962 h 241283"/>
                  <a:gd name="connsiteX1690" fmla="*/ 179578 w 383275"/>
                  <a:gd name="connsiteY1690" fmla="*/ 11846 h 241283"/>
                  <a:gd name="connsiteX1691" fmla="*/ 183114 w 383275"/>
                  <a:gd name="connsiteY1691" fmla="*/ 12878 h 241283"/>
                  <a:gd name="connsiteX1692" fmla="*/ 186090 w 383275"/>
                  <a:gd name="connsiteY1692" fmla="*/ 14793 h 241283"/>
                  <a:gd name="connsiteX1693" fmla="*/ 188565 w 383275"/>
                  <a:gd name="connsiteY1693" fmla="*/ 17386 h 241283"/>
                  <a:gd name="connsiteX1694" fmla="*/ 139943 w 383275"/>
                  <a:gd name="connsiteY1694" fmla="*/ 60881 h 241283"/>
                  <a:gd name="connsiteX1695" fmla="*/ 142271 w 383275"/>
                  <a:gd name="connsiteY1695" fmla="*/ 61618 h 241283"/>
                  <a:gd name="connsiteX1696" fmla="*/ 151642 w 383275"/>
                  <a:gd name="connsiteY1696" fmla="*/ 67069 h 241283"/>
                  <a:gd name="connsiteX1697" fmla="*/ 153558 w 383275"/>
                  <a:gd name="connsiteY1697" fmla="*/ 68042 h 241283"/>
                  <a:gd name="connsiteX1698" fmla="*/ 157712 w 383275"/>
                  <a:gd name="connsiteY1698" fmla="*/ 69250 h 241283"/>
                  <a:gd name="connsiteX1699" fmla="*/ 153528 w 383275"/>
                  <a:gd name="connsiteY1699" fmla="*/ 74642 h 241283"/>
                  <a:gd name="connsiteX1700" fmla="*/ 152791 w 383275"/>
                  <a:gd name="connsiteY1700" fmla="*/ 72197 h 241283"/>
                  <a:gd name="connsiteX1701" fmla="*/ 150080 w 383275"/>
                  <a:gd name="connsiteY1701" fmla="*/ 68159 h 241283"/>
                  <a:gd name="connsiteX1702" fmla="*/ 139943 w 383275"/>
                  <a:gd name="connsiteY1702" fmla="*/ 60881 h 241283"/>
                  <a:gd name="connsiteX1703" fmla="*/ 163164 w 383275"/>
                  <a:gd name="connsiteY1703" fmla="*/ 54486 h 241283"/>
                  <a:gd name="connsiteX1704" fmla="*/ 163164 w 383275"/>
                  <a:gd name="connsiteY1704" fmla="*/ 54486 h 241283"/>
                  <a:gd name="connsiteX1705" fmla="*/ 164195 w 383275"/>
                  <a:gd name="connsiteY1705" fmla="*/ 55105 h 241283"/>
                  <a:gd name="connsiteX1706" fmla="*/ 164549 w 383275"/>
                  <a:gd name="connsiteY1706" fmla="*/ 55252 h 241283"/>
                  <a:gd name="connsiteX1707" fmla="*/ 165345 w 383275"/>
                  <a:gd name="connsiteY1707" fmla="*/ 55518 h 241283"/>
                  <a:gd name="connsiteX1708" fmla="*/ 165757 w 383275"/>
                  <a:gd name="connsiteY1708" fmla="*/ 55606 h 241283"/>
                  <a:gd name="connsiteX1709" fmla="*/ 166582 w 383275"/>
                  <a:gd name="connsiteY1709" fmla="*/ 55724 h 241283"/>
                  <a:gd name="connsiteX1710" fmla="*/ 166936 w 383275"/>
                  <a:gd name="connsiteY1710" fmla="*/ 55753 h 241283"/>
                  <a:gd name="connsiteX1711" fmla="*/ 167083 w 383275"/>
                  <a:gd name="connsiteY1711" fmla="*/ 55753 h 241283"/>
                  <a:gd name="connsiteX1712" fmla="*/ 167437 w 383275"/>
                  <a:gd name="connsiteY1712" fmla="*/ 55724 h 241283"/>
                  <a:gd name="connsiteX1713" fmla="*/ 168409 w 383275"/>
                  <a:gd name="connsiteY1713" fmla="*/ 55606 h 241283"/>
                  <a:gd name="connsiteX1714" fmla="*/ 168910 w 383275"/>
                  <a:gd name="connsiteY1714" fmla="*/ 55488 h 241283"/>
                  <a:gd name="connsiteX1715" fmla="*/ 169794 w 383275"/>
                  <a:gd name="connsiteY1715" fmla="*/ 55194 h 241283"/>
                  <a:gd name="connsiteX1716" fmla="*/ 170266 w 383275"/>
                  <a:gd name="connsiteY1716" fmla="*/ 54958 h 241283"/>
                  <a:gd name="connsiteX1717" fmla="*/ 171091 w 383275"/>
                  <a:gd name="connsiteY1717" fmla="*/ 54427 h 241283"/>
                  <a:gd name="connsiteX1718" fmla="*/ 171474 w 383275"/>
                  <a:gd name="connsiteY1718" fmla="*/ 54162 h 241283"/>
                  <a:gd name="connsiteX1719" fmla="*/ 172476 w 383275"/>
                  <a:gd name="connsiteY1719" fmla="*/ 53072 h 241283"/>
                  <a:gd name="connsiteX1720" fmla="*/ 172476 w 383275"/>
                  <a:gd name="connsiteY1720" fmla="*/ 53072 h 241283"/>
                  <a:gd name="connsiteX1721" fmla="*/ 171710 w 383275"/>
                  <a:gd name="connsiteY1721" fmla="*/ 57404 h 241283"/>
                  <a:gd name="connsiteX1722" fmla="*/ 173095 w 383275"/>
                  <a:gd name="connsiteY1722" fmla="*/ 61470 h 241283"/>
                  <a:gd name="connsiteX1723" fmla="*/ 177603 w 383275"/>
                  <a:gd name="connsiteY1723" fmla="*/ 64712 h 241283"/>
                  <a:gd name="connsiteX1724" fmla="*/ 182701 w 383275"/>
                  <a:gd name="connsiteY1724" fmla="*/ 67069 h 241283"/>
                  <a:gd name="connsiteX1725" fmla="*/ 181228 w 383275"/>
                  <a:gd name="connsiteY1725" fmla="*/ 66627 h 241283"/>
                  <a:gd name="connsiteX1726" fmla="*/ 180845 w 383275"/>
                  <a:gd name="connsiteY1726" fmla="*/ 66480 h 241283"/>
                  <a:gd name="connsiteX1727" fmla="*/ 179755 w 383275"/>
                  <a:gd name="connsiteY1727" fmla="*/ 66067 h 241283"/>
                  <a:gd name="connsiteX1728" fmla="*/ 179578 w 383275"/>
                  <a:gd name="connsiteY1728" fmla="*/ 66008 h 241283"/>
                  <a:gd name="connsiteX1729" fmla="*/ 179254 w 383275"/>
                  <a:gd name="connsiteY1729" fmla="*/ 65890 h 241283"/>
                  <a:gd name="connsiteX1730" fmla="*/ 177780 w 383275"/>
                  <a:gd name="connsiteY1730" fmla="*/ 65419 h 241283"/>
                  <a:gd name="connsiteX1731" fmla="*/ 177515 w 383275"/>
                  <a:gd name="connsiteY1731" fmla="*/ 65331 h 241283"/>
                  <a:gd name="connsiteX1732" fmla="*/ 175983 w 383275"/>
                  <a:gd name="connsiteY1732" fmla="*/ 65124 h 241283"/>
                  <a:gd name="connsiteX1733" fmla="*/ 175806 w 383275"/>
                  <a:gd name="connsiteY1733" fmla="*/ 65095 h 241283"/>
                  <a:gd name="connsiteX1734" fmla="*/ 175452 w 383275"/>
                  <a:gd name="connsiteY1734" fmla="*/ 65124 h 241283"/>
                  <a:gd name="connsiteX1735" fmla="*/ 175158 w 383275"/>
                  <a:gd name="connsiteY1735" fmla="*/ 65154 h 241283"/>
                  <a:gd name="connsiteX1736" fmla="*/ 174273 w 383275"/>
                  <a:gd name="connsiteY1736" fmla="*/ 65419 h 241283"/>
                  <a:gd name="connsiteX1737" fmla="*/ 174273 w 383275"/>
                  <a:gd name="connsiteY1737" fmla="*/ 65419 h 241283"/>
                  <a:gd name="connsiteX1738" fmla="*/ 173006 w 383275"/>
                  <a:gd name="connsiteY1738" fmla="*/ 68867 h 241283"/>
                  <a:gd name="connsiteX1739" fmla="*/ 172859 w 383275"/>
                  <a:gd name="connsiteY1739" fmla="*/ 72373 h 241283"/>
                  <a:gd name="connsiteX1740" fmla="*/ 172535 w 383275"/>
                  <a:gd name="connsiteY1740" fmla="*/ 75851 h 241283"/>
                  <a:gd name="connsiteX1741" fmla="*/ 165993 w 383275"/>
                  <a:gd name="connsiteY1741" fmla="*/ 105260 h 241283"/>
                  <a:gd name="connsiteX1742" fmla="*/ 170472 w 383275"/>
                  <a:gd name="connsiteY1742" fmla="*/ 112244 h 241283"/>
                  <a:gd name="connsiteX1743" fmla="*/ 184911 w 383275"/>
                  <a:gd name="connsiteY1743" fmla="*/ 116723 h 241283"/>
                  <a:gd name="connsiteX1744" fmla="*/ 188860 w 383275"/>
                  <a:gd name="connsiteY1744" fmla="*/ 117784 h 241283"/>
                  <a:gd name="connsiteX1745" fmla="*/ 191453 w 383275"/>
                  <a:gd name="connsiteY1745" fmla="*/ 118461 h 241283"/>
                  <a:gd name="connsiteX1746" fmla="*/ 192573 w 383275"/>
                  <a:gd name="connsiteY1746" fmla="*/ 118726 h 241283"/>
                  <a:gd name="connsiteX1747" fmla="*/ 196080 w 383275"/>
                  <a:gd name="connsiteY1747" fmla="*/ 119404 h 241283"/>
                  <a:gd name="connsiteX1748" fmla="*/ 196109 w 383275"/>
                  <a:gd name="connsiteY1748" fmla="*/ 119404 h 241283"/>
                  <a:gd name="connsiteX1749" fmla="*/ 199528 w 383275"/>
                  <a:gd name="connsiteY1749" fmla="*/ 119669 h 241283"/>
                  <a:gd name="connsiteX1750" fmla="*/ 199940 w 383275"/>
                  <a:gd name="connsiteY1750" fmla="*/ 119699 h 241283"/>
                  <a:gd name="connsiteX1751" fmla="*/ 201855 w 383275"/>
                  <a:gd name="connsiteY1751" fmla="*/ 119611 h 241283"/>
                  <a:gd name="connsiteX1752" fmla="*/ 201885 w 383275"/>
                  <a:gd name="connsiteY1752" fmla="*/ 119611 h 241283"/>
                  <a:gd name="connsiteX1753" fmla="*/ 204301 w 383275"/>
                  <a:gd name="connsiteY1753" fmla="*/ 119169 h 241283"/>
                  <a:gd name="connsiteX1754" fmla="*/ 204920 w 383275"/>
                  <a:gd name="connsiteY1754" fmla="*/ 118992 h 241283"/>
                  <a:gd name="connsiteX1755" fmla="*/ 207307 w 383275"/>
                  <a:gd name="connsiteY1755" fmla="*/ 118078 h 241283"/>
                  <a:gd name="connsiteX1756" fmla="*/ 216531 w 383275"/>
                  <a:gd name="connsiteY1756" fmla="*/ 110122 h 241283"/>
                  <a:gd name="connsiteX1757" fmla="*/ 217916 w 383275"/>
                  <a:gd name="connsiteY1757" fmla="*/ 109090 h 241283"/>
                  <a:gd name="connsiteX1758" fmla="*/ 219949 w 383275"/>
                  <a:gd name="connsiteY1758" fmla="*/ 107941 h 241283"/>
                  <a:gd name="connsiteX1759" fmla="*/ 220597 w 383275"/>
                  <a:gd name="connsiteY1759" fmla="*/ 107647 h 241283"/>
                  <a:gd name="connsiteX1760" fmla="*/ 222129 w 383275"/>
                  <a:gd name="connsiteY1760" fmla="*/ 107057 h 241283"/>
                  <a:gd name="connsiteX1761" fmla="*/ 222866 w 383275"/>
                  <a:gd name="connsiteY1761" fmla="*/ 106821 h 241283"/>
                  <a:gd name="connsiteX1762" fmla="*/ 224546 w 383275"/>
                  <a:gd name="connsiteY1762" fmla="*/ 106468 h 241283"/>
                  <a:gd name="connsiteX1763" fmla="*/ 225165 w 383275"/>
                  <a:gd name="connsiteY1763" fmla="*/ 106350 h 241283"/>
                  <a:gd name="connsiteX1764" fmla="*/ 227493 w 383275"/>
                  <a:gd name="connsiteY1764" fmla="*/ 106173 h 241283"/>
                  <a:gd name="connsiteX1765" fmla="*/ 227787 w 383275"/>
                  <a:gd name="connsiteY1765" fmla="*/ 106173 h 241283"/>
                  <a:gd name="connsiteX1766" fmla="*/ 230115 w 383275"/>
                  <a:gd name="connsiteY1766" fmla="*/ 106379 h 241283"/>
                  <a:gd name="connsiteX1767" fmla="*/ 230793 w 383275"/>
                  <a:gd name="connsiteY1767" fmla="*/ 106497 h 241283"/>
                  <a:gd name="connsiteX1768" fmla="*/ 233327 w 383275"/>
                  <a:gd name="connsiteY1768" fmla="*/ 107146 h 241283"/>
                  <a:gd name="connsiteX1769" fmla="*/ 233327 w 383275"/>
                  <a:gd name="connsiteY1769" fmla="*/ 107146 h 241283"/>
                  <a:gd name="connsiteX1770" fmla="*/ 231353 w 383275"/>
                  <a:gd name="connsiteY1770" fmla="*/ 107263 h 241283"/>
                  <a:gd name="connsiteX1771" fmla="*/ 230734 w 383275"/>
                  <a:gd name="connsiteY1771" fmla="*/ 107234 h 241283"/>
                  <a:gd name="connsiteX1772" fmla="*/ 228995 w 383275"/>
                  <a:gd name="connsiteY1772" fmla="*/ 107175 h 241283"/>
                  <a:gd name="connsiteX1773" fmla="*/ 227817 w 383275"/>
                  <a:gd name="connsiteY1773" fmla="*/ 107146 h 241283"/>
                  <a:gd name="connsiteX1774" fmla="*/ 227552 w 383275"/>
                  <a:gd name="connsiteY1774" fmla="*/ 107146 h 241283"/>
                  <a:gd name="connsiteX1775" fmla="*/ 227139 w 383275"/>
                  <a:gd name="connsiteY1775" fmla="*/ 107175 h 241283"/>
                  <a:gd name="connsiteX1776" fmla="*/ 225312 w 383275"/>
                  <a:gd name="connsiteY1776" fmla="*/ 107381 h 241283"/>
                  <a:gd name="connsiteX1777" fmla="*/ 218859 w 383275"/>
                  <a:gd name="connsiteY1777" fmla="*/ 110033 h 241283"/>
                  <a:gd name="connsiteX1778" fmla="*/ 211020 w 383275"/>
                  <a:gd name="connsiteY1778" fmla="*/ 119345 h 241283"/>
                  <a:gd name="connsiteX1779" fmla="*/ 218181 w 383275"/>
                  <a:gd name="connsiteY1779" fmla="*/ 129070 h 241283"/>
                  <a:gd name="connsiteX1780" fmla="*/ 229172 w 383275"/>
                  <a:gd name="connsiteY1780" fmla="*/ 130366 h 241283"/>
                  <a:gd name="connsiteX1781" fmla="*/ 225224 w 383275"/>
                  <a:gd name="connsiteY1781" fmla="*/ 131899 h 241283"/>
                  <a:gd name="connsiteX1782" fmla="*/ 222896 w 383275"/>
                  <a:gd name="connsiteY1782" fmla="*/ 132694 h 241283"/>
                  <a:gd name="connsiteX1783" fmla="*/ 221628 w 383275"/>
                  <a:gd name="connsiteY1783" fmla="*/ 133018 h 241283"/>
                  <a:gd name="connsiteX1784" fmla="*/ 221275 w 383275"/>
                  <a:gd name="connsiteY1784" fmla="*/ 133048 h 241283"/>
                  <a:gd name="connsiteX1785" fmla="*/ 220538 w 383275"/>
                  <a:gd name="connsiteY1785" fmla="*/ 133048 h 241283"/>
                  <a:gd name="connsiteX1786" fmla="*/ 219389 w 383275"/>
                  <a:gd name="connsiteY1786" fmla="*/ 132960 h 241283"/>
                  <a:gd name="connsiteX1787" fmla="*/ 217532 w 383275"/>
                  <a:gd name="connsiteY1787" fmla="*/ 132783 h 241283"/>
                  <a:gd name="connsiteX1788" fmla="*/ 217532 w 383275"/>
                  <a:gd name="connsiteY1788" fmla="*/ 132783 h 241283"/>
                  <a:gd name="connsiteX1789" fmla="*/ 217415 w 383275"/>
                  <a:gd name="connsiteY1789" fmla="*/ 132783 h 241283"/>
                  <a:gd name="connsiteX1790" fmla="*/ 216973 w 383275"/>
                  <a:gd name="connsiteY1790" fmla="*/ 132812 h 241283"/>
                  <a:gd name="connsiteX1791" fmla="*/ 216855 w 383275"/>
                  <a:gd name="connsiteY1791" fmla="*/ 132812 h 241283"/>
                  <a:gd name="connsiteX1792" fmla="*/ 216000 w 383275"/>
                  <a:gd name="connsiteY1792" fmla="*/ 132901 h 241283"/>
                  <a:gd name="connsiteX1793" fmla="*/ 215735 w 383275"/>
                  <a:gd name="connsiteY1793" fmla="*/ 132930 h 241283"/>
                  <a:gd name="connsiteX1794" fmla="*/ 215028 w 383275"/>
                  <a:gd name="connsiteY1794" fmla="*/ 133048 h 241283"/>
                  <a:gd name="connsiteX1795" fmla="*/ 214674 w 383275"/>
                  <a:gd name="connsiteY1795" fmla="*/ 133107 h 241283"/>
                  <a:gd name="connsiteX1796" fmla="*/ 214026 w 383275"/>
                  <a:gd name="connsiteY1796" fmla="*/ 133254 h 241283"/>
                  <a:gd name="connsiteX1797" fmla="*/ 213672 w 383275"/>
                  <a:gd name="connsiteY1797" fmla="*/ 133372 h 241283"/>
                  <a:gd name="connsiteX1798" fmla="*/ 213053 w 383275"/>
                  <a:gd name="connsiteY1798" fmla="*/ 133608 h 241283"/>
                  <a:gd name="connsiteX1799" fmla="*/ 212759 w 383275"/>
                  <a:gd name="connsiteY1799" fmla="*/ 133726 h 241283"/>
                  <a:gd name="connsiteX1800" fmla="*/ 212081 w 383275"/>
                  <a:gd name="connsiteY1800" fmla="*/ 134109 h 241283"/>
                  <a:gd name="connsiteX1801" fmla="*/ 211992 w 383275"/>
                  <a:gd name="connsiteY1801" fmla="*/ 134168 h 241283"/>
                  <a:gd name="connsiteX1802" fmla="*/ 211521 w 383275"/>
                  <a:gd name="connsiteY1802" fmla="*/ 134639 h 241283"/>
                  <a:gd name="connsiteX1803" fmla="*/ 211521 w 383275"/>
                  <a:gd name="connsiteY1803" fmla="*/ 134669 h 241283"/>
                  <a:gd name="connsiteX1804" fmla="*/ 211492 w 383275"/>
                  <a:gd name="connsiteY1804" fmla="*/ 134698 h 241283"/>
                  <a:gd name="connsiteX1805" fmla="*/ 211521 w 383275"/>
                  <a:gd name="connsiteY1805" fmla="*/ 134639 h 241283"/>
                  <a:gd name="connsiteX1806" fmla="*/ 211580 w 383275"/>
                  <a:gd name="connsiteY1806" fmla="*/ 134079 h 241283"/>
                  <a:gd name="connsiteX1807" fmla="*/ 211639 w 383275"/>
                  <a:gd name="connsiteY1807" fmla="*/ 133284 h 241283"/>
                  <a:gd name="connsiteX1808" fmla="*/ 211580 w 383275"/>
                  <a:gd name="connsiteY1808" fmla="*/ 132370 h 241283"/>
                  <a:gd name="connsiteX1809" fmla="*/ 211492 w 383275"/>
                  <a:gd name="connsiteY1809" fmla="*/ 131663 h 241283"/>
                  <a:gd name="connsiteX1810" fmla="*/ 211256 w 383275"/>
                  <a:gd name="connsiteY1810" fmla="*/ 130838 h 241283"/>
                  <a:gd name="connsiteX1811" fmla="*/ 211020 w 383275"/>
                  <a:gd name="connsiteY1811" fmla="*/ 130219 h 241283"/>
                  <a:gd name="connsiteX1812" fmla="*/ 210607 w 383275"/>
                  <a:gd name="connsiteY1812" fmla="*/ 129482 h 241283"/>
                  <a:gd name="connsiteX1813" fmla="*/ 210254 w 383275"/>
                  <a:gd name="connsiteY1813" fmla="*/ 128922 h 241283"/>
                  <a:gd name="connsiteX1814" fmla="*/ 209665 w 383275"/>
                  <a:gd name="connsiteY1814" fmla="*/ 128245 h 241283"/>
                  <a:gd name="connsiteX1815" fmla="*/ 209222 w 383275"/>
                  <a:gd name="connsiteY1815" fmla="*/ 127773 h 241283"/>
                  <a:gd name="connsiteX1816" fmla="*/ 208456 w 383275"/>
                  <a:gd name="connsiteY1816" fmla="*/ 127125 h 241283"/>
                  <a:gd name="connsiteX1817" fmla="*/ 207955 w 383275"/>
                  <a:gd name="connsiteY1817" fmla="*/ 126712 h 241283"/>
                  <a:gd name="connsiteX1818" fmla="*/ 206983 w 383275"/>
                  <a:gd name="connsiteY1818" fmla="*/ 126064 h 241283"/>
                  <a:gd name="connsiteX1819" fmla="*/ 206511 w 383275"/>
                  <a:gd name="connsiteY1819" fmla="*/ 125769 h 241283"/>
                  <a:gd name="connsiteX1820" fmla="*/ 204891 w 383275"/>
                  <a:gd name="connsiteY1820" fmla="*/ 124915 h 241283"/>
                  <a:gd name="connsiteX1821" fmla="*/ 197082 w 383275"/>
                  <a:gd name="connsiteY1821" fmla="*/ 123029 h 241283"/>
                  <a:gd name="connsiteX1822" fmla="*/ 190216 w 383275"/>
                  <a:gd name="connsiteY1822" fmla="*/ 120465 h 241283"/>
                  <a:gd name="connsiteX1823" fmla="*/ 178104 w 383275"/>
                  <a:gd name="connsiteY1823" fmla="*/ 117194 h 241283"/>
                  <a:gd name="connsiteX1824" fmla="*/ 173979 w 383275"/>
                  <a:gd name="connsiteY1824" fmla="*/ 116428 h 241283"/>
                  <a:gd name="connsiteX1825" fmla="*/ 172093 w 383275"/>
                  <a:gd name="connsiteY1825" fmla="*/ 116104 h 241283"/>
                  <a:gd name="connsiteX1826" fmla="*/ 172004 w 383275"/>
                  <a:gd name="connsiteY1826" fmla="*/ 116104 h 241283"/>
                  <a:gd name="connsiteX1827" fmla="*/ 170207 w 383275"/>
                  <a:gd name="connsiteY1827" fmla="*/ 115957 h 241283"/>
                  <a:gd name="connsiteX1828" fmla="*/ 170148 w 383275"/>
                  <a:gd name="connsiteY1828" fmla="*/ 115957 h 241283"/>
                  <a:gd name="connsiteX1829" fmla="*/ 170060 w 383275"/>
                  <a:gd name="connsiteY1829" fmla="*/ 115957 h 241283"/>
                  <a:gd name="connsiteX1830" fmla="*/ 168468 w 383275"/>
                  <a:gd name="connsiteY1830" fmla="*/ 116133 h 241283"/>
                  <a:gd name="connsiteX1831" fmla="*/ 168380 w 383275"/>
                  <a:gd name="connsiteY1831" fmla="*/ 116163 h 241283"/>
                  <a:gd name="connsiteX1832" fmla="*/ 166759 w 383275"/>
                  <a:gd name="connsiteY1832" fmla="*/ 116811 h 241283"/>
                  <a:gd name="connsiteX1833" fmla="*/ 164195 w 383275"/>
                  <a:gd name="connsiteY1833" fmla="*/ 118962 h 241283"/>
                  <a:gd name="connsiteX1834" fmla="*/ 162074 w 383275"/>
                  <a:gd name="connsiteY1834" fmla="*/ 121585 h 241283"/>
                  <a:gd name="connsiteX1835" fmla="*/ 162457 w 383275"/>
                  <a:gd name="connsiteY1835" fmla="*/ 116281 h 241283"/>
                  <a:gd name="connsiteX1836" fmla="*/ 161897 w 383275"/>
                  <a:gd name="connsiteY1836" fmla="*/ 108324 h 241283"/>
                  <a:gd name="connsiteX1837" fmla="*/ 158832 w 383275"/>
                  <a:gd name="connsiteY1837" fmla="*/ 101016 h 241283"/>
                  <a:gd name="connsiteX1838" fmla="*/ 152173 w 383275"/>
                  <a:gd name="connsiteY1838" fmla="*/ 94592 h 241283"/>
                  <a:gd name="connsiteX1839" fmla="*/ 148518 w 383275"/>
                  <a:gd name="connsiteY1839" fmla="*/ 91704 h 241283"/>
                  <a:gd name="connsiteX1840" fmla="*/ 145189 w 383275"/>
                  <a:gd name="connsiteY1840" fmla="*/ 88492 h 241283"/>
                  <a:gd name="connsiteX1841" fmla="*/ 149638 w 383275"/>
                  <a:gd name="connsiteY1841" fmla="*/ 91115 h 241283"/>
                  <a:gd name="connsiteX1842" fmla="*/ 153793 w 383275"/>
                  <a:gd name="connsiteY1842" fmla="*/ 94180 h 241283"/>
                  <a:gd name="connsiteX1843" fmla="*/ 161720 w 383275"/>
                  <a:gd name="connsiteY1843" fmla="*/ 100780 h 241283"/>
                  <a:gd name="connsiteX1844" fmla="*/ 162722 w 383275"/>
                  <a:gd name="connsiteY1844" fmla="*/ 101016 h 241283"/>
                  <a:gd name="connsiteX1845" fmla="*/ 162722 w 383275"/>
                  <a:gd name="connsiteY1845" fmla="*/ 101016 h 241283"/>
                  <a:gd name="connsiteX1846" fmla="*/ 162810 w 383275"/>
                  <a:gd name="connsiteY1846" fmla="*/ 100987 h 241283"/>
                  <a:gd name="connsiteX1847" fmla="*/ 163518 w 383275"/>
                  <a:gd name="connsiteY1847" fmla="*/ 100810 h 241283"/>
                  <a:gd name="connsiteX1848" fmla="*/ 163753 w 383275"/>
                  <a:gd name="connsiteY1848" fmla="*/ 100633 h 241283"/>
                  <a:gd name="connsiteX1849" fmla="*/ 164195 w 383275"/>
                  <a:gd name="connsiteY1849" fmla="*/ 100280 h 241283"/>
                  <a:gd name="connsiteX1850" fmla="*/ 164431 w 383275"/>
                  <a:gd name="connsiteY1850" fmla="*/ 100014 h 241283"/>
                  <a:gd name="connsiteX1851" fmla="*/ 164755 w 383275"/>
                  <a:gd name="connsiteY1851" fmla="*/ 99543 h 241283"/>
                  <a:gd name="connsiteX1852" fmla="*/ 164962 w 383275"/>
                  <a:gd name="connsiteY1852" fmla="*/ 99189 h 241283"/>
                  <a:gd name="connsiteX1853" fmla="*/ 165227 w 383275"/>
                  <a:gd name="connsiteY1853" fmla="*/ 98629 h 241283"/>
                  <a:gd name="connsiteX1854" fmla="*/ 165404 w 383275"/>
                  <a:gd name="connsiteY1854" fmla="*/ 98246 h 241283"/>
                  <a:gd name="connsiteX1855" fmla="*/ 165639 w 383275"/>
                  <a:gd name="connsiteY1855" fmla="*/ 97627 h 241283"/>
                  <a:gd name="connsiteX1856" fmla="*/ 165757 w 383275"/>
                  <a:gd name="connsiteY1856" fmla="*/ 97274 h 241283"/>
                  <a:gd name="connsiteX1857" fmla="*/ 165993 w 383275"/>
                  <a:gd name="connsiteY1857" fmla="*/ 96537 h 241283"/>
                  <a:gd name="connsiteX1858" fmla="*/ 166317 w 383275"/>
                  <a:gd name="connsiteY1858" fmla="*/ 95594 h 241283"/>
                  <a:gd name="connsiteX1859" fmla="*/ 169942 w 383275"/>
                  <a:gd name="connsiteY1859" fmla="*/ 84455 h 241283"/>
                  <a:gd name="connsiteX1860" fmla="*/ 171621 w 383275"/>
                  <a:gd name="connsiteY1860" fmla="*/ 71666 h 241283"/>
                  <a:gd name="connsiteX1861" fmla="*/ 170236 w 383275"/>
                  <a:gd name="connsiteY1861" fmla="*/ 64152 h 241283"/>
                  <a:gd name="connsiteX1862" fmla="*/ 166671 w 383275"/>
                  <a:gd name="connsiteY1862" fmla="*/ 58848 h 241283"/>
                  <a:gd name="connsiteX1863" fmla="*/ 161543 w 383275"/>
                  <a:gd name="connsiteY1863" fmla="*/ 54899 h 241283"/>
                  <a:gd name="connsiteX1864" fmla="*/ 159716 w 383275"/>
                  <a:gd name="connsiteY1864" fmla="*/ 53750 h 241283"/>
                  <a:gd name="connsiteX1865" fmla="*/ 157919 w 383275"/>
                  <a:gd name="connsiteY1865" fmla="*/ 52600 h 241283"/>
                  <a:gd name="connsiteX1866" fmla="*/ 163164 w 383275"/>
                  <a:gd name="connsiteY1866" fmla="*/ 54486 h 241283"/>
                  <a:gd name="connsiteX1867" fmla="*/ 177309 w 383275"/>
                  <a:gd name="connsiteY1867" fmla="*/ 28319 h 241283"/>
                  <a:gd name="connsiteX1868" fmla="*/ 173154 w 383275"/>
                  <a:gd name="connsiteY1868" fmla="*/ 36039 h 241283"/>
                  <a:gd name="connsiteX1869" fmla="*/ 172152 w 383275"/>
                  <a:gd name="connsiteY1869" fmla="*/ 37041 h 241283"/>
                  <a:gd name="connsiteX1870" fmla="*/ 171828 w 383275"/>
                  <a:gd name="connsiteY1870" fmla="*/ 37277 h 241283"/>
                  <a:gd name="connsiteX1871" fmla="*/ 171091 w 383275"/>
                  <a:gd name="connsiteY1871" fmla="*/ 37748 h 241283"/>
                  <a:gd name="connsiteX1872" fmla="*/ 170708 w 383275"/>
                  <a:gd name="connsiteY1872" fmla="*/ 37925 h 241283"/>
                  <a:gd name="connsiteX1873" fmla="*/ 169942 w 383275"/>
                  <a:gd name="connsiteY1873" fmla="*/ 38220 h 241283"/>
                  <a:gd name="connsiteX1874" fmla="*/ 169588 w 383275"/>
                  <a:gd name="connsiteY1874" fmla="*/ 38308 h 241283"/>
                  <a:gd name="connsiteX1875" fmla="*/ 168557 w 383275"/>
                  <a:gd name="connsiteY1875" fmla="*/ 38426 h 241283"/>
                  <a:gd name="connsiteX1876" fmla="*/ 168439 w 383275"/>
                  <a:gd name="connsiteY1876" fmla="*/ 38426 h 241283"/>
                  <a:gd name="connsiteX1877" fmla="*/ 166995 w 383275"/>
                  <a:gd name="connsiteY1877" fmla="*/ 38249 h 241283"/>
                  <a:gd name="connsiteX1878" fmla="*/ 166641 w 383275"/>
                  <a:gd name="connsiteY1878" fmla="*/ 38161 h 241283"/>
                  <a:gd name="connsiteX1879" fmla="*/ 165079 w 383275"/>
                  <a:gd name="connsiteY1879" fmla="*/ 37631 h 241283"/>
                  <a:gd name="connsiteX1880" fmla="*/ 177309 w 383275"/>
                  <a:gd name="connsiteY1880" fmla="*/ 28319 h 241283"/>
                  <a:gd name="connsiteX1881" fmla="*/ 211757 w 383275"/>
                  <a:gd name="connsiteY1881" fmla="*/ 26227 h 241283"/>
                  <a:gd name="connsiteX1882" fmla="*/ 219183 w 383275"/>
                  <a:gd name="connsiteY1882" fmla="*/ 36422 h 241283"/>
                  <a:gd name="connsiteX1883" fmla="*/ 224192 w 383275"/>
                  <a:gd name="connsiteY1883" fmla="*/ 38338 h 241283"/>
                  <a:gd name="connsiteX1884" fmla="*/ 229349 w 383275"/>
                  <a:gd name="connsiteY1884" fmla="*/ 39959 h 241283"/>
                  <a:gd name="connsiteX1885" fmla="*/ 240017 w 383275"/>
                  <a:gd name="connsiteY1885" fmla="*/ 45292 h 241283"/>
                  <a:gd name="connsiteX1886" fmla="*/ 240017 w 383275"/>
                  <a:gd name="connsiteY1886" fmla="*/ 45292 h 241283"/>
                  <a:gd name="connsiteX1887" fmla="*/ 239309 w 383275"/>
                  <a:gd name="connsiteY1887" fmla="*/ 45440 h 241283"/>
                  <a:gd name="connsiteX1888" fmla="*/ 238632 w 383275"/>
                  <a:gd name="connsiteY1888" fmla="*/ 45351 h 241283"/>
                  <a:gd name="connsiteX1889" fmla="*/ 238484 w 383275"/>
                  <a:gd name="connsiteY1889" fmla="*/ 45292 h 241283"/>
                  <a:gd name="connsiteX1890" fmla="*/ 237895 w 383275"/>
                  <a:gd name="connsiteY1890" fmla="*/ 45086 h 241283"/>
                  <a:gd name="connsiteX1891" fmla="*/ 237600 w 383275"/>
                  <a:gd name="connsiteY1891" fmla="*/ 44939 h 241283"/>
                  <a:gd name="connsiteX1892" fmla="*/ 237129 w 383275"/>
                  <a:gd name="connsiteY1892" fmla="*/ 44703 h 241283"/>
                  <a:gd name="connsiteX1893" fmla="*/ 236804 w 383275"/>
                  <a:gd name="connsiteY1893" fmla="*/ 44526 h 241283"/>
                  <a:gd name="connsiteX1894" fmla="*/ 236333 w 383275"/>
                  <a:gd name="connsiteY1894" fmla="*/ 44261 h 241283"/>
                  <a:gd name="connsiteX1895" fmla="*/ 236009 w 383275"/>
                  <a:gd name="connsiteY1895" fmla="*/ 44055 h 241283"/>
                  <a:gd name="connsiteX1896" fmla="*/ 235419 w 383275"/>
                  <a:gd name="connsiteY1896" fmla="*/ 43701 h 241283"/>
                  <a:gd name="connsiteX1897" fmla="*/ 234948 w 383275"/>
                  <a:gd name="connsiteY1897" fmla="*/ 43406 h 241283"/>
                  <a:gd name="connsiteX1898" fmla="*/ 234712 w 383275"/>
                  <a:gd name="connsiteY1898" fmla="*/ 43259 h 241283"/>
                  <a:gd name="connsiteX1899" fmla="*/ 234123 w 383275"/>
                  <a:gd name="connsiteY1899" fmla="*/ 42964 h 241283"/>
                  <a:gd name="connsiteX1900" fmla="*/ 230292 w 383275"/>
                  <a:gd name="connsiteY1900" fmla="*/ 41491 h 241283"/>
                  <a:gd name="connsiteX1901" fmla="*/ 226343 w 383275"/>
                  <a:gd name="connsiteY1901" fmla="*/ 40371 h 241283"/>
                  <a:gd name="connsiteX1902" fmla="*/ 222218 w 383275"/>
                  <a:gd name="connsiteY1902" fmla="*/ 39634 h 241283"/>
                  <a:gd name="connsiteX1903" fmla="*/ 218063 w 383275"/>
                  <a:gd name="connsiteY1903" fmla="*/ 39192 h 241283"/>
                  <a:gd name="connsiteX1904" fmla="*/ 215735 w 383275"/>
                  <a:gd name="connsiteY1904" fmla="*/ 38691 h 241283"/>
                  <a:gd name="connsiteX1905" fmla="*/ 214026 w 383275"/>
                  <a:gd name="connsiteY1905" fmla="*/ 37130 h 241283"/>
                  <a:gd name="connsiteX1906" fmla="*/ 212552 w 383275"/>
                  <a:gd name="connsiteY1906" fmla="*/ 33122 h 241283"/>
                  <a:gd name="connsiteX1907" fmla="*/ 209989 w 383275"/>
                  <a:gd name="connsiteY1907" fmla="*/ 22337 h 241283"/>
                  <a:gd name="connsiteX1908" fmla="*/ 211757 w 383275"/>
                  <a:gd name="connsiteY1908" fmla="*/ 26227 h 241283"/>
                  <a:gd name="connsiteX1909" fmla="*/ 211462 w 383275"/>
                  <a:gd name="connsiteY1909" fmla="*/ 134845 h 241283"/>
                  <a:gd name="connsiteX1910" fmla="*/ 211462 w 383275"/>
                  <a:gd name="connsiteY1910" fmla="*/ 134845 h 241283"/>
                  <a:gd name="connsiteX1911" fmla="*/ 211374 w 383275"/>
                  <a:gd name="connsiteY1911" fmla="*/ 135464 h 241283"/>
                  <a:gd name="connsiteX1912" fmla="*/ 211374 w 383275"/>
                  <a:gd name="connsiteY1912" fmla="*/ 135464 h 241283"/>
                  <a:gd name="connsiteX1913" fmla="*/ 211462 w 383275"/>
                  <a:gd name="connsiteY1913" fmla="*/ 134845 h 241283"/>
                  <a:gd name="connsiteX1914" fmla="*/ 233887 w 383275"/>
                  <a:gd name="connsiteY1914" fmla="*/ 181464 h 241283"/>
                  <a:gd name="connsiteX1915" fmla="*/ 236097 w 383275"/>
                  <a:gd name="connsiteY1915" fmla="*/ 181670 h 241283"/>
                  <a:gd name="connsiteX1916" fmla="*/ 236304 w 383275"/>
                  <a:gd name="connsiteY1916" fmla="*/ 181700 h 241283"/>
                  <a:gd name="connsiteX1917" fmla="*/ 236716 w 383275"/>
                  <a:gd name="connsiteY1917" fmla="*/ 181670 h 241283"/>
                  <a:gd name="connsiteX1918" fmla="*/ 238484 w 383275"/>
                  <a:gd name="connsiteY1918" fmla="*/ 181493 h 241283"/>
                  <a:gd name="connsiteX1919" fmla="*/ 239162 w 383275"/>
                  <a:gd name="connsiteY1919" fmla="*/ 181375 h 241283"/>
                  <a:gd name="connsiteX1920" fmla="*/ 241431 w 383275"/>
                  <a:gd name="connsiteY1920" fmla="*/ 180727 h 241283"/>
                  <a:gd name="connsiteX1921" fmla="*/ 242845 w 383275"/>
                  <a:gd name="connsiteY1921" fmla="*/ 179961 h 241283"/>
                  <a:gd name="connsiteX1922" fmla="*/ 246676 w 383275"/>
                  <a:gd name="connsiteY1922" fmla="*/ 177279 h 241283"/>
                  <a:gd name="connsiteX1923" fmla="*/ 245498 w 383275"/>
                  <a:gd name="connsiteY1923" fmla="*/ 179372 h 241283"/>
                  <a:gd name="connsiteX1924" fmla="*/ 243170 w 383275"/>
                  <a:gd name="connsiteY1924" fmla="*/ 183055 h 241283"/>
                  <a:gd name="connsiteX1925" fmla="*/ 243111 w 383275"/>
                  <a:gd name="connsiteY1925" fmla="*/ 184499 h 241283"/>
                  <a:gd name="connsiteX1926" fmla="*/ 243582 w 383275"/>
                  <a:gd name="connsiteY1926" fmla="*/ 185619 h 241283"/>
                  <a:gd name="connsiteX1927" fmla="*/ 245203 w 383275"/>
                  <a:gd name="connsiteY1927" fmla="*/ 189037 h 241283"/>
                  <a:gd name="connsiteX1928" fmla="*/ 233887 w 383275"/>
                  <a:gd name="connsiteY1928" fmla="*/ 181464 h 241283"/>
                  <a:gd name="connsiteX1929" fmla="*/ 341357 w 383275"/>
                  <a:gd name="connsiteY1929" fmla="*/ 108884 h 241283"/>
                  <a:gd name="connsiteX1930" fmla="*/ 341946 w 383275"/>
                  <a:gd name="connsiteY1930" fmla="*/ 108648 h 241283"/>
                  <a:gd name="connsiteX1931" fmla="*/ 345188 w 383275"/>
                  <a:gd name="connsiteY1931" fmla="*/ 107794 h 241283"/>
                  <a:gd name="connsiteX1932" fmla="*/ 346101 w 383275"/>
                  <a:gd name="connsiteY1932" fmla="*/ 107617 h 241283"/>
                  <a:gd name="connsiteX1933" fmla="*/ 350757 w 383275"/>
                  <a:gd name="connsiteY1933" fmla="*/ 106792 h 241283"/>
                  <a:gd name="connsiteX1934" fmla="*/ 346897 w 383275"/>
                  <a:gd name="connsiteY1934" fmla="*/ 111301 h 241283"/>
                  <a:gd name="connsiteX1935" fmla="*/ 346897 w 383275"/>
                  <a:gd name="connsiteY1935" fmla="*/ 111301 h 241283"/>
                  <a:gd name="connsiteX1936" fmla="*/ 346219 w 383275"/>
                  <a:gd name="connsiteY1936" fmla="*/ 111566 h 241283"/>
                  <a:gd name="connsiteX1937" fmla="*/ 345924 w 383275"/>
                  <a:gd name="connsiteY1937" fmla="*/ 111595 h 241283"/>
                  <a:gd name="connsiteX1938" fmla="*/ 345188 w 383275"/>
                  <a:gd name="connsiteY1938" fmla="*/ 111654 h 241283"/>
                  <a:gd name="connsiteX1939" fmla="*/ 344569 w 383275"/>
                  <a:gd name="connsiteY1939" fmla="*/ 111654 h 241283"/>
                  <a:gd name="connsiteX1940" fmla="*/ 344363 w 383275"/>
                  <a:gd name="connsiteY1940" fmla="*/ 111654 h 241283"/>
                  <a:gd name="connsiteX1941" fmla="*/ 343361 w 383275"/>
                  <a:gd name="connsiteY1941" fmla="*/ 111536 h 241283"/>
                  <a:gd name="connsiteX1942" fmla="*/ 343154 w 383275"/>
                  <a:gd name="connsiteY1942" fmla="*/ 111507 h 241283"/>
                  <a:gd name="connsiteX1943" fmla="*/ 342359 w 383275"/>
                  <a:gd name="connsiteY1943" fmla="*/ 111301 h 241283"/>
                  <a:gd name="connsiteX1944" fmla="*/ 342123 w 383275"/>
                  <a:gd name="connsiteY1944" fmla="*/ 111242 h 241283"/>
                  <a:gd name="connsiteX1945" fmla="*/ 341327 w 383275"/>
                  <a:gd name="connsiteY1945" fmla="*/ 110888 h 241283"/>
                  <a:gd name="connsiteX1946" fmla="*/ 341239 w 383275"/>
                  <a:gd name="connsiteY1946" fmla="*/ 110829 h 241283"/>
                  <a:gd name="connsiteX1947" fmla="*/ 340767 w 383275"/>
                  <a:gd name="connsiteY1947" fmla="*/ 110417 h 241283"/>
                  <a:gd name="connsiteX1948" fmla="*/ 340650 w 383275"/>
                  <a:gd name="connsiteY1948" fmla="*/ 110269 h 241283"/>
                  <a:gd name="connsiteX1949" fmla="*/ 340473 w 383275"/>
                  <a:gd name="connsiteY1949" fmla="*/ 109680 h 241283"/>
                  <a:gd name="connsiteX1950" fmla="*/ 340591 w 383275"/>
                  <a:gd name="connsiteY1950" fmla="*/ 109415 h 241283"/>
                  <a:gd name="connsiteX1951" fmla="*/ 341357 w 383275"/>
                  <a:gd name="connsiteY1951" fmla="*/ 108884 h 241283"/>
                  <a:gd name="connsiteX1952" fmla="*/ 324914 w 383275"/>
                  <a:gd name="connsiteY1952" fmla="*/ 110770 h 241283"/>
                  <a:gd name="connsiteX1953" fmla="*/ 325385 w 383275"/>
                  <a:gd name="connsiteY1953" fmla="*/ 112067 h 241283"/>
                  <a:gd name="connsiteX1954" fmla="*/ 325326 w 383275"/>
                  <a:gd name="connsiteY1954" fmla="*/ 112538 h 241283"/>
                  <a:gd name="connsiteX1955" fmla="*/ 326564 w 383275"/>
                  <a:gd name="connsiteY1955" fmla="*/ 115220 h 241283"/>
                  <a:gd name="connsiteX1956" fmla="*/ 327330 w 383275"/>
                  <a:gd name="connsiteY1956" fmla="*/ 121909 h 241283"/>
                  <a:gd name="connsiteX1957" fmla="*/ 325503 w 383275"/>
                  <a:gd name="connsiteY1957" fmla="*/ 141564 h 241283"/>
                  <a:gd name="connsiteX1958" fmla="*/ 325032 w 383275"/>
                  <a:gd name="connsiteY1958" fmla="*/ 143126 h 241283"/>
                  <a:gd name="connsiteX1959" fmla="*/ 324825 w 383275"/>
                  <a:gd name="connsiteY1959" fmla="*/ 143627 h 241283"/>
                  <a:gd name="connsiteX1960" fmla="*/ 324383 w 383275"/>
                  <a:gd name="connsiteY1960" fmla="*/ 144629 h 241283"/>
                  <a:gd name="connsiteX1961" fmla="*/ 324059 w 383275"/>
                  <a:gd name="connsiteY1961" fmla="*/ 145218 h 241283"/>
                  <a:gd name="connsiteX1962" fmla="*/ 323529 w 383275"/>
                  <a:gd name="connsiteY1962" fmla="*/ 146073 h 241283"/>
                  <a:gd name="connsiteX1963" fmla="*/ 323116 w 383275"/>
                  <a:gd name="connsiteY1963" fmla="*/ 146662 h 241283"/>
                  <a:gd name="connsiteX1964" fmla="*/ 322527 w 383275"/>
                  <a:gd name="connsiteY1964" fmla="*/ 147458 h 241283"/>
                  <a:gd name="connsiteX1965" fmla="*/ 322026 w 383275"/>
                  <a:gd name="connsiteY1965" fmla="*/ 148018 h 241283"/>
                  <a:gd name="connsiteX1966" fmla="*/ 321348 w 383275"/>
                  <a:gd name="connsiteY1966" fmla="*/ 148754 h 241283"/>
                  <a:gd name="connsiteX1967" fmla="*/ 320788 w 383275"/>
                  <a:gd name="connsiteY1967" fmla="*/ 149285 h 241283"/>
                  <a:gd name="connsiteX1968" fmla="*/ 320051 w 383275"/>
                  <a:gd name="connsiteY1968" fmla="*/ 149963 h 241283"/>
                  <a:gd name="connsiteX1969" fmla="*/ 319433 w 383275"/>
                  <a:gd name="connsiteY1969" fmla="*/ 150464 h 241283"/>
                  <a:gd name="connsiteX1970" fmla="*/ 318637 w 383275"/>
                  <a:gd name="connsiteY1970" fmla="*/ 151082 h 241283"/>
                  <a:gd name="connsiteX1971" fmla="*/ 317989 w 383275"/>
                  <a:gd name="connsiteY1971" fmla="*/ 151554 h 241283"/>
                  <a:gd name="connsiteX1972" fmla="*/ 317105 w 383275"/>
                  <a:gd name="connsiteY1972" fmla="*/ 152143 h 241283"/>
                  <a:gd name="connsiteX1973" fmla="*/ 316456 w 383275"/>
                  <a:gd name="connsiteY1973" fmla="*/ 152556 h 241283"/>
                  <a:gd name="connsiteX1974" fmla="*/ 315513 w 383275"/>
                  <a:gd name="connsiteY1974" fmla="*/ 153086 h 241283"/>
                  <a:gd name="connsiteX1975" fmla="*/ 314836 w 383275"/>
                  <a:gd name="connsiteY1975" fmla="*/ 153440 h 241283"/>
                  <a:gd name="connsiteX1976" fmla="*/ 313804 w 383275"/>
                  <a:gd name="connsiteY1976" fmla="*/ 153911 h 241283"/>
                  <a:gd name="connsiteX1977" fmla="*/ 313185 w 383275"/>
                  <a:gd name="connsiteY1977" fmla="*/ 154206 h 241283"/>
                  <a:gd name="connsiteX1978" fmla="*/ 311948 w 383275"/>
                  <a:gd name="connsiteY1978" fmla="*/ 154677 h 241283"/>
                  <a:gd name="connsiteX1979" fmla="*/ 311506 w 383275"/>
                  <a:gd name="connsiteY1979" fmla="*/ 154854 h 241283"/>
                  <a:gd name="connsiteX1980" fmla="*/ 309797 w 383275"/>
                  <a:gd name="connsiteY1980" fmla="*/ 155355 h 241283"/>
                  <a:gd name="connsiteX1981" fmla="*/ 309443 w 383275"/>
                  <a:gd name="connsiteY1981" fmla="*/ 155444 h 241283"/>
                  <a:gd name="connsiteX1982" fmla="*/ 308117 w 383275"/>
                  <a:gd name="connsiteY1982" fmla="*/ 155709 h 241283"/>
                  <a:gd name="connsiteX1983" fmla="*/ 307498 w 383275"/>
                  <a:gd name="connsiteY1983" fmla="*/ 155797 h 241283"/>
                  <a:gd name="connsiteX1984" fmla="*/ 306437 w 383275"/>
                  <a:gd name="connsiteY1984" fmla="*/ 155915 h 241283"/>
                  <a:gd name="connsiteX1985" fmla="*/ 305760 w 383275"/>
                  <a:gd name="connsiteY1985" fmla="*/ 155945 h 241283"/>
                  <a:gd name="connsiteX1986" fmla="*/ 304846 w 383275"/>
                  <a:gd name="connsiteY1986" fmla="*/ 155974 h 241283"/>
                  <a:gd name="connsiteX1987" fmla="*/ 302931 w 383275"/>
                  <a:gd name="connsiteY1987" fmla="*/ 155827 h 241283"/>
                  <a:gd name="connsiteX1988" fmla="*/ 310563 w 383275"/>
                  <a:gd name="connsiteY1988" fmla="*/ 153587 h 241283"/>
                  <a:gd name="connsiteX1989" fmla="*/ 321466 w 383275"/>
                  <a:gd name="connsiteY1989" fmla="*/ 145896 h 241283"/>
                  <a:gd name="connsiteX1990" fmla="*/ 325238 w 383275"/>
                  <a:gd name="connsiteY1990" fmla="*/ 128952 h 241283"/>
                  <a:gd name="connsiteX1991" fmla="*/ 325326 w 383275"/>
                  <a:gd name="connsiteY1991" fmla="*/ 117872 h 241283"/>
                  <a:gd name="connsiteX1992" fmla="*/ 319993 w 383275"/>
                  <a:gd name="connsiteY1992" fmla="*/ 108324 h 241283"/>
                  <a:gd name="connsiteX1993" fmla="*/ 314924 w 383275"/>
                  <a:gd name="connsiteY1993" fmla="*/ 103020 h 241283"/>
                  <a:gd name="connsiteX1994" fmla="*/ 313392 w 383275"/>
                  <a:gd name="connsiteY1994" fmla="*/ 101105 h 241283"/>
                  <a:gd name="connsiteX1995" fmla="*/ 310946 w 383275"/>
                  <a:gd name="connsiteY1995" fmla="*/ 89671 h 241283"/>
                  <a:gd name="connsiteX1996" fmla="*/ 311859 w 383275"/>
                  <a:gd name="connsiteY1996" fmla="*/ 93266 h 241283"/>
                  <a:gd name="connsiteX1997" fmla="*/ 313480 w 383275"/>
                  <a:gd name="connsiteY1997" fmla="*/ 98865 h 241283"/>
                  <a:gd name="connsiteX1998" fmla="*/ 316987 w 383275"/>
                  <a:gd name="connsiteY1998" fmla="*/ 103108 h 241283"/>
                  <a:gd name="connsiteX1999" fmla="*/ 318195 w 383275"/>
                  <a:gd name="connsiteY1999" fmla="*/ 103698 h 241283"/>
                  <a:gd name="connsiteX2000" fmla="*/ 318608 w 383275"/>
                  <a:gd name="connsiteY2000" fmla="*/ 103845 h 241283"/>
                  <a:gd name="connsiteX2001" fmla="*/ 319403 w 383275"/>
                  <a:gd name="connsiteY2001" fmla="*/ 104081 h 241283"/>
                  <a:gd name="connsiteX2002" fmla="*/ 319875 w 383275"/>
                  <a:gd name="connsiteY2002" fmla="*/ 104169 h 241283"/>
                  <a:gd name="connsiteX2003" fmla="*/ 320611 w 383275"/>
                  <a:gd name="connsiteY2003" fmla="*/ 104287 h 241283"/>
                  <a:gd name="connsiteX2004" fmla="*/ 321112 w 383275"/>
                  <a:gd name="connsiteY2004" fmla="*/ 104317 h 241283"/>
                  <a:gd name="connsiteX2005" fmla="*/ 321495 w 383275"/>
                  <a:gd name="connsiteY2005" fmla="*/ 104346 h 241283"/>
                  <a:gd name="connsiteX2006" fmla="*/ 321702 w 383275"/>
                  <a:gd name="connsiteY2006" fmla="*/ 104317 h 241283"/>
                  <a:gd name="connsiteX2007" fmla="*/ 323440 w 383275"/>
                  <a:gd name="connsiteY2007" fmla="*/ 104140 h 241283"/>
                  <a:gd name="connsiteX2008" fmla="*/ 323647 w 383275"/>
                  <a:gd name="connsiteY2008" fmla="*/ 104081 h 241283"/>
                  <a:gd name="connsiteX2009" fmla="*/ 325238 w 383275"/>
                  <a:gd name="connsiteY2009" fmla="*/ 103668 h 241283"/>
                  <a:gd name="connsiteX2010" fmla="*/ 325621 w 383275"/>
                  <a:gd name="connsiteY2010" fmla="*/ 103550 h 241283"/>
                  <a:gd name="connsiteX2011" fmla="*/ 327330 w 383275"/>
                  <a:gd name="connsiteY2011" fmla="*/ 102873 h 241283"/>
                  <a:gd name="connsiteX2012" fmla="*/ 327654 w 383275"/>
                  <a:gd name="connsiteY2012" fmla="*/ 102725 h 241283"/>
                  <a:gd name="connsiteX2013" fmla="*/ 329157 w 383275"/>
                  <a:gd name="connsiteY2013" fmla="*/ 102018 h 241283"/>
                  <a:gd name="connsiteX2014" fmla="*/ 329481 w 383275"/>
                  <a:gd name="connsiteY2014" fmla="*/ 101871 h 241283"/>
                  <a:gd name="connsiteX2015" fmla="*/ 331220 w 383275"/>
                  <a:gd name="connsiteY2015" fmla="*/ 100957 h 241283"/>
                  <a:gd name="connsiteX2016" fmla="*/ 332811 w 383275"/>
                  <a:gd name="connsiteY2016" fmla="*/ 100103 h 241283"/>
                  <a:gd name="connsiteX2017" fmla="*/ 333135 w 383275"/>
                  <a:gd name="connsiteY2017" fmla="*/ 99926 h 241283"/>
                  <a:gd name="connsiteX2018" fmla="*/ 334727 w 383275"/>
                  <a:gd name="connsiteY2018" fmla="*/ 99130 h 241283"/>
                  <a:gd name="connsiteX2019" fmla="*/ 335110 w 383275"/>
                  <a:gd name="connsiteY2019" fmla="*/ 98953 h 241283"/>
                  <a:gd name="connsiteX2020" fmla="*/ 336701 w 383275"/>
                  <a:gd name="connsiteY2020" fmla="*/ 98305 h 241283"/>
                  <a:gd name="connsiteX2021" fmla="*/ 327919 w 383275"/>
                  <a:gd name="connsiteY2021" fmla="*/ 105112 h 241283"/>
                  <a:gd name="connsiteX2022" fmla="*/ 324914 w 383275"/>
                  <a:gd name="connsiteY2022" fmla="*/ 110770 h 241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  <a:cxn ang="0">
                    <a:pos x="connsiteX1902" y="connsiteY1902"/>
                  </a:cxn>
                  <a:cxn ang="0">
                    <a:pos x="connsiteX1903" y="connsiteY1903"/>
                  </a:cxn>
                  <a:cxn ang="0">
                    <a:pos x="connsiteX1904" y="connsiteY1904"/>
                  </a:cxn>
                  <a:cxn ang="0">
                    <a:pos x="connsiteX1905" y="connsiteY1905"/>
                  </a:cxn>
                  <a:cxn ang="0">
                    <a:pos x="connsiteX1906" y="connsiteY1906"/>
                  </a:cxn>
                  <a:cxn ang="0">
                    <a:pos x="connsiteX1907" y="connsiteY1907"/>
                  </a:cxn>
                  <a:cxn ang="0">
                    <a:pos x="connsiteX1908" y="connsiteY1908"/>
                  </a:cxn>
                  <a:cxn ang="0">
                    <a:pos x="connsiteX1909" y="connsiteY1909"/>
                  </a:cxn>
                  <a:cxn ang="0">
                    <a:pos x="connsiteX1910" y="connsiteY1910"/>
                  </a:cxn>
                  <a:cxn ang="0">
                    <a:pos x="connsiteX1911" y="connsiteY1911"/>
                  </a:cxn>
                  <a:cxn ang="0">
                    <a:pos x="connsiteX1912" y="connsiteY1912"/>
                  </a:cxn>
                  <a:cxn ang="0">
                    <a:pos x="connsiteX1913" y="connsiteY1913"/>
                  </a:cxn>
                  <a:cxn ang="0">
                    <a:pos x="connsiteX1914" y="connsiteY1914"/>
                  </a:cxn>
                  <a:cxn ang="0">
                    <a:pos x="connsiteX1915" y="connsiteY1915"/>
                  </a:cxn>
                  <a:cxn ang="0">
                    <a:pos x="connsiteX1916" y="connsiteY1916"/>
                  </a:cxn>
                  <a:cxn ang="0">
                    <a:pos x="connsiteX1917" y="connsiteY1917"/>
                  </a:cxn>
                  <a:cxn ang="0">
                    <a:pos x="connsiteX1918" y="connsiteY1918"/>
                  </a:cxn>
                  <a:cxn ang="0">
                    <a:pos x="connsiteX1919" y="connsiteY1919"/>
                  </a:cxn>
                  <a:cxn ang="0">
                    <a:pos x="connsiteX1920" y="connsiteY1920"/>
                  </a:cxn>
                  <a:cxn ang="0">
                    <a:pos x="connsiteX1921" y="connsiteY1921"/>
                  </a:cxn>
                  <a:cxn ang="0">
                    <a:pos x="connsiteX1922" y="connsiteY1922"/>
                  </a:cxn>
                  <a:cxn ang="0">
                    <a:pos x="connsiteX1923" y="connsiteY1923"/>
                  </a:cxn>
                  <a:cxn ang="0">
                    <a:pos x="connsiteX1924" y="connsiteY1924"/>
                  </a:cxn>
                  <a:cxn ang="0">
                    <a:pos x="connsiteX1925" y="connsiteY1925"/>
                  </a:cxn>
                  <a:cxn ang="0">
                    <a:pos x="connsiteX1926" y="connsiteY1926"/>
                  </a:cxn>
                  <a:cxn ang="0">
                    <a:pos x="connsiteX1927" y="connsiteY1927"/>
                  </a:cxn>
                  <a:cxn ang="0">
                    <a:pos x="connsiteX1928" y="connsiteY1928"/>
                  </a:cxn>
                  <a:cxn ang="0">
                    <a:pos x="connsiteX1929" y="connsiteY1929"/>
                  </a:cxn>
                  <a:cxn ang="0">
                    <a:pos x="connsiteX1930" y="connsiteY1930"/>
                  </a:cxn>
                  <a:cxn ang="0">
                    <a:pos x="connsiteX1931" y="connsiteY1931"/>
                  </a:cxn>
                  <a:cxn ang="0">
                    <a:pos x="connsiteX1932" y="connsiteY1932"/>
                  </a:cxn>
                  <a:cxn ang="0">
                    <a:pos x="connsiteX1933" y="connsiteY1933"/>
                  </a:cxn>
                  <a:cxn ang="0">
                    <a:pos x="connsiteX1934" y="connsiteY1934"/>
                  </a:cxn>
                  <a:cxn ang="0">
                    <a:pos x="connsiteX1935" y="connsiteY1935"/>
                  </a:cxn>
                  <a:cxn ang="0">
                    <a:pos x="connsiteX1936" y="connsiteY1936"/>
                  </a:cxn>
                  <a:cxn ang="0">
                    <a:pos x="connsiteX1937" y="connsiteY1937"/>
                  </a:cxn>
                  <a:cxn ang="0">
                    <a:pos x="connsiteX1938" y="connsiteY1938"/>
                  </a:cxn>
                  <a:cxn ang="0">
                    <a:pos x="connsiteX1939" y="connsiteY1939"/>
                  </a:cxn>
                  <a:cxn ang="0">
                    <a:pos x="connsiteX1940" y="connsiteY1940"/>
                  </a:cxn>
                  <a:cxn ang="0">
                    <a:pos x="connsiteX1941" y="connsiteY1941"/>
                  </a:cxn>
                  <a:cxn ang="0">
                    <a:pos x="connsiteX1942" y="connsiteY1942"/>
                  </a:cxn>
                  <a:cxn ang="0">
                    <a:pos x="connsiteX1943" y="connsiteY1943"/>
                  </a:cxn>
                  <a:cxn ang="0">
                    <a:pos x="connsiteX1944" y="connsiteY1944"/>
                  </a:cxn>
                  <a:cxn ang="0">
                    <a:pos x="connsiteX1945" y="connsiteY1945"/>
                  </a:cxn>
                  <a:cxn ang="0">
                    <a:pos x="connsiteX1946" y="connsiteY1946"/>
                  </a:cxn>
                  <a:cxn ang="0">
                    <a:pos x="connsiteX1947" y="connsiteY1947"/>
                  </a:cxn>
                  <a:cxn ang="0">
                    <a:pos x="connsiteX1948" y="connsiteY1948"/>
                  </a:cxn>
                  <a:cxn ang="0">
                    <a:pos x="connsiteX1949" y="connsiteY1949"/>
                  </a:cxn>
                  <a:cxn ang="0">
                    <a:pos x="connsiteX1950" y="connsiteY1950"/>
                  </a:cxn>
                  <a:cxn ang="0">
                    <a:pos x="connsiteX1951" y="connsiteY1951"/>
                  </a:cxn>
                  <a:cxn ang="0">
                    <a:pos x="connsiteX1952" y="connsiteY1952"/>
                  </a:cxn>
                  <a:cxn ang="0">
                    <a:pos x="connsiteX1953" y="connsiteY1953"/>
                  </a:cxn>
                  <a:cxn ang="0">
                    <a:pos x="connsiteX1954" y="connsiteY1954"/>
                  </a:cxn>
                  <a:cxn ang="0">
                    <a:pos x="connsiteX1955" y="connsiteY1955"/>
                  </a:cxn>
                  <a:cxn ang="0">
                    <a:pos x="connsiteX1956" y="connsiteY1956"/>
                  </a:cxn>
                  <a:cxn ang="0">
                    <a:pos x="connsiteX1957" y="connsiteY1957"/>
                  </a:cxn>
                  <a:cxn ang="0">
                    <a:pos x="connsiteX1958" y="connsiteY1958"/>
                  </a:cxn>
                  <a:cxn ang="0">
                    <a:pos x="connsiteX1959" y="connsiteY1959"/>
                  </a:cxn>
                  <a:cxn ang="0">
                    <a:pos x="connsiteX1960" y="connsiteY1960"/>
                  </a:cxn>
                  <a:cxn ang="0">
                    <a:pos x="connsiteX1961" y="connsiteY1961"/>
                  </a:cxn>
                  <a:cxn ang="0">
                    <a:pos x="connsiteX1962" y="connsiteY1962"/>
                  </a:cxn>
                  <a:cxn ang="0">
                    <a:pos x="connsiteX1963" y="connsiteY1963"/>
                  </a:cxn>
                  <a:cxn ang="0">
                    <a:pos x="connsiteX1964" y="connsiteY1964"/>
                  </a:cxn>
                  <a:cxn ang="0">
                    <a:pos x="connsiteX1965" y="connsiteY1965"/>
                  </a:cxn>
                  <a:cxn ang="0">
                    <a:pos x="connsiteX1966" y="connsiteY1966"/>
                  </a:cxn>
                  <a:cxn ang="0">
                    <a:pos x="connsiteX1967" y="connsiteY1967"/>
                  </a:cxn>
                  <a:cxn ang="0">
                    <a:pos x="connsiteX1968" y="connsiteY1968"/>
                  </a:cxn>
                  <a:cxn ang="0">
                    <a:pos x="connsiteX1969" y="connsiteY1969"/>
                  </a:cxn>
                  <a:cxn ang="0">
                    <a:pos x="connsiteX1970" y="connsiteY1970"/>
                  </a:cxn>
                  <a:cxn ang="0">
                    <a:pos x="connsiteX1971" y="connsiteY1971"/>
                  </a:cxn>
                  <a:cxn ang="0">
                    <a:pos x="connsiteX1972" y="connsiteY1972"/>
                  </a:cxn>
                  <a:cxn ang="0">
                    <a:pos x="connsiteX1973" y="connsiteY1973"/>
                  </a:cxn>
                  <a:cxn ang="0">
                    <a:pos x="connsiteX1974" y="connsiteY1974"/>
                  </a:cxn>
                  <a:cxn ang="0">
                    <a:pos x="connsiteX1975" y="connsiteY1975"/>
                  </a:cxn>
                  <a:cxn ang="0">
                    <a:pos x="connsiteX1976" y="connsiteY1976"/>
                  </a:cxn>
                  <a:cxn ang="0">
                    <a:pos x="connsiteX1977" y="connsiteY1977"/>
                  </a:cxn>
                  <a:cxn ang="0">
                    <a:pos x="connsiteX1978" y="connsiteY1978"/>
                  </a:cxn>
                  <a:cxn ang="0">
                    <a:pos x="connsiteX1979" y="connsiteY1979"/>
                  </a:cxn>
                  <a:cxn ang="0">
                    <a:pos x="connsiteX1980" y="connsiteY1980"/>
                  </a:cxn>
                  <a:cxn ang="0">
                    <a:pos x="connsiteX1981" y="connsiteY1981"/>
                  </a:cxn>
                  <a:cxn ang="0">
                    <a:pos x="connsiteX1982" y="connsiteY1982"/>
                  </a:cxn>
                  <a:cxn ang="0">
                    <a:pos x="connsiteX1983" y="connsiteY1983"/>
                  </a:cxn>
                  <a:cxn ang="0">
                    <a:pos x="connsiteX1984" y="connsiteY1984"/>
                  </a:cxn>
                  <a:cxn ang="0">
                    <a:pos x="connsiteX1985" y="connsiteY1985"/>
                  </a:cxn>
                  <a:cxn ang="0">
                    <a:pos x="connsiteX1986" y="connsiteY1986"/>
                  </a:cxn>
                  <a:cxn ang="0">
                    <a:pos x="connsiteX1987" y="connsiteY1987"/>
                  </a:cxn>
                  <a:cxn ang="0">
                    <a:pos x="connsiteX1988" y="connsiteY1988"/>
                  </a:cxn>
                  <a:cxn ang="0">
                    <a:pos x="connsiteX1989" y="connsiteY1989"/>
                  </a:cxn>
                  <a:cxn ang="0">
                    <a:pos x="connsiteX1990" y="connsiteY1990"/>
                  </a:cxn>
                  <a:cxn ang="0">
                    <a:pos x="connsiteX1991" y="connsiteY1991"/>
                  </a:cxn>
                  <a:cxn ang="0">
                    <a:pos x="connsiteX1992" y="connsiteY1992"/>
                  </a:cxn>
                  <a:cxn ang="0">
                    <a:pos x="connsiteX1993" y="connsiteY1993"/>
                  </a:cxn>
                  <a:cxn ang="0">
                    <a:pos x="connsiteX1994" y="connsiteY1994"/>
                  </a:cxn>
                  <a:cxn ang="0">
                    <a:pos x="connsiteX1995" y="connsiteY1995"/>
                  </a:cxn>
                  <a:cxn ang="0">
                    <a:pos x="connsiteX1996" y="connsiteY1996"/>
                  </a:cxn>
                  <a:cxn ang="0">
                    <a:pos x="connsiteX1997" y="connsiteY1997"/>
                  </a:cxn>
                  <a:cxn ang="0">
                    <a:pos x="connsiteX1998" y="connsiteY1998"/>
                  </a:cxn>
                  <a:cxn ang="0">
                    <a:pos x="connsiteX1999" y="connsiteY1999"/>
                  </a:cxn>
                  <a:cxn ang="0">
                    <a:pos x="connsiteX2000" y="connsiteY2000"/>
                  </a:cxn>
                  <a:cxn ang="0">
                    <a:pos x="connsiteX2001" y="connsiteY2001"/>
                  </a:cxn>
                  <a:cxn ang="0">
                    <a:pos x="connsiteX2002" y="connsiteY2002"/>
                  </a:cxn>
                  <a:cxn ang="0">
                    <a:pos x="connsiteX2003" y="connsiteY2003"/>
                  </a:cxn>
                  <a:cxn ang="0">
                    <a:pos x="connsiteX2004" y="connsiteY2004"/>
                  </a:cxn>
                  <a:cxn ang="0">
                    <a:pos x="connsiteX2005" y="connsiteY2005"/>
                  </a:cxn>
                  <a:cxn ang="0">
                    <a:pos x="connsiteX2006" y="connsiteY2006"/>
                  </a:cxn>
                  <a:cxn ang="0">
                    <a:pos x="connsiteX2007" y="connsiteY2007"/>
                  </a:cxn>
                  <a:cxn ang="0">
                    <a:pos x="connsiteX2008" y="connsiteY2008"/>
                  </a:cxn>
                  <a:cxn ang="0">
                    <a:pos x="connsiteX2009" y="connsiteY2009"/>
                  </a:cxn>
                  <a:cxn ang="0">
                    <a:pos x="connsiteX2010" y="connsiteY2010"/>
                  </a:cxn>
                  <a:cxn ang="0">
                    <a:pos x="connsiteX2011" y="connsiteY2011"/>
                  </a:cxn>
                  <a:cxn ang="0">
                    <a:pos x="connsiteX2012" y="connsiteY2012"/>
                  </a:cxn>
                  <a:cxn ang="0">
                    <a:pos x="connsiteX2013" y="connsiteY2013"/>
                  </a:cxn>
                  <a:cxn ang="0">
                    <a:pos x="connsiteX2014" y="connsiteY2014"/>
                  </a:cxn>
                  <a:cxn ang="0">
                    <a:pos x="connsiteX2015" y="connsiteY2015"/>
                  </a:cxn>
                  <a:cxn ang="0">
                    <a:pos x="connsiteX2016" y="connsiteY2016"/>
                  </a:cxn>
                  <a:cxn ang="0">
                    <a:pos x="connsiteX2017" y="connsiteY2017"/>
                  </a:cxn>
                  <a:cxn ang="0">
                    <a:pos x="connsiteX2018" y="connsiteY2018"/>
                  </a:cxn>
                  <a:cxn ang="0">
                    <a:pos x="connsiteX2019" y="connsiteY2019"/>
                  </a:cxn>
                  <a:cxn ang="0">
                    <a:pos x="connsiteX2020" y="connsiteY2020"/>
                  </a:cxn>
                  <a:cxn ang="0">
                    <a:pos x="connsiteX2021" y="connsiteY2021"/>
                  </a:cxn>
                  <a:cxn ang="0">
                    <a:pos x="connsiteX2022" y="connsiteY2022"/>
                  </a:cxn>
                </a:cxnLst>
                <a:rect l="l" t="t" r="r" b="b"/>
                <a:pathLst>
                  <a:path w="383275" h="241283">
                    <a:moveTo>
                      <a:pt x="382936" y="145867"/>
                    </a:moveTo>
                    <a:cubicBezTo>
                      <a:pt x="382494" y="143332"/>
                      <a:pt x="381639" y="140857"/>
                      <a:pt x="380579" y="138470"/>
                    </a:cubicBezTo>
                    <a:cubicBezTo>
                      <a:pt x="379518" y="136083"/>
                      <a:pt x="378221" y="133785"/>
                      <a:pt x="376866" y="131575"/>
                    </a:cubicBezTo>
                    <a:cubicBezTo>
                      <a:pt x="376659" y="131221"/>
                      <a:pt x="376453" y="130867"/>
                      <a:pt x="376217" y="130514"/>
                    </a:cubicBezTo>
                    <a:cubicBezTo>
                      <a:pt x="377160" y="130956"/>
                      <a:pt x="378133" y="131398"/>
                      <a:pt x="379076" y="131840"/>
                    </a:cubicBezTo>
                    <a:cubicBezTo>
                      <a:pt x="379930" y="125357"/>
                      <a:pt x="377485" y="119139"/>
                      <a:pt x="375834" y="112980"/>
                    </a:cubicBezTo>
                    <a:cubicBezTo>
                      <a:pt x="375186" y="110534"/>
                      <a:pt x="374891" y="107735"/>
                      <a:pt x="373064" y="105820"/>
                    </a:cubicBezTo>
                    <a:cubicBezTo>
                      <a:pt x="372298" y="105024"/>
                      <a:pt x="371444" y="104582"/>
                      <a:pt x="370530" y="104317"/>
                    </a:cubicBezTo>
                    <a:cubicBezTo>
                      <a:pt x="369027" y="103845"/>
                      <a:pt x="367377" y="103816"/>
                      <a:pt x="365786" y="103197"/>
                    </a:cubicBezTo>
                    <a:cubicBezTo>
                      <a:pt x="367289" y="102519"/>
                      <a:pt x="368114" y="101517"/>
                      <a:pt x="368526" y="100368"/>
                    </a:cubicBezTo>
                    <a:cubicBezTo>
                      <a:pt x="368791" y="99602"/>
                      <a:pt x="368880" y="98747"/>
                      <a:pt x="368821" y="97863"/>
                    </a:cubicBezTo>
                    <a:cubicBezTo>
                      <a:pt x="368733" y="96537"/>
                      <a:pt x="368349" y="95182"/>
                      <a:pt x="367907" y="93914"/>
                    </a:cubicBezTo>
                    <a:cubicBezTo>
                      <a:pt x="366552" y="90172"/>
                      <a:pt x="364961" y="85811"/>
                      <a:pt x="361955" y="83041"/>
                    </a:cubicBezTo>
                    <a:cubicBezTo>
                      <a:pt x="361248" y="82392"/>
                      <a:pt x="360393" y="81950"/>
                      <a:pt x="359568" y="81538"/>
                    </a:cubicBezTo>
                    <a:cubicBezTo>
                      <a:pt x="358713" y="81125"/>
                      <a:pt x="357888" y="80713"/>
                      <a:pt x="357181" y="80094"/>
                    </a:cubicBezTo>
                    <a:cubicBezTo>
                      <a:pt x="356268" y="79298"/>
                      <a:pt x="356091" y="78355"/>
                      <a:pt x="355914" y="77295"/>
                    </a:cubicBezTo>
                    <a:cubicBezTo>
                      <a:pt x="355855" y="76941"/>
                      <a:pt x="355796" y="76558"/>
                      <a:pt x="355708" y="76175"/>
                    </a:cubicBezTo>
                    <a:cubicBezTo>
                      <a:pt x="355590" y="75615"/>
                      <a:pt x="355413" y="75055"/>
                      <a:pt x="355236" y="74525"/>
                    </a:cubicBezTo>
                    <a:cubicBezTo>
                      <a:pt x="355059" y="73994"/>
                      <a:pt x="354853" y="73464"/>
                      <a:pt x="354617" y="72933"/>
                    </a:cubicBezTo>
                    <a:cubicBezTo>
                      <a:pt x="354175" y="71902"/>
                      <a:pt x="353615" y="70900"/>
                      <a:pt x="353026" y="69957"/>
                    </a:cubicBezTo>
                    <a:cubicBezTo>
                      <a:pt x="352731" y="69485"/>
                      <a:pt x="352407" y="69014"/>
                      <a:pt x="352083" y="68543"/>
                    </a:cubicBezTo>
                    <a:cubicBezTo>
                      <a:pt x="351081" y="67158"/>
                      <a:pt x="349991" y="65861"/>
                      <a:pt x="348842" y="64623"/>
                    </a:cubicBezTo>
                    <a:cubicBezTo>
                      <a:pt x="348842" y="64623"/>
                      <a:pt x="348842" y="64623"/>
                      <a:pt x="348842" y="64623"/>
                    </a:cubicBezTo>
                    <a:cubicBezTo>
                      <a:pt x="348842" y="64623"/>
                      <a:pt x="348842" y="64623"/>
                      <a:pt x="348842" y="64623"/>
                    </a:cubicBezTo>
                    <a:cubicBezTo>
                      <a:pt x="348871" y="64682"/>
                      <a:pt x="348930" y="64771"/>
                      <a:pt x="348989" y="64918"/>
                    </a:cubicBezTo>
                    <a:cubicBezTo>
                      <a:pt x="349195" y="65301"/>
                      <a:pt x="349549" y="65949"/>
                      <a:pt x="349991" y="66716"/>
                    </a:cubicBezTo>
                    <a:cubicBezTo>
                      <a:pt x="350286" y="67246"/>
                      <a:pt x="350610" y="67835"/>
                      <a:pt x="350934" y="68454"/>
                    </a:cubicBezTo>
                    <a:cubicBezTo>
                      <a:pt x="351258" y="69073"/>
                      <a:pt x="351612" y="69721"/>
                      <a:pt x="351906" y="70370"/>
                    </a:cubicBezTo>
                    <a:cubicBezTo>
                      <a:pt x="353173" y="72963"/>
                      <a:pt x="354205" y="75467"/>
                      <a:pt x="353380" y="75733"/>
                    </a:cubicBezTo>
                    <a:cubicBezTo>
                      <a:pt x="348252" y="63887"/>
                      <a:pt x="337113" y="56549"/>
                      <a:pt x="326593" y="49919"/>
                    </a:cubicBezTo>
                    <a:cubicBezTo>
                      <a:pt x="328067" y="50479"/>
                      <a:pt x="329540" y="51097"/>
                      <a:pt x="330984" y="51775"/>
                    </a:cubicBezTo>
                    <a:cubicBezTo>
                      <a:pt x="332428" y="52453"/>
                      <a:pt x="333842" y="53160"/>
                      <a:pt x="335227" y="53956"/>
                    </a:cubicBezTo>
                    <a:cubicBezTo>
                      <a:pt x="337997" y="55518"/>
                      <a:pt x="340679" y="57256"/>
                      <a:pt x="343184" y="59201"/>
                    </a:cubicBezTo>
                    <a:lnTo>
                      <a:pt x="343184" y="59201"/>
                    </a:lnTo>
                    <a:lnTo>
                      <a:pt x="343184" y="59201"/>
                    </a:lnTo>
                    <a:cubicBezTo>
                      <a:pt x="342565" y="57463"/>
                      <a:pt x="341681" y="55842"/>
                      <a:pt x="340620" y="54368"/>
                    </a:cubicBezTo>
                    <a:cubicBezTo>
                      <a:pt x="339559" y="52895"/>
                      <a:pt x="338292" y="51539"/>
                      <a:pt x="336907" y="50331"/>
                    </a:cubicBezTo>
                    <a:cubicBezTo>
                      <a:pt x="335994" y="49536"/>
                      <a:pt x="334992" y="48799"/>
                      <a:pt x="333990" y="48121"/>
                    </a:cubicBezTo>
                    <a:cubicBezTo>
                      <a:pt x="330130" y="45587"/>
                      <a:pt x="325208" y="45057"/>
                      <a:pt x="321584" y="42169"/>
                    </a:cubicBezTo>
                    <a:cubicBezTo>
                      <a:pt x="320641" y="41403"/>
                      <a:pt x="319934" y="40518"/>
                      <a:pt x="319285" y="39575"/>
                    </a:cubicBezTo>
                    <a:cubicBezTo>
                      <a:pt x="318637" y="38633"/>
                      <a:pt x="318107" y="37601"/>
                      <a:pt x="317458" y="36629"/>
                    </a:cubicBezTo>
                    <a:cubicBezTo>
                      <a:pt x="315985" y="34301"/>
                      <a:pt x="314128" y="32209"/>
                      <a:pt x="312007" y="30411"/>
                    </a:cubicBezTo>
                    <a:cubicBezTo>
                      <a:pt x="307999" y="27052"/>
                      <a:pt x="302931" y="25077"/>
                      <a:pt x="298039" y="23457"/>
                    </a:cubicBezTo>
                    <a:cubicBezTo>
                      <a:pt x="293707" y="22013"/>
                      <a:pt x="289523" y="21659"/>
                      <a:pt x="285191" y="21305"/>
                    </a:cubicBezTo>
                    <a:cubicBezTo>
                      <a:pt x="283747" y="21187"/>
                      <a:pt x="282303" y="21070"/>
                      <a:pt x="280800" y="20922"/>
                    </a:cubicBezTo>
                    <a:cubicBezTo>
                      <a:pt x="279857" y="20834"/>
                      <a:pt x="279091" y="20569"/>
                      <a:pt x="278354" y="20186"/>
                    </a:cubicBezTo>
                    <a:cubicBezTo>
                      <a:pt x="277618" y="19802"/>
                      <a:pt x="276940" y="19302"/>
                      <a:pt x="276203" y="18771"/>
                    </a:cubicBezTo>
                    <a:cubicBezTo>
                      <a:pt x="273816" y="17003"/>
                      <a:pt x="271370" y="15353"/>
                      <a:pt x="268748" y="13909"/>
                    </a:cubicBezTo>
                    <a:cubicBezTo>
                      <a:pt x="258847" y="8516"/>
                      <a:pt x="247531" y="6748"/>
                      <a:pt x="236421" y="6070"/>
                    </a:cubicBezTo>
                    <a:cubicBezTo>
                      <a:pt x="233799" y="5923"/>
                      <a:pt x="231147" y="5835"/>
                      <a:pt x="228524" y="5835"/>
                    </a:cubicBezTo>
                    <a:cubicBezTo>
                      <a:pt x="228259" y="5835"/>
                      <a:pt x="227964" y="5805"/>
                      <a:pt x="227699" y="5805"/>
                    </a:cubicBezTo>
                    <a:cubicBezTo>
                      <a:pt x="227493" y="5805"/>
                      <a:pt x="227316" y="5805"/>
                      <a:pt x="227110" y="5805"/>
                    </a:cubicBezTo>
                    <a:cubicBezTo>
                      <a:pt x="225901" y="5805"/>
                      <a:pt x="224693" y="5835"/>
                      <a:pt x="223485" y="5894"/>
                    </a:cubicBezTo>
                    <a:cubicBezTo>
                      <a:pt x="222896" y="5923"/>
                      <a:pt x="222277" y="5923"/>
                      <a:pt x="221687" y="5953"/>
                    </a:cubicBezTo>
                    <a:cubicBezTo>
                      <a:pt x="219890" y="6041"/>
                      <a:pt x="218092" y="6159"/>
                      <a:pt x="216295" y="6336"/>
                    </a:cubicBezTo>
                    <a:cubicBezTo>
                      <a:pt x="215440" y="6424"/>
                      <a:pt x="214556" y="6542"/>
                      <a:pt x="213702" y="6689"/>
                    </a:cubicBezTo>
                    <a:cubicBezTo>
                      <a:pt x="212965" y="6807"/>
                      <a:pt x="212228" y="6925"/>
                      <a:pt x="211462" y="7043"/>
                    </a:cubicBezTo>
                    <a:cubicBezTo>
                      <a:pt x="211108" y="7102"/>
                      <a:pt x="210784" y="7131"/>
                      <a:pt x="210431" y="7190"/>
                    </a:cubicBezTo>
                    <a:cubicBezTo>
                      <a:pt x="209871" y="7279"/>
                      <a:pt x="209340" y="7338"/>
                      <a:pt x="208780" y="7367"/>
                    </a:cubicBezTo>
                    <a:cubicBezTo>
                      <a:pt x="208427" y="7396"/>
                      <a:pt x="208103" y="7426"/>
                      <a:pt x="207749" y="7426"/>
                    </a:cubicBezTo>
                    <a:cubicBezTo>
                      <a:pt x="207012" y="7455"/>
                      <a:pt x="206276" y="7485"/>
                      <a:pt x="205568" y="7426"/>
                    </a:cubicBezTo>
                    <a:cubicBezTo>
                      <a:pt x="205451" y="7426"/>
                      <a:pt x="205274" y="7367"/>
                      <a:pt x="205038" y="7308"/>
                    </a:cubicBezTo>
                    <a:cubicBezTo>
                      <a:pt x="204950" y="7279"/>
                      <a:pt x="204861" y="7249"/>
                      <a:pt x="204773" y="7220"/>
                    </a:cubicBezTo>
                    <a:cubicBezTo>
                      <a:pt x="204596" y="7161"/>
                      <a:pt x="204419" y="7131"/>
                      <a:pt x="204183" y="7043"/>
                    </a:cubicBezTo>
                    <a:cubicBezTo>
                      <a:pt x="204007" y="6984"/>
                      <a:pt x="203830" y="6925"/>
                      <a:pt x="203624" y="6896"/>
                    </a:cubicBezTo>
                    <a:cubicBezTo>
                      <a:pt x="203417" y="6837"/>
                      <a:pt x="203182" y="6748"/>
                      <a:pt x="202946" y="6689"/>
                    </a:cubicBezTo>
                    <a:cubicBezTo>
                      <a:pt x="202681" y="6630"/>
                      <a:pt x="202445" y="6542"/>
                      <a:pt x="202180" y="6483"/>
                    </a:cubicBezTo>
                    <a:cubicBezTo>
                      <a:pt x="202032" y="6453"/>
                      <a:pt x="201914" y="6395"/>
                      <a:pt x="201767" y="6365"/>
                    </a:cubicBezTo>
                    <a:cubicBezTo>
                      <a:pt x="201384" y="6277"/>
                      <a:pt x="201030" y="6159"/>
                      <a:pt x="200677" y="6100"/>
                    </a:cubicBezTo>
                    <a:cubicBezTo>
                      <a:pt x="200647" y="6100"/>
                      <a:pt x="200647" y="6100"/>
                      <a:pt x="200618" y="6100"/>
                    </a:cubicBezTo>
                    <a:cubicBezTo>
                      <a:pt x="200294" y="6041"/>
                      <a:pt x="200028" y="5982"/>
                      <a:pt x="199763" y="5923"/>
                    </a:cubicBezTo>
                    <a:cubicBezTo>
                      <a:pt x="199675" y="5923"/>
                      <a:pt x="199616" y="5923"/>
                      <a:pt x="199528" y="5894"/>
                    </a:cubicBezTo>
                    <a:cubicBezTo>
                      <a:pt x="199410" y="5894"/>
                      <a:pt x="199262" y="5864"/>
                      <a:pt x="199174" y="5864"/>
                    </a:cubicBezTo>
                    <a:cubicBezTo>
                      <a:pt x="199115" y="5864"/>
                      <a:pt x="199115" y="5864"/>
                      <a:pt x="199056" y="5894"/>
                    </a:cubicBezTo>
                    <a:cubicBezTo>
                      <a:pt x="199027" y="5894"/>
                      <a:pt x="198968" y="5894"/>
                      <a:pt x="198938" y="5923"/>
                    </a:cubicBezTo>
                    <a:cubicBezTo>
                      <a:pt x="198791" y="5953"/>
                      <a:pt x="198702" y="6011"/>
                      <a:pt x="198673" y="6100"/>
                    </a:cubicBezTo>
                    <a:cubicBezTo>
                      <a:pt x="198673" y="6100"/>
                      <a:pt x="198673" y="6100"/>
                      <a:pt x="198673" y="6100"/>
                    </a:cubicBezTo>
                    <a:cubicBezTo>
                      <a:pt x="198319" y="5599"/>
                      <a:pt x="197759" y="5245"/>
                      <a:pt x="197141" y="5010"/>
                    </a:cubicBezTo>
                    <a:cubicBezTo>
                      <a:pt x="195284" y="4243"/>
                      <a:pt x="192691" y="4243"/>
                      <a:pt x="191041" y="3919"/>
                    </a:cubicBezTo>
                    <a:cubicBezTo>
                      <a:pt x="187446" y="3212"/>
                      <a:pt x="183880" y="2299"/>
                      <a:pt x="180314" y="1503"/>
                    </a:cubicBezTo>
                    <a:cubicBezTo>
                      <a:pt x="179106" y="1238"/>
                      <a:pt x="177928" y="1002"/>
                      <a:pt x="176719" y="796"/>
                    </a:cubicBezTo>
                    <a:cubicBezTo>
                      <a:pt x="176719" y="796"/>
                      <a:pt x="176719" y="796"/>
                      <a:pt x="176719" y="796"/>
                    </a:cubicBezTo>
                    <a:cubicBezTo>
                      <a:pt x="175305" y="560"/>
                      <a:pt x="173861" y="383"/>
                      <a:pt x="172446" y="236"/>
                    </a:cubicBezTo>
                    <a:cubicBezTo>
                      <a:pt x="172034" y="206"/>
                      <a:pt x="171592" y="177"/>
                      <a:pt x="171179" y="147"/>
                    </a:cubicBezTo>
                    <a:cubicBezTo>
                      <a:pt x="170148" y="88"/>
                      <a:pt x="169087" y="29"/>
                      <a:pt x="168056" y="29"/>
                    </a:cubicBezTo>
                    <a:cubicBezTo>
                      <a:pt x="167791" y="29"/>
                      <a:pt x="167525" y="0"/>
                      <a:pt x="167260" y="0"/>
                    </a:cubicBezTo>
                    <a:cubicBezTo>
                      <a:pt x="167083" y="0"/>
                      <a:pt x="166907" y="29"/>
                      <a:pt x="166759" y="29"/>
                    </a:cubicBezTo>
                    <a:cubicBezTo>
                      <a:pt x="165404" y="29"/>
                      <a:pt x="164019" y="88"/>
                      <a:pt x="162663" y="206"/>
                    </a:cubicBezTo>
                    <a:cubicBezTo>
                      <a:pt x="162604" y="206"/>
                      <a:pt x="162516" y="206"/>
                      <a:pt x="162457" y="206"/>
                    </a:cubicBezTo>
                    <a:cubicBezTo>
                      <a:pt x="161042" y="324"/>
                      <a:pt x="159598" y="501"/>
                      <a:pt x="158184" y="737"/>
                    </a:cubicBezTo>
                    <a:cubicBezTo>
                      <a:pt x="157771" y="796"/>
                      <a:pt x="157359" y="855"/>
                      <a:pt x="156946" y="943"/>
                    </a:cubicBezTo>
                    <a:cubicBezTo>
                      <a:pt x="155885" y="1120"/>
                      <a:pt x="154854" y="1356"/>
                      <a:pt x="153793" y="1591"/>
                    </a:cubicBezTo>
                    <a:cubicBezTo>
                      <a:pt x="153381" y="1680"/>
                      <a:pt x="152968" y="1768"/>
                      <a:pt x="152556" y="1886"/>
                    </a:cubicBezTo>
                    <a:cubicBezTo>
                      <a:pt x="151171" y="2240"/>
                      <a:pt x="149756" y="2623"/>
                      <a:pt x="148371" y="3065"/>
                    </a:cubicBezTo>
                    <a:cubicBezTo>
                      <a:pt x="147310" y="3418"/>
                      <a:pt x="146220" y="3713"/>
                      <a:pt x="145159" y="3978"/>
                    </a:cubicBezTo>
                    <a:cubicBezTo>
                      <a:pt x="143008" y="4509"/>
                      <a:pt x="140827" y="4921"/>
                      <a:pt x="138617" y="5304"/>
                    </a:cubicBezTo>
                    <a:cubicBezTo>
                      <a:pt x="137527" y="5481"/>
                      <a:pt x="136437" y="5687"/>
                      <a:pt x="135346" y="5864"/>
                    </a:cubicBezTo>
                    <a:cubicBezTo>
                      <a:pt x="133166" y="6247"/>
                      <a:pt x="130985" y="6630"/>
                      <a:pt x="128804" y="7102"/>
                    </a:cubicBezTo>
                    <a:cubicBezTo>
                      <a:pt x="126653" y="7603"/>
                      <a:pt x="124502" y="8192"/>
                      <a:pt x="122410" y="9017"/>
                    </a:cubicBezTo>
                    <a:cubicBezTo>
                      <a:pt x="120553" y="9724"/>
                      <a:pt x="118609" y="10579"/>
                      <a:pt x="116634" y="11522"/>
                    </a:cubicBezTo>
                    <a:cubicBezTo>
                      <a:pt x="115662" y="11993"/>
                      <a:pt x="114689" y="12494"/>
                      <a:pt x="113717" y="13025"/>
                    </a:cubicBezTo>
                    <a:cubicBezTo>
                      <a:pt x="111772" y="14086"/>
                      <a:pt x="109886" y="15264"/>
                      <a:pt x="108088" y="16532"/>
                    </a:cubicBezTo>
                    <a:cubicBezTo>
                      <a:pt x="105407" y="18476"/>
                      <a:pt x="102991" y="20628"/>
                      <a:pt x="101105" y="23014"/>
                    </a:cubicBezTo>
                    <a:cubicBezTo>
                      <a:pt x="99602" y="24900"/>
                      <a:pt x="98305" y="27287"/>
                      <a:pt x="97598" y="29763"/>
                    </a:cubicBezTo>
                    <a:cubicBezTo>
                      <a:pt x="97333" y="30765"/>
                      <a:pt x="97126" y="31766"/>
                      <a:pt x="97067" y="32768"/>
                    </a:cubicBezTo>
                    <a:cubicBezTo>
                      <a:pt x="97038" y="33269"/>
                      <a:pt x="97038" y="33770"/>
                      <a:pt x="97067" y="34271"/>
                    </a:cubicBezTo>
                    <a:cubicBezTo>
                      <a:pt x="97333" y="37866"/>
                      <a:pt x="100162" y="39546"/>
                      <a:pt x="103374" y="40371"/>
                    </a:cubicBezTo>
                    <a:cubicBezTo>
                      <a:pt x="102077" y="40460"/>
                      <a:pt x="100751" y="40430"/>
                      <a:pt x="99454" y="40401"/>
                    </a:cubicBezTo>
                    <a:cubicBezTo>
                      <a:pt x="99071" y="40401"/>
                      <a:pt x="98688" y="40371"/>
                      <a:pt x="98305" y="40342"/>
                    </a:cubicBezTo>
                    <a:cubicBezTo>
                      <a:pt x="96950" y="40253"/>
                      <a:pt x="95565" y="40135"/>
                      <a:pt x="94239" y="39900"/>
                    </a:cubicBezTo>
                    <a:cubicBezTo>
                      <a:pt x="94533" y="38957"/>
                      <a:pt x="94828" y="37984"/>
                      <a:pt x="95093" y="36982"/>
                    </a:cubicBezTo>
                    <a:cubicBezTo>
                      <a:pt x="95918" y="34036"/>
                      <a:pt x="96596" y="31030"/>
                      <a:pt x="97038" y="28083"/>
                    </a:cubicBezTo>
                    <a:cubicBezTo>
                      <a:pt x="97097" y="27611"/>
                      <a:pt x="97126" y="27228"/>
                      <a:pt x="97126" y="26875"/>
                    </a:cubicBezTo>
                    <a:cubicBezTo>
                      <a:pt x="97126" y="26816"/>
                      <a:pt x="97126" y="26757"/>
                      <a:pt x="97126" y="26727"/>
                    </a:cubicBezTo>
                    <a:cubicBezTo>
                      <a:pt x="97097" y="26403"/>
                      <a:pt x="97038" y="26138"/>
                      <a:pt x="96950" y="25902"/>
                    </a:cubicBezTo>
                    <a:cubicBezTo>
                      <a:pt x="96920" y="25873"/>
                      <a:pt x="96920" y="25814"/>
                      <a:pt x="96891" y="25784"/>
                    </a:cubicBezTo>
                    <a:cubicBezTo>
                      <a:pt x="96773" y="25578"/>
                      <a:pt x="96596" y="25401"/>
                      <a:pt x="96360" y="25284"/>
                    </a:cubicBezTo>
                    <a:cubicBezTo>
                      <a:pt x="96331" y="25254"/>
                      <a:pt x="96272" y="25254"/>
                      <a:pt x="96242" y="25225"/>
                    </a:cubicBezTo>
                    <a:cubicBezTo>
                      <a:pt x="95977" y="25107"/>
                      <a:pt x="95682" y="25048"/>
                      <a:pt x="95299" y="25048"/>
                    </a:cubicBezTo>
                    <a:cubicBezTo>
                      <a:pt x="95299" y="25048"/>
                      <a:pt x="95299" y="25048"/>
                      <a:pt x="95270" y="25048"/>
                    </a:cubicBezTo>
                    <a:cubicBezTo>
                      <a:pt x="95034" y="25048"/>
                      <a:pt x="94798" y="25077"/>
                      <a:pt x="94504" y="25107"/>
                    </a:cubicBezTo>
                    <a:cubicBezTo>
                      <a:pt x="87785" y="25932"/>
                      <a:pt x="81007" y="30028"/>
                      <a:pt x="75644" y="33947"/>
                    </a:cubicBezTo>
                    <a:cubicBezTo>
                      <a:pt x="71047" y="37336"/>
                      <a:pt x="65124" y="42493"/>
                      <a:pt x="65861" y="48828"/>
                    </a:cubicBezTo>
                    <a:cubicBezTo>
                      <a:pt x="65890" y="49182"/>
                      <a:pt x="65979" y="49565"/>
                      <a:pt x="66067" y="49919"/>
                    </a:cubicBezTo>
                    <a:cubicBezTo>
                      <a:pt x="66097" y="50037"/>
                      <a:pt x="66156" y="50155"/>
                      <a:pt x="66185" y="50272"/>
                    </a:cubicBezTo>
                    <a:cubicBezTo>
                      <a:pt x="66244" y="50508"/>
                      <a:pt x="66332" y="50744"/>
                      <a:pt x="66421" y="50950"/>
                    </a:cubicBezTo>
                    <a:cubicBezTo>
                      <a:pt x="66480" y="51068"/>
                      <a:pt x="66539" y="51186"/>
                      <a:pt x="66598" y="51333"/>
                    </a:cubicBezTo>
                    <a:cubicBezTo>
                      <a:pt x="66686" y="51539"/>
                      <a:pt x="66804" y="51716"/>
                      <a:pt x="66892" y="51893"/>
                    </a:cubicBezTo>
                    <a:cubicBezTo>
                      <a:pt x="66981" y="52011"/>
                      <a:pt x="67069" y="52129"/>
                      <a:pt x="67157" y="52247"/>
                    </a:cubicBezTo>
                    <a:cubicBezTo>
                      <a:pt x="67275" y="52394"/>
                      <a:pt x="67393" y="52571"/>
                      <a:pt x="67541" y="52718"/>
                    </a:cubicBezTo>
                    <a:cubicBezTo>
                      <a:pt x="67629" y="52836"/>
                      <a:pt x="67747" y="52924"/>
                      <a:pt x="67865" y="53013"/>
                    </a:cubicBezTo>
                    <a:cubicBezTo>
                      <a:pt x="68012" y="53131"/>
                      <a:pt x="68159" y="53278"/>
                      <a:pt x="68307" y="53367"/>
                    </a:cubicBezTo>
                    <a:cubicBezTo>
                      <a:pt x="68425" y="53455"/>
                      <a:pt x="68542" y="53514"/>
                      <a:pt x="68690" y="53602"/>
                    </a:cubicBezTo>
                    <a:cubicBezTo>
                      <a:pt x="68867" y="53691"/>
                      <a:pt x="69014" y="53779"/>
                      <a:pt x="69191" y="53838"/>
                    </a:cubicBezTo>
                    <a:cubicBezTo>
                      <a:pt x="69338" y="53897"/>
                      <a:pt x="69456" y="53956"/>
                      <a:pt x="69603" y="53985"/>
                    </a:cubicBezTo>
                    <a:cubicBezTo>
                      <a:pt x="69780" y="54044"/>
                      <a:pt x="69986" y="54074"/>
                      <a:pt x="70193" y="54103"/>
                    </a:cubicBezTo>
                    <a:cubicBezTo>
                      <a:pt x="70340" y="54133"/>
                      <a:pt x="70487" y="54162"/>
                      <a:pt x="70664" y="54162"/>
                    </a:cubicBezTo>
                    <a:cubicBezTo>
                      <a:pt x="70723" y="54162"/>
                      <a:pt x="70782" y="54192"/>
                      <a:pt x="70870" y="54192"/>
                    </a:cubicBezTo>
                    <a:cubicBezTo>
                      <a:pt x="71136" y="54192"/>
                      <a:pt x="71401" y="54162"/>
                      <a:pt x="71696" y="54133"/>
                    </a:cubicBezTo>
                    <a:cubicBezTo>
                      <a:pt x="72049" y="54074"/>
                      <a:pt x="72403" y="53985"/>
                      <a:pt x="72727" y="53867"/>
                    </a:cubicBezTo>
                    <a:cubicBezTo>
                      <a:pt x="73405" y="53632"/>
                      <a:pt x="74024" y="53308"/>
                      <a:pt x="74613" y="52924"/>
                    </a:cubicBezTo>
                    <a:cubicBezTo>
                      <a:pt x="76116" y="51982"/>
                      <a:pt x="77501" y="50685"/>
                      <a:pt x="79033" y="49919"/>
                    </a:cubicBezTo>
                    <a:cubicBezTo>
                      <a:pt x="75939" y="54192"/>
                      <a:pt x="72845" y="58494"/>
                      <a:pt x="69721" y="62767"/>
                    </a:cubicBezTo>
                    <a:cubicBezTo>
                      <a:pt x="69692" y="60881"/>
                      <a:pt x="69191" y="58406"/>
                      <a:pt x="67924" y="56755"/>
                    </a:cubicBezTo>
                    <a:cubicBezTo>
                      <a:pt x="67157" y="55753"/>
                      <a:pt x="66156" y="55076"/>
                      <a:pt x="64771" y="54958"/>
                    </a:cubicBezTo>
                    <a:cubicBezTo>
                      <a:pt x="64594" y="54958"/>
                      <a:pt x="64417" y="54928"/>
                      <a:pt x="64240" y="54928"/>
                    </a:cubicBezTo>
                    <a:cubicBezTo>
                      <a:pt x="64034" y="54928"/>
                      <a:pt x="63828" y="54958"/>
                      <a:pt x="63651" y="54987"/>
                    </a:cubicBezTo>
                    <a:cubicBezTo>
                      <a:pt x="63415" y="55017"/>
                      <a:pt x="63179" y="55017"/>
                      <a:pt x="62914" y="55046"/>
                    </a:cubicBezTo>
                    <a:cubicBezTo>
                      <a:pt x="62619" y="55105"/>
                      <a:pt x="62325" y="55164"/>
                      <a:pt x="62001" y="55252"/>
                    </a:cubicBezTo>
                    <a:cubicBezTo>
                      <a:pt x="61735" y="55311"/>
                      <a:pt x="61500" y="55370"/>
                      <a:pt x="61234" y="55459"/>
                    </a:cubicBezTo>
                    <a:cubicBezTo>
                      <a:pt x="60910" y="55547"/>
                      <a:pt x="60586" y="55665"/>
                      <a:pt x="60291" y="55783"/>
                    </a:cubicBezTo>
                    <a:cubicBezTo>
                      <a:pt x="60026" y="55871"/>
                      <a:pt x="59790" y="55960"/>
                      <a:pt x="59525" y="56078"/>
                    </a:cubicBezTo>
                    <a:cubicBezTo>
                      <a:pt x="59201" y="56225"/>
                      <a:pt x="58877" y="56372"/>
                      <a:pt x="58553" y="56520"/>
                    </a:cubicBezTo>
                    <a:cubicBezTo>
                      <a:pt x="58317" y="56637"/>
                      <a:pt x="58081" y="56726"/>
                      <a:pt x="57816" y="56844"/>
                    </a:cubicBezTo>
                    <a:cubicBezTo>
                      <a:pt x="57492" y="57021"/>
                      <a:pt x="57168" y="57197"/>
                      <a:pt x="56814" y="57374"/>
                    </a:cubicBezTo>
                    <a:cubicBezTo>
                      <a:pt x="56578" y="57492"/>
                      <a:pt x="56372" y="57610"/>
                      <a:pt x="56136" y="57728"/>
                    </a:cubicBezTo>
                    <a:cubicBezTo>
                      <a:pt x="55783" y="57934"/>
                      <a:pt x="55459" y="58111"/>
                      <a:pt x="55135" y="58317"/>
                    </a:cubicBezTo>
                    <a:cubicBezTo>
                      <a:pt x="54928" y="58435"/>
                      <a:pt x="54751" y="58553"/>
                      <a:pt x="54545" y="58671"/>
                    </a:cubicBezTo>
                    <a:cubicBezTo>
                      <a:pt x="54192" y="58877"/>
                      <a:pt x="53867" y="59113"/>
                      <a:pt x="53514" y="59319"/>
                    </a:cubicBezTo>
                    <a:cubicBezTo>
                      <a:pt x="53366" y="59407"/>
                      <a:pt x="53219" y="59496"/>
                      <a:pt x="53072" y="59584"/>
                    </a:cubicBezTo>
                    <a:cubicBezTo>
                      <a:pt x="52689" y="59820"/>
                      <a:pt x="52335" y="60056"/>
                      <a:pt x="52011" y="60291"/>
                    </a:cubicBezTo>
                    <a:cubicBezTo>
                      <a:pt x="51952" y="60321"/>
                      <a:pt x="51864" y="60380"/>
                      <a:pt x="51805" y="60439"/>
                    </a:cubicBezTo>
                    <a:cubicBezTo>
                      <a:pt x="50449" y="61352"/>
                      <a:pt x="48121" y="62737"/>
                      <a:pt x="47031" y="64181"/>
                    </a:cubicBezTo>
                    <a:cubicBezTo>
                      <a:pt x="46884" y="64388"/>
                      <a:pt x="46736" y="64594"/>
                      <a:pt x="46648" y="64800"/>
                    </a:cubicBezTo>
                    <a:cubicBezTo>
                      <a:pt x="46294" y="65507"/>
                      <a:pt x="46294" y="66774"/>
                      <a:pt x="46117" y="67570"/>
                    </a:cubicBezTo>
                    <a:cubicBezTo>
                      <a:pt x="45852" y="68631"/>
                      <a:pt x="45381" y="69839"/>
                      <a:pt x="45351" y="70929"/>
                    </a:cubicBezTo>
                    <a:cubicBezTo>
                      <a:pt x="45322" y="71519"/>
                      <a:pt x="45440" y="72079"/>
                      <a:pt x="45616" y="72639"/>
                    </a:cubicBezTo>
                    <a:cubicBezTo>
                      <a:pt x="46147" y="74289"/>
                      <a:pt x="47237" y="75762"/>
                      <a:pt x="47119" y="77560"/>
                    </a:cubicBezTo>
                    <a:cubicBezTo>
                      <a:pt x="46589" y="77412"/>
                      <a:pt x="46117" y="77206"/>
                      <a:pt x="45646" y="77000"/>
                    </a:cubicBezTo>
                    <a:cubicBezTo>
                      <a:pt x="45204" y="76823"/>
                      <a:pt x="44791" y="76617"/>
                      <a:pt x="44379" y="76440"/>
                    </a:cubicBezTo>
                    <a:cubicBezTo>
                      <a:pt x="44202" y="76381"/>
                      <a:pt x="44025" y="76322"/>
                      <a:pt x="43878" y="76263"/>
                    </a:cubicBezTo>
                    <a:cubicBezTo>
                      <a:pt x="43583" y="76145"/>
                      <a:pt x="43288" y="76027"/>
                      <a:pt x="42964" y="75968"/>
                    </a:cubicBezTo>
                    <a:cubicBezTo>
                      <a:pt x="42758" y="75910"/>
                      <a:pt x="42552" y="75910"/>
                      <a:pt x="42345" y="75880"/>
                    </a:cubicBezTo>
                    <a:cubicBezTo>
                      <a:pt x="42110" y="75851"/>
                      <a:pt x="41903" y="75792"/>
                      <a:pt x="41668" y="75792"/>
                    </a:cubicBezTo>
                    <a:cubicBezTo>
                      <a:pt x="41520" y="75792"/>
                      <a:pt x="41344" y="75792"/>
                      <a:pt x="41167" y="75821"/>
                    </a:cubicBezTo>
                    <a:cubicBezTo>
                      <a:pt x="38544" y="76086"/>
                      <a:pt x="36275" y="77825"/>
                      <a:pt x="34271" y="79328"/>
                    </a:cubicBezTo>
                    <a:cubicBezTo>
                      <a:pt x="34330" y="78827"/>
                      <a:pt x="34389" y="78326"/>
                      <a:pt x="34448" y="77795"/>
                    </a:cubicBezTo>
                    <a:cubicBezTo>
                      <a:pt x="28407" y="81449"/>
                      <a:pt x="23663" y="86989"/>
                      <a:pt x="20244" y="93119"/>
                    </a:cubicBezTo>
                    <a:cubicBezTo>
                      <a:pt x="18506" y="96272"/>
                      <a:pt x="17209" y="99572"/>
                      <a:pt x="15942" y="102932"/>
                    </a:cubicBezTo>
                    <a:cubicBezTo>
                      <a:pt x="14940" y="105613"/>
                      <a:pt x="13290" y="108855"/>
                      <a:pt x="13850" y="111772"/>
                    </a:cubicBezTo>
                    <a:cubicBezTo>
                      <a:pt x="14852" y="111035"/>
                      <a:pt x="15824" y="110269"/>
                      <a:pt x="16856" y="109591"/>
                    </a:cubicBezTo>
                    <a:cubicBezTo>
                      <a:pt x="15235" y="115131"/>
                      <a:pt x="10756" y="119051"/>
                      <a:pt x="7485" y="123618"/>
                    </a:cubicBezTo>
                    <a:cubicBezTo>
                      <a:pt x="6129" y="125534"/>
                      <a:pt x="4803" y="127596"/>
                      <a:pt x="3683" y="129806"/>
                    </a:cubicBezTo>
                    <a:cubicBezTo>
                      <a:pt x="1798" y="133431"/>
                      <a:pt x="413" y="137380"/>
                      <a:pt x="88" y="141328"/>
                    </a:cubicBezTo>
                    <a:cubicBezTo>
                      <a:pt x="88" y="141476"/>
                      <a:pt x="59" y="141741"/>
                      <a:pt x="59" y="142036"/>
                    </a:cubicBezTo>
                    <a:cubicBezTo>
                      <a:pt x="59" y="142036"/>
                      <a:pt x="59" y="142036"/>
                      <a:pt x="59" y="142065"/>
                    </a:cubicBezTo>
                    <a:cubicBezTo>
                      <a:pt x="59" y="142360"/>
                      <a:pt x="29" y="142743"/>
                      <a:pt x="29" y="143185"/>
                    </a:cubicBezTo>
                    <a:cubicBezTo>
                      <a:pt x="29" y="143214"/>
                      <a:pt x="29" y="143214"/>
                      <a:pt x="29" y="143244"/>
                    </a:cubicBezTo>
                    <a:cubicBezTo>
                      <a:pt x="29" y="143656"/>
                      <a:pt x="0" y="144157"/>
                      <a:pt x="0" y="144688"/>
                    </a:cubicBezTo>
                    <a:cubicBezTo>
                      <a:pt x="0" y="144747"/>
                      <a:pt x="0" y="144776"/>
                      <a:pt x="0" y="144835"/>
                    </a:cubicBezTo>
                    <a:cubicBezTo>
                      <a:pt x="0" y="145366"/>
                      <a:pt x="0" y="145896"/>
                      <a:pt x="0" y="146485"/>
                    </a:cubicBezTo>
                    <a:cubicBezTo>
                      <a:pt x="0" y="146574"/>
                      <a:pt x="0" y="146633"/>
                      <a:pt x="0" y="146721"/>
                    </a:cubicBezTo>
                    <a:cubicBezTo>
                      <a:pt x="0" y="147310"/>
                      <a:pt x="29" y="147929"/>
                      <a:pt x="29" y="148578"/>
                    </a:cubicBezTo>
                    <a:cubicBezTo>
                      <a:pt x="29" y="148666"/>
                      <a:pt x="29" y="148754"/>
                      <a:pt x="29" y="148843"/>
                    </a:cubicBezTo>
                    <a:cubicBezTo>
                      <a:pt x="59" y="149491"/>
                      <a:pt x="59" y="150169"/>
                      <a:pt x="88" y="150847"/>
                    </a:cubicBezTo>
                    <a:cubicBezTo>
                      <a:pt x="88" y="150935"/>
                      <a:pt x="88" y="151053"/>
                      <a:pt x="88" y="151141"/>
                    </a:cubicBezTo>
                    <a:cubicBezTo>
                      <a:pt x="118" y="151848"/>
                      <a:pt x="147" y="152526"/>
                      <a:pt x="206" y="153263"/>
                    </a:cubicBezTo>
                    <a:cubicBezTo>
                      <a:pt x="206" y="153351"/>
                      <a:pt x="206" y="153440"/>
                      <a:pt x="236" y="153528"/>
                    </a:cubicBezTo>
                    <a:cubicBezTo>
                      <a:pt x="295" y="154265"/>
                      <a:pt x="324" y="154972"/>
                      <a:pt x="383" y="155709"/>
                    </a:cubicBezTo>
                    <a:cubicBezTo>
                      <a:pt x="383" y="155797"/>
                      <a:pt x="383" y="155856"/>
                      <a:pt x="413" y="155945"/>
                    </a:cubicBezTo>
                    <a:cubicBezTo>
                      <a:pt x="471" y="156681"/>
                      <a:pt x="560" y="157418"/>
                      <a:pt x="648" y="158155"/>
                    </a:cubicBezTo>
                    <a:cubicBezTo>
                      <a:pt x="648" y="158214"/>
                      <a:pt x="648" y="158243"/>
                      <a:pt x="678" y="158302"/>
                    </a:cubicBezTo>
                    <a:cubicBezTo>
                      <a:pt x="766" y="159039"/>
                      <a:pt x="855" y="159775"/>
                      <a:pt x="972" y="160483"/>
                    </a:cubicBezTo>
                    <a:cubicBezTo>
                      <a:pt x="972" y="160512"/>
                      <a:pt x="972" y="160512"/>
                      <a:pt x="972" y="160512"/>
                    </a:cubicBezTo>
                    <a:cubicBezTo>
                      <a:pt x="1090" y="161219"/>
                      <a:pt x="1208" y="161927"/>
                      <a:pt x="1356" y="162575"/>
                    </a:cubicBezTo>
                    <a:cubicBezTo>
                      <a:pt x="1356" y="162604"/>
                      <a:pt x="1356" y="162604"/>
                      <a:pt x="1356" y="162634"/>
                    </a:cubicBezTo>
                    <a:cubicBezTo>
                      <a:pt x="1503" y="163253"/>
                      <a:pt x="1650" y="163871"/>
                      <a:pt x="1798" y="164402"/>
                    </a:cubicBezTo>
                    <a:cubicBezTo>
                      <a:pt x="1798" y="164461"/>
                      <a:pt x="1827" y="164490"/>
                      <a:pt x="1827" y="164549"/>
                    </a:cubicBezTo>
                    <a:cubicBezTo>
                      <a:pt x="1974" y="165080"/>
                      <a:pt x="2151" y="165551"/>
                      <a:pt x="2357" y="165993"/>
                    </a:cubicBezTo>
                    <a:cubicBezTo>
                      <a:pt x="2387" y="166052"/>
                      <a:pt x="2387" y="166111"/>
                      <a:pt x="2416" y="166140"/>
                    </a:cubicBezTo>
                    <a:cubicBezTo>
                      <a:pt x="2593" y="166553"/>
                      <a:pt x="2799" y="166907"/>
                      <a:pt x="3035" y="167231"/>
                    </a:cubicBezTo>
                    <a:cubicBezTo>
                      <a:pt x="3065" y="167290"/>
                      <a:pt x="3094" y="167319"/>
                      <a:pt x="3124" y="167378"/>
                    </a:cubicBezTo>
                    <a:cubicBezTo>
                      <a:pt x="3330" y="167673"/>
                      <a:pt x="3566" y="167879"/>
                      <a:pt x="3831" y="168056"/>
                    </a:cubicBezTo>
                    <a:cubicBezTo>
                      <a:pt x="3860" y="168085"/>
                      <a:pt x="3919" y="168115"/>
                      <a:pt x="3949" y="168144"/>
                    </a:cubicBezTo>
                    <a:cubicBezTo>
                      <a:pt x="4214" y="168292"/>
                      <a:pt x="4479" y="168380"/>
                      <a:pt x="4744" y="168380"/>
                    </a:cubicBezTo>
                    <a:cubicBezTo>
                      <a:pt x="4774" y="168380"/>
                      <a:pt x="4774" y="168410"/>
                      <a:pt x="4803" y="168410"/>
                    </a:cubicBezTo>
                    <a:cubicBezTo>
                      <a:pt x="4833" y="168410"/>
                      <a:pt x="4862" y="168380"/>
                      <a:pt x="4892" y="168380"/>
                    </a:cubicBezTo>
                    <a:cubicBezTo>
                      <a:pt x="5127" y="168380"/>
                      <a:pt x="5363" y="168321"/>
                      <a:pt x="5628" y="168203"/>
                    </a:cubicBezTo>
                    <a:cubicBezTo>
                      <a:pt x="5805" y="170178"/>
                      <a:pt x="6041" y="172122"/>
                      <a:pt x="6247" y="174097"/>
                    </a:cubicBezTo>
                    <a:cubicBezTo>
                      <a:pt x="6571" y="173743"/>
                      <a:pt x="6896" y="173390"/>
                      <a:pt x="7279" y="173065"/>
                    </a:cubicBezTo>
                    <a:cubicBezTo>
                      <a:pt x="7396" y="172948"/>
                      <a:pt x="7514" y="172859"/>
                      <a:pt x="7632" y="172771"/>
                    </a:cubicBezTo>
                    <a:cubicBezTo>
                      <a:pt x="7897" y="172535"/>
                      <a:pt x="8163" y="172329"/>
                      <a:pt x="8457" y="172122"/>
                    </a:cubicBezTo>
                    <a:cubicBezTo>
                      <a:pt x="8605" y="172005"/>
                      <a:pt x="8752" y="171916"/>
                      <a:pt x="8899" y="171798"/>
                    </a:cubicBezTo>
                    <a:cubicBezTo>
                      <a:pt x="9165" y="171622"/>
                      <a:pt x="9459" y="171445"/>
                      <a:pt x="9754" y="171268"/>
                    </a:cubicBezTo>
                    <a:cubicBezTo>
                      <a:pt x="9901" y="171179"/>
                      <a:pt x="10078" y="171091"/>
                      <a:pt x="10225" y="171003"/>
                    </a:cubicBezTo>
                    <a:cubicBezTo>
                      <a:pt x="10550" y="170826"/>
                      <a:pt x="10903" y="170679"/>
                      <a:pt x="11257" y="170531"/>
                    </a:cubicBezTo>
                    <a:cubicBezTo>
                      <a:pt x="11375" y="170472"/>
                      <a:pt x="11493" y="170413"/>
                      <a:pt x="11610" y="170384"/>
                    </a:cubicBezTo>
                    <a:cubicBezTo>
                      <a:pt x="12082" y="170207"/>
                      <a:pt x="12553" y="170060"/>
                      <a:pt x="13054" y="169942"/>
                    </a:cubicBezTo>
                    <a:cubicBezTo>
                      <a:pt x="13172" y="169912"/>
                      <a:pt x="13290" y="169912"/>
                      <a:pt x="13408" y="169883"/>
                    </a:cubicBezTo>
                    <a:cubicBezTo>
                      <a:pt x="13791" y="169794"/>
                      <a:pt x="14174" y="169736"/>
                      <a:pt x="14557" y="169706"/>
                    </a:cubicBezTo>
                    <a:cubicBezTo>
                      <a:pt x="14734" y="169677"/>
                      <a:pt x="14911" y="169677"/>
                      <a:pt x="15058" y="169677"/>
                    </a:cubicBezTo>
                    <a:cubicBezTo>
                      <a:pt x="15323" y="169647"/>
                      <a:pt x="15589" y="169677"/>
                      <a:pt x="15883" y="169677"/>
                    </a:cubicBezTo>
                    <a:cubicBezTo>
                      <a:pt x="16590" y="169706"/>
                      <a:pt x="17268" y="169765"/>
                      <a:pt x="17946" y="169942"/>
                    </a:cubicBezTo>
                    <a:cubicBezTo>
                      <a:pt x="19390" y="170325"/>
                      <a:pt x="20569" y="171150"/>
                      <a:pt x="21688" y="172064"/>
                    </a:cubicBezTo>
                    <a:cubicBezTo>
                      <a:pt x="22425" y="172682"/>
                      <a:pt x="23162" y="173331"/>
                      <a:pt x="23928" y="173891"/>
                    </a:cubicBezTo>
                    <a:cubicBezTo>
                      <a:pt x="25077" y="174745"/>
                      <a:pt x="26344" y="175423"/>
                      <a:pt x="27906" y="175541"/>
                    </a:cubicBezTo>
                    <a:cubicBezTo>
                      <a:pt x="28112" y="175570"/>
                      <a:pt x="28319" y="175570"/>
                      <a:pt x="28525" y="175570"/>
                    </a:cubicBezTo>
                    <a:cubicBezTo>
                      <a:pt x="28672" y="175570"/>
                      <a:pt x="28790" y="175541"/>
                      <a:pt x="28938" y="175541"/>
                    </a:cubicBezTo>
                    <a:cubicBezTo>
                      <a:pt x="29144" y="175541"/>
                      <a:pt x="29350" y="175511"/>
                      <a:pt x="29527" y="175482"/>
                    </a:cubicBezTo>
                    <a:cubicBezTo>
                      <a:pt x="29763" y="175452"/>
                      <a:pt x="29998" y="175393"/>
                      <a:pt x="30205" y="175334"/>
                    </a:cubicBezTo>
                    <a:cubicBezTo>
                      <a:pt x="30381" y="175276"/>
                      <a:pt x="30588" y="175246"/>
                      <a:pt x="30765" y="175187"/>
                    </a:cubicBezTo>
                    <a:cubicBezTo>
                      <a:pt x="30971" y="175099"/>
                      <a:pt x="31177" y="175010"/>
                      <a:pt x="31383" y="174922"/>
                    </a:cubicBezTo>
                    <a:cubicBezTo>
                      <a:pt x="31560" y="174834"/>
                      <a:pt x="31708" y="174775"/>
                      <a:pt x="31855" y="174686"/>
                    </a:cubicBezTo>
                    <a:cubicBezTo>
                      <a:pt x="32061" y="174568"/>
                      <a:pt x="32238" y="174421"/>
                      <a:pt x="32415" y="174303"/>
                    </a:cubicBezTo>
                    <a:cubicBezTo>
                      <a:pt x="32562" y="174185"/>
                      <a:pt x="32680" y="174097"/>
                      <a:pt x="32827" y="173979"/>
                    </a:cubicBezTo>
                    <a:cubicBezTo>
                      <a:pt x="33004" y="173832"/>
                      <a:pt x="33151" y="173655"/>
                      <a:pt x="33299" y="173478"/>
                    </a:cubicBezTo>
                    <a:cubicBezTo>
                      <a:pt x="33417" y="173360"/>
                      <a:pt x="33535" y="173242"/>
                      <a:pt x="33623" y="173095"/>
                    </a:cubicBezTo>
                    <a:cubicBezTo>
                      <a:pt x="33770" y="172889"/>
                      <a:pt x="33859" y="172682"/>
                      <a:pt x="33977" y="172447"/>
                    </a:cubicBezTo>
                    <a:cubicBezTo>
                      <a:pt x="34065" y="172299"/>
                      <a:pt x="34124" y="172181"/>
                      <a:pt x="34212" y="172005"/>
                    </a:cubicBezTo>
                    <a:cubicBezTo>
                      <a:pt x="34330" y="171739"/>
                      <a:pt x="34389" y="171474"/>
                      <a:pt x="34448" y="171209"/>
                    </a:cubicBezTo>
                    <a:cubicBezTo>
                      <a:pt x="34478" y="171062"/>
                      <a:pt x="34536" y="170944"/>
                      <a:pt x="34566" y="170796"/>
                    </a:cubicBezTo>
                    <a:cubicBezTo>
                      <a:pt x="34654" y="170384"/>
                      <a:pt x="34684" y="169942"/>
                      <a:pt x="34684" y="169470"/>
                    </a:cubicBezTo>
                    <a:cubicBezTo>
                      <a:pt x="34684" y="169470"/>
                      <a:pt x="34684" y="169441"/>
                      <a:pt x="34684" y="169441"/>
                    </a:cubicBezTo>
                    <a:cubicBezTo>
                      <a:pt x="34684" y="167967"/>
                      <a:pt x="34654" y="166582"/>
                      <a:pt x="34861" y="165315"/>
                    </a:cubicBezTo>
                    <a:cubicBezTo>
                      <a:pt x="35214" y="163223"/>
                      <a:pt x="36216" y="161485"/>
                      <a:pt x="38957" y="160571"/>
                    </a:cubicBezTo>
                    <a:cubicBezTo>
                      <a:pt x="37778" y="162486"/>
                      <a:pt x="36305" y="163518"/>
                      <a:pt x="36246" y="165905"/>
                    </a:cubicBezTo>
                    <a:cubicBezTo>
                      <a:pt x="36187" y="168233"/>
                      <a:pt x="37247" y="170767"/>
                      <a:pt x="36275" y="173036"/>
                    </a:cubicBezTo>
                    <a:cubicBezTo>
                      <a:pt x="36128" y="173419"/>
                      <a:pt x="35892" y="173773"/>
                      <a:pt x="35656" y="174097"/>
                    </a:cubicBezTo>
                    <a:cubicBezTo>
                      <a:pt x="35568" y="174215"/>
                      <a:pt x="35450" y="174303"/>
                      <a:pt x="35362" y="174421"/>
                    </a:cubicBezTo>
                    <a:cubicBezTo>
                      <a:pt x="35185" y="174627"/>
                      <a:pt x="34978" y="174834"/>
                      <a:pt x="34772" y="175010"/>
                    </a:cubicBezTo>
                    <a:cubicBezTo>
                      <a:pt x="34625" y="175128"/>
                      <a:pt x="34478" y="175217"/>
                      <a:pt x="34360" y="175334"/>
                    </a:cubicBezTo>
                    <a:cubicBezTo>
                      <a:pt x="34153" y="175482"/>
                      <a:pt x="33918" y="175659"/>
                      <a:pt x="33711" y="175806"/>
                    </a:cubicBezTo>
                    <a:cubicBezTo>
                      <a:pt x="33535" y="175894"/>
                      <a:pt x="33358" y="175983"/>
                      <a:pt x="33210" y="176071"/>
                    </a:cubicBezTo>
                    <a:cubicBezTo>
                      <a:pt x="32975" y="176189"/>
                      <a:pt x="32739" y="176307"/>
                      <a:pt x="32503" y="176425"/>
                    </a:cubicBezTo>
                    <a:cubicBezTo>
                      <a:pt x="32326" y="176513"/>
                      <a:pt x="32120" y="176572"/>
                      <a:pt x="31943" y="176661"/>
                    </a:cubicBezTo>
                    <a:cubicBezTo>
                      <a:pt x="31708" y="176749"/>
                      <a:pt x="31442" y="176837"/>
                      <a:pt x="31177" y="176926"/>
                    </a:cubicBezTo>
                    <a:cubicBezTo>
                      <a:pt x="30971" y="176985"/>
                      <a:pt x="30794" y="177044"/>
                      <a:pt x="30588" y="177103"/>
                    </a:cubicBezTo>
                    <a:cubicBezTo>
                      <a:pt x="30323" y="177161"/>
                      <a:pt x="30087" y="177220"/>
                      <a:pt x="29822" y="177279"/>
                    </a:cubicBezTo>
                    <a:cubicBezTo>
                      <a:pt x="29615" y="177309"/>
                      <a:pt x="29438" y="177338"/>
                      <a:pt x="29232" y="177368"/>
                    </a:cubicBezTo>
                    <a:cubicBezTo>
                      <a:pt x="28996" y="177397"/>
                      <a:pt x="28731" y="177427"/>
                      <a:pt x="28496" y="177456"/>
                    </a:cubicBezTo>
                    <a:cubicBezTo>
                      <a:pt x="28319" y="177486"/>
                      <a:pt x="28112" y="177486"/>
                      <a:pt x="27936" y="177486"/>
                    </a:cubicBezTo>
                    <a:cubicBezTo>
                      <a:pt x="27582" y="177486"/>
                      <a:pt x="27228" y="177486"/>
                      <a:pt x="26904" y="177456"/>
                    </a:cubicBezTo>
                    <a:cubicBezTo>
                      <a:pt x="26403" y="177397"/>
                      <a:pt x="25961" y="177309"/>
                      <a:pt x="25519" y="177132"/>
                    </a:cubicBezTo>
                    <a:cubicBezTo>
                      <a:pt x="24665" y="176808"/>
                      <a:pt x="23899" y="176307"/>
                      <a:pt x="23191" y="175718"/>
                    </a:cubicBezTo>
                    <a:cubicBezTo>
                      <a:pt x="22838" y="175423"/>
                      <a:pt x="22484" y="175099"/>
                      <a:pt x="22130" y="174775"/>
                    </a:cubicBezTo>
                    <a:cubicBezTo>
                      <a:pt x="21453" y="174126"/>
                      <a:pt x="20775" y="173478"/>
                      <a:pt x="20038" y="172918"/>
                    </a:cubicBezTo>
                    <a:cubicBezTo>
                      <a:pt x="19302" y="172358"/>
                      <a:pt x="18506" y="171887"/>
                      <a:pt x="17592" y="171622"/>
                    </a:cubicBezTo>
                    <a:cubicBezTo>
                      <a:pt x="17091" y="171474"/>
                      <a:pt x="16532" y="171415"/>
                      <a:pt x="15942" y="171415"/>
                    </a:cubicBezTo>
                    <a:cubicBezTo>
                      <a:pt x="15883" y="171415"/>
                      <a:pt x="15824" y="171386"/>
                      <a:pt x="15736" y="171386"/>
                    </a:cubicBezTo>
                    <a:cubicBezTo>
                      <a:pt x="15677" y="171386"/>
                      <a:pt x="15589" y="171415"/>
                      <a:pt x="15530" y="171415"/>
                    </a:cubicBezTo>
                    <a:cubicBezTo>
                      <a:pt x="14911" y="171445"/>
                      <a:pt x="14262" y="171504"/>
                      <a:pt x="13644" y="171651"/>
                    </a:cubicBezTo>
                    <a:cubicBezTo>
                      <a:pt x="13585" y="171680"/>
                      <a:pt x="13496" y="171680"/>
                      <a:pt x="13437" y="171710"/>
                    </a:cubicBezTo>
                    <a:cubicBezTo>
                      <a:pt x="12848" y="171857"/>
                      <a:pt x="12259" y="172064"/>
                      <a:pt x="11669" y="172299"/>
                    </a:cubicBezTo>
                    <a:cubicBezTo>
                      <a:pt x="11551" y="172358"/>
                      <a:pt x="11463" y="172388"/>
                      <a:pt x="11345" y="172447"/>
                    </a:cubicBezTo>
                    <a:cubicBezTo>
                      <a:pt x="10756" y="172712"/>
                      <a:pt x="10196" y="173036"/>
                      <a:pt x="9695" y="173419"/>
                    </a:cubicBezTo>
                    <a:cubicBezTo>
                      <a:pt x="9577" y="173507"/>
                      <a:pt x="9489" y="173566"/>
                      <a:pt x="9400" y="173655"/>
                    </a:cubicBezTo>
                    <a:cubicBezTo>
                      <a:pt x="8899" y="174038"/>
                      <a:pt x="8428" y="174480"/>
                      <a:pt x="8074" y="174951"/>
                    </a:cubicBezTo>
                    <a:cubicBezTo>
                      <a:pt x="7426" y="175835"/>
                      <a:pt x="7131" y="176808"/>
                      <a:pt x="7131" y="177810"/>
                    </a:cubicBezTo>
                    <a:cubicBezTo>
                      <a:pt x="7131" y="179843"/>
                      <a:pt x="8192" y="181994"/>
                      <a:pt x="9400" y="183821"/>
                    </a:cubicBezTo>
                    <a:cubicBezTo>
                      <a:pt x="10019" y="184735"/>
                      <a:pt x="10667" y="185560"/>
                      <a:pt x="11257" y="186238"/>
                    </a:cubicBezTo>
                    <a:cubicBezTo>
                      <a:pt x="14498" y="190068"/>
                      <a:pt x="18742" y="192190"/>
                      <a:pt x="23515" y="193487"/>
                    </a:cubicBezTo>
                    <a:cubicBezTo>
                      <a:pt x="24075" y="193634"/>
                      <a:pt x="24635" y="193781"/>
                      <a:pt x="25225" y="193929"/>
                    </a:cubicBezTo>
                    <a:cubicBezTo>
                      <a:pt x="25401" y="193958"/>
                      <a:pt x="25578" y="194017"/>
                      <a:pt x="25755" y="194047"/>
                    </a:cubicBezTo>
                    <a:cubicBezTo>
                      <a:pt x="26197" y="194135"/>
                      <a:pt x="26639" y="194223"/>
                      <a:pt x="27052" y="194312"/>
                    </a:cubicBezTo>
                    <a:cubicBezTo>
                      <a:pt x="27258" y="194341"/>
                      <a:pt x="27435" y="194371"/>
                      <a:pt x="27641" y="194400"/>
                    </a:cubicBezTo>
                    <a:cubicBezTo>
                      <a:pt x="28171" y="194459"/>
                      <a:pt x="28731" y="194518"/>
                      <a:pt x="29262" y="194518"/>
                    </a:cubicBezTo>
                    <a:cubicBezTo>
                      <a:pt x="29321" y="194518"/>
                      <a:pt x="29409" y="194518"/>
                      <a:pt x="29468" y="194518"/>
                    </a:cubicBezTo>
                    <a:cubicBezTo>
                      <a:pt x="29468" y="194518"/>
                      <a:pt x="29497" y="194518"/>
                      <a:pt x="29497" y="194518"/>
                    </a:cubicBezTo>
                    <a:cubicBezTo>
                      <a:pt x="30146" y="194518"/>
                      <a:pt x="30794" y="194459"/>
                      <a:pt x="31413" y="194341"/>
                    </a:cubicBezTo>
                    <a:cubicBezTo>
                      <a:pt x="31590" y="194312"/>
                      <a:pt x="31796" y="194253"/>
                      <a:pt x="32002" y="194165"/>
                    </a:cubicBezTo>
                    <a:cubicBezTo>
                      <a:pt x="32208" y="194106"/>
                      <a:pt x="32415" y="194017"/>
                      <a:pt x="32621" y="193929"/>
                    </a:cubicBezTo>
                    <a:cubicBezTo>
                      <a:pt x="32680" y="193899"/>
                      <a:pt x="32768" y="193870"/>
                      <a:pt x="32827" y="193870"/>
                    </a:cubicBezTo>
                    <a:cubicBezTo>
                      <a:pt x="32975" y="193811"/>
                      <a:pt x="33122" y="193781"/>
                      <a:pt x="33269" y="193723"/>
                    </a:cubicBezTo>
                    <a:cubicBezTo>
                      <a:pt x="33358" y="193693"/>
                      <a:pt x="33417" y="193693"/>
                      <a:pt x="33505" y="193693"/>
                    </a:cubicBezTo>
                    <a:cubicBezTo>
                      <a:pt x="33652" y="193664"/>
                      <a:pt x="33770" y="193634"/>
                      <a:pt x="33918" y="193634"/>
                    </a:cubicBezTo>
                    <a:cubicBezTo>
                      <a:pt x="34920" y="193693"/>
                      <a:pt x="35627" y="194665"/>
                      <a:pt x="36688" y="194813"/>
                    </a:cubicBezTo>
                    <a:cubicBezTo>
                      <a:pt x="36982" y="194872"/>
                      <a:pt x="37306" y="194872"/>
                      <a:pt x="37631" y="194872"/>
                    </a:cubicBezTo>
                    <a:cubicBezTo>
                      <a:pt x="37837" y="194872"/>
                      <a:pt x="38043" y="194813"/>
                      <a:pt x="38249" y="194813"/>
                    </a:cubicBezTo>
                    <a:cubicBezTo>
                      <a:pt x="38515" y="194783"/>
                      <a:pt x="38750" y="194783"/>
                      <a:pt x="39016" y="194754"/>
                    </a:cubicBezTo>
                    <a:cubicBezTo>
                      <a:pt x="39428" y="194695"/>
                      <a:pt x="39841" y="194607"/>
                      <a:pt x="40253" y="194518"/>
                    </a:cubicBezTo>
                    <a:cubicBezTo>
                      <a:pt x="40489" y="194459"/>
                      <a:pt x="40725" y="194430"/>
                      <a:pt x="40990" y="194341"/>
                    </a:cubicBezTo>
                    <a:cubicBezTo>
                      <a:pt x="41520" y="194223"/>
                      <a:pt x="42021" y="194076"/>
                      <a:pt x="42522" y="193929"/>
                    </a:cubicBezTo>
                    <a:cubicBezTo>
                      <a:pt x="43259" y="193723"/>
                      <a:pt x="43966" y="193516"/>
                      <a:pt x="44585" y="193369"/>
                    </a:cubicBezTo>
                    <a:cubicBezTo>
                      <a:pt x="45941" y="193045"/>
                      <a:pt x="47326" y="192721"/>
                      <a:pt x="48681" y="192338"/>
                    </a:cubicBezTo>
                    <a:cubicBezTo>
                      <a:pt x="50037" y="191954"/>
                      <a:pt x="51363" y="191542"/>
                      <a:pt x="52689" y="191070"/>
                    </a:cubicBezTo>
                    <a:cubicBezTo>
                      <a:pt x="53838" y="190658"/>
                      <a:pt x="54928" y="190098"/>
                      <a:pt x="56019" y="189538"/>
                    </a:cubicBezTo>
                    <a:cubicBezTo>
                      <a:pt x="57109" y="188978"/>
                      <a:pt x="58199" y="188448"/>
                      <a:pt x="59378" y="188065"/>
                    </a:cubicBezTo>
                    <a:cubicBezTo>
                      <a:pt x="59702" y="187947"/>
                      <a:pt x="59997" y="187888"/>
                      <a:pt x="60291" y="187829"/>
                    </a:cubicBezTo>
                    <a:cubicBezTo>
                      <a:pt x="60409" y="187799"/>
                      <a:pt x="60498" y="187829"/>
                      <a:pt x="60586" y="187799"/>
                    </a:cubicBezTo>
                    <a:cubicBezTo>
                      <a:pt x="60792" y="187770"/>
                      <a:pt x="60969" y="187741"/>
                      <a:pt x="61175" y="187741"/>
                    </a:cubicBezTo>
                    <a:cubicBezTo>
                      <a:pt x="61205" y="187741"/>
                      <a:pt x="61234" y="187741"/>
                      <a:pt x="61264" y="187741"/>
                    </a:cubicBezTo>
                    <a:cubicBezTo>
                      <a:pt x="61617" y="187741"/>
                      <a:pt x="62001" y="187799"/>
                      <a:pt x="62354" y="187858"/>
                    </a:cubicBezTo>
                    <a:cubicBezTo>
                      <a:pt x="62443" y="187888"/>
                      <a:pt x="62531" y="187888"/>
                      <a:pt x="62649" y="187917"/>
                    </a:cubicBezTo>
                    <a:cubicBezTo>
                      <a:pt x="63002" y="188006"/>
                      <a:pt x="63386" y="188094"/>
                      <a:pt x="63739" y="188212"/>
                    </a:cubicBezTo>
                    <a:cubicBezTo>
                      <a:pt x="63769" y="188212"/>
                      <a:pt x="63769" y="188212"/>
                      <a:pt x="63798" y="188241"/>
                    </a:cubicBezTo>
                    <a:cubicBezTo>
                      <a:pt x="64152" y="188359"/>
                      <a:pt x="64535" y="188507"/>
                      <a:pt x="64888" y="188654"/>
                    </a:cubicBezTo>
                    <a:cubicBezTo>
                      <a:pt x="65006" y="188713"/>
                      <a:pt x="65124" y="188742"/>
                      <a:pt x="65242" y="188801"/>
                    </a:cubicBezTo>
                    <a:cubicBezTo>
                      <a:pt x="65566" y="188949"/>
                      <a:pt x="65920" y="189096"/>
                      <a:pt x="66273" y="189243"/>
                    </a:cubicBezTo>
                    <a:cubicBezTo>
                      <a:pt x="68690" y="190275"/>
                      <a:pt x="71018" y="190953"/>
                      <a:pt x="73640" y="191218"/>
                    </a:cubicBezTo>
                    <a:cubicBezTo>
                      <a:pt x="74436" y="191306"/>
                      <a:pt x="75232" y="191336"/>
                      <a:pt x="76027" y="191336"/>
                    </a:cubicBezTo>
                    <a:cubicBezTo>
                      <a:pt x="76116" y="191336"/>
                      <a:pt x="76175" y="191336"/>
                      <a:pt x="76263" y="191336"/>
                    </a:cubicBezTo>
                    <a:cubicBezTo>
                      <a:pt x="76823" y="191336"/>
                      <a:pt x="77383" y="191306"/>
                      <a:pt x="77943" y="191247"/>
                    </a:cubicBezTo>
                    <a:cubicBezTo>
                      <a:pt x="77943" y="191247"/>
                      <a:pt x="77943" y="191247"/>
                      <a:pt x="77943" y="191247"/>
                    </a:cubicBezTo>
                    <a:cubicBezTo>
                      <a:pt x="78503" y="191188"/>
                      <a:pt x="79063" y="191100"/>
                      <a:pt x="79622" y="191011"/>
                    </a:cubicBezTo>
                    <a:cubicBezTo>
                      <a:pt x="80064" y="190953"/>
                      <a:pt x="80506" y="190894"/>
                      <a:pt x="80919" y="190864"/>
                    </a:cubicBezTo>
                    <a:cubicBezTo>
                      <a:pt x="81007" y="190864"/>
                      <a:pt x="81096" y="190835"/>
                      <a:pt x="81184" y="190835"/>
                    </a:cubicBezTo>
                    <a:cubicBezTo>
                      <a:pt x="81597" y="190835"/>
                      <a:pt x="81980" y="190864"/>
                      <a:pt x="82363" y="190982"/>
                    </a:cubicBezTo>
                    <a:cubicBezTo>
                      <a:pt x="84367" y="191601"/>
                      <a:pt x="86135" y="193781"/>
                      <a:pt x="87785" y="195019"/>
                    </a:cubicBezTo>
                    <a:cubicBezTo>
                      <a:pt x="89995" y="196669"/>
                      <a:pt x="92294" y="198202"/>
                      <a:pt x="94681" y="199528"/>
                    </a:cubicBezTo>
                    <a:cubicBezTo>
                      <a:pt x="95800" y="200176"/>
                      <a:pt x="96950" y="200765"/>
                      <a:pt x="98128" y="201325"/>
                    </a:cubicBezTo>
                    <a:cubicBezTo>
                      <a:pt x="100456" y="202445"/>
                      <a:pt x="102873" y="203417"/>
                      <a:pt x="105318" y="204213"/>
                    </a:cubicBezTo>
                    <a:cubicBezTo>
                      <a:pt x="106556" y="204626"/>
                      <a:pt x="107794" y="204979"/>
                      <a:pt x="109031" y="205303"/>
                    </a:cubicBezTo>
                    <a:cubicBezTo>
                      <a:pt x="110416" y="205657"/>
                      <a:pt x="111831" y="205952"/>
                      <a:pt x="113245" y="206217"/>
                    </a:cubicBezTo>
                    <a:cubicBezTo>
                      <a:pt x="113717" y="206305"/>
                      <a:pt x="114188" y="206364"/>
                      <a:pt x="114660" y="206423"/>
                    </a:cubicBezTo>
                    <a:cubicBezTo>
                      <a:pt x="115603" y="206571"/>
                      <a:pt x="116546" y="206718"/>
                      <a:pt x="117489" y="206806"/>
                    </a:cubicBezTo>
                    <a:cubicBezTo>
                      <a:pt x="118049" y="206865"/>
                      <a:pt x="118609" y="206895"/>
                      <a:pt x="119168" y="206954"/>
                    </a:cubicBezTo>
                    <a:cubicBezTo>
                      <a:pt x="120023" y="207013"/>
                      <a:pt x="120878" y="207101"/>
                      <a:pt x="121762" y="207130"/>
                    </a:cubicBezTo>
                    <a:cubicBezTo>
                      <a:pt x="122351" y="207160"/>
                      <a:pt x="122970" y="207160"/>
                      <a:pt x="123559" y="207189"/>
                    </a:cubicBezTo>
                    <a:cubicBezTo>
                      <a:pt x="124090" y="207189"/>
                      <a:pt x="124620" y="207219"/>
                      <a:pt x="125150" y="207219"/>
                    </a:cubicBezTo>
                    <a:cubicBezTo>
                      <a:pt x="125416" y="207219"/>
                      <a:pt x="125681" y="207189"/>
                      <a:pt x="125917" y="207189"/>
                    </a:cubicBezTo>
                    <a:cubicBezTo>
                      <a:pt x="126830" y="207189"/>
                      <a:pt x="127744" y="207160"/>
                      <a:pt x="128657" y="207101"/>
                    </a:cubicBezTo>
                    <a:cubicBezTo>
                      <a:pt x="129305" y="207071"/>
                      <a:pt x="129954" y="207042"/>
                      <a:pt x="130602" y="207013"/>
                    </a:cubicBezTo>
                    <a:cubicBezTo>
                      <a:pt x="131545" y="206954"/>
                      <a:pt x="132517" y="206865"/>
                      <a:pt x="133460" y="206747"/>
                    </a:cubicBezTo>
                    <a:cubicBezTo>
                      <a:pt x="134079" y="206688"/>
                      <a:pt x="134669" y="206629"/>
                      <a:pt x="135287" y="206571"/>
                    </a:cubicBezTo>
                    <a:cubicBezTo>
                      <a:pt x="136348" y="206453"/>
                      <a:pt x="137380" y="206276"/>
                      <a:pt x="138440" y="206129"/>
                    </a:cubicBezTo>
                    <a:cubicBezTo>
                      <a:pt x="138941" y="206040"/>
                      <a:pt x="139442" y="205981"/>
                      <a:pt x="139943" y="205922"/>
                    </a:cubicBezTo>
                    <a:cubicBezTo>
                      <a:pt x="141476" y="205657"/>
                      <a:pt x="143008" y="205392"/>
                      <a:pt x="144540" y="205068"/>
                    </a:cubicBezTo>
                    <a:cubicBezTo>
                      <a:pt x="147134" y="204537"/>
                      <a:pt x="149756" y="204036"/>
                      <a:pt x="152320" y="203329"/>
                    </a:cubicBezTo>
                    <a:cubicBezTo>
                      <a:pt x="152615" y="203241"/>
                      <a:pt x="152880" y="203152"/>
                      <a:pt x="153174" y="203064"/>
                    </a:cubicBezTo>
                    <a:cubicBezTo>
                      <a:pt x="153410" y="202975"/>
                      <a:pt x="153675" y="202887"/>
                      <a:pt x="153941" y="202799"/>
                    </a:cubicBezTo>
                    <a:cubicBezTo>
                      <a:pt x="154029" y="202769"/>
                      <a:pt x="154117" y="202740"/>
                      <a:pt x="154206" y="202710"/>
                    </a:cubicBezTo>
                    <a:cubicBezTo>
                      <a:pt x="154500" y="202622"/>
                      <a:pt x="154766" y="202533"/>
                      <a:pt x="155060" y="202474"/>
                    </a:cubicBezTo>
                    <a:cubicBezTo>
                      <a:pt x="155119" y="202474"/>
                      <a:pt x="155178" y="202445"/>
                      <a:pt x="155267" y="202445"/>
                    </a:cubicBezTo>
                    <a:cubicBezTo>
                      <a:pt x="155502" y="202416"/>
                      <a:pt x="155709" y="202386"/>
                      <a:pt x="155944" y="202357"/>
                    </a:cubicBezTo>
                    <a:cubicBezTo>
                      <a:pt x="156033" y="202357"/>
                      <a:pt x="156121" y="202357"/>
                      <a:pt x="156180" y="202357"/>
                    </a:cubicBezTo>
                    <a:cubicBezTo>
                      <a:pt x="156328" y="202357"/>
                      <a:pt x="156504" y="202386"/>
                      <a:pt x="156652" y="202416"/>
                    </a:cubicBezTo>
                    <a:cubicBezTo>
                      <a:pt x="156740" y="202445"/>
                      <a:pt x="156799" y="202445"/>
                      <a:pt x="156887" y="202474"/>
                    </a:cubicBezTo>
                    <a:cubicBezTo>
                      <a:pt x="157123" y="202533"/>
                      <a:pt x="157359" y="202622"/>
                      <a:pt x="157565" y="202769"/>
                    </a:cubicBezTo>
                    <a:cubicBezTo>
                      <a:pt x="157919" y="202975"/>
                      <a:pt x="158213" y="203270"/>
                      <a:pt x="158479" y="203594"/>
                    </a:cubicBezTo>
                    <a:cubicBezTo>
                      <a:pt x="159333" y="204567"/>
                      <a:pt x="159952" y="205893"/>
                      <a:pt x="160718" y="206806"/>
                    </a:cubicBezTo>
                    <a:cubicBezTo>
                      <a:pt x="161514" y="207779"/>
                      <a:pt x="162427" y="208692"/>
                      <a:pt x="163400" y="209517"/>
                    </a:cubicBezTo>
                    <a:cubicBezTo>
                      <a:pt x="164372" y="210342"/>
                      <a:pt x="165404" y="211109"/>
                      <a:pt x="166464" y="211816"/>
                    </a:cubicBezTo>
                    <a:cubicBezTo>
                      <a:pt x="171651" y="215323"/>
                      <a:pt x="177898" y="216619"/>
                      <a:pt x="183114" y="219949"/>
                    </a:cubicBezTo>
                    <a:cubicBezTo>
                      <a:pt x="187976" y="223043"/>
                      <a:pt x="192102" y="225666"/>
                      <a:pt x="197848" y="226874"/>
                    </a:cubicBezTo>
                    <a:cubicBezTo>
                      <a:pt x="198319" y="226962"/>
                      <a:pt x="198850" y="227080"/>
                      <a:pt x="199410" y="227198"/>
                    </a:cubicBezTo>
                    <a:cubicBezTo>
                      <a:pt x="199586" y="227228"/>
                      <a:pt x="199763" y="227257"/>
                      <a:pt x="199940" y="227287"/>
                    </a:cubicBezTo>
                    <a:cubicBezTo>
                      <a:pt x="200353" y="227345"/>
                      <a:pt x="200765" y="227404"/>
                      <a:pt x="201207" y="227404"/>
                    </a:cubicBezTo>
                    <a:cubicBezTo>
                      <a:pt x="201325" y="227404"/>
                      <a:pt x="201443" y="227434"/>
                      <a:pt x="201561" y="227434"/>
                    </a:cubicBezTo>
                    <a:cubicBezTo>
                      <a:pt x="201738" y="227434"/>
                      <a:pt x="201944" y="227404"/>
                      <a:pt x="202121" y="227375"/>
                    </a:cubicBezTo>
                    <a:cubicBezTo>
                      <a:pt x="202268" y="227375"/>
                      <a:pt x="202415" y="227345"/>
                      <a:pt x="202563" y="227316"/>
                    </a:cubicBezTo>
                    <a:cubicBezTo>
                      <a:pt x="203034" y="227228"/>
                      <a:pt x="203476" y="227110"/>
                      <a:pt x="203859" y="226874"/>
                    </a:cubicBezTo>
                    <a:cubicBezTo>
                      <a:pt x="205775" y="225754"/>
                      <a:pt x="205657" y="223102"/>
                      <a:pt x="205627" y="221157"/>
                    </a:cubicBezTo>
                    <a:cubicBezTo>
                      <a:pt x="205598" y="218122"/>
                      <a:pt x="205303" y="215116"/>
                      <a:pt x="205185" y="212081"/>
                    </a:cubicBezTo>
                    <a:cubicBezTo>
                      <a:pt x="205156" y="211433"/>
                      <a:pt x="205156" y="210814"/>
                      <a:pt x="205068" y="210225"/>
                    </a:cubicBezTo>
                    <a:cubicBezTo>
                      <a:pt x="204979" y="209635"/>
                      <a:pt x="204802" y="209046"/>
                      <a:pt x="204419" y="208486"/>
                    </a:cubicBezTo>
                    <a:cubicBezTo>
                      <a:pt x="203771" y="207514"/>
                      <a:pt x="202622" y="207042"/>
                      <a:pt x="202239" y="205893"/>
                    </a:cubicBezTo>
                    <a:cubicBezTo>
                      <a:pt x="202474" y="205893"/>
                      <a:pt x="202681" y="205893"/>
                      <a:pt x="202887" y="205893"/>
                    </a:cubicBezTo>
                    <a:cubicBezTo>
                      <a:pt x="203506" y="205893"/>
                      <a:pt x="204036" y="205981"/>
                      <a:pt x="204508" y="206129"/>
                    </a:cubicBezTo>
                    <a:cubicBezTo>
                      <a:pt x="204567" y="206158"/>
                      <a:pt x="204655" y="206187"/>
                      <a:pt x="204714" y="206187"/>
                    </a:cubicBezTo>
                    <a:cubicBezTo>
                      <a:pt x="205156" y="206335"/>
                      <a:pt x="205539" y="206541"/>
                      <a:pt x="205863" y="206806"/>
                    </a:cubicBezTo>
                    <a:cubicBezTo>
                      <a:pt x="205922" y="206836"/>
                      <a:pt x="205952" y="206895"/>
                      <a:pt x="205981" y="206924"/>
                    </a:cubicBezTo>
                    <a:cubicBezTo>
                      <a:pt x="206276" y="207189"/>
                      <a:pt x="206541" y="207514"/>
                      <a:pt x="206747" y="207897"/>
                    </a:cubicBezTo>
                    <a:cubicBezTo>
                      <a:pt x="206777" y="207956"/>
                      <a:pt x="206806" y="207985"/>
                      <a:pt x="206806" y="208044"/>
                    </a:cubicBezTo>
                    <a:cubicBezTo>
                      <a:pt x="206983" y="208427"/>
                      <a:pt x="207130" y="208840"/>
                      <a:pt x="207248" y="209282"/>
                    </a:cubicBezTo>
                    <a:cubicBezTo>
                      <a:pt x="207248" y="209341"/>
                      <a:pt x="207278" y="209399"/>
                      <a:pt x="207278" y="209458"/>
                    </a:cubicBezTo>
                    <a:cubicBezTo>
                      <a:pt x="207366" y="209900"/>
                      <a:pt x="207425" y="210372"/>
                      <a:pt x="207454" y="210873"/>
                    </a:cubicBezTo>
                    <a:cubicBezTo>
                      <a:pt x="207454" y="210932"/>
                      <a:pt x="207454" y="210991"/>
                      <a:pt x="207454" y="211050"/>
                    </a:cubicBezTo>
                    <a:cubicBezTo>
                      <a:pt x="207484" y="211551"/>
                      <a:pt x="207454" y="212052"/>
                      <a:pt x="207454" y="212582"/>
                    </a:cubicBezTo>
                    <a:cubicBezTo>
                      <a:pt x="207454" y="212641"/>
                      <a:pt x="207454" y="212670"/>
                      <a:pt x="207454" y="212729"/>
                    </a:cubicBezTo>
                    <a:cubicBezTo>
                      <a:pt x="207425" y="213260"/>
                      <a:pt x="207366" y="213790"/>
                      <a:pt x="207337" y="214321"/>
                    </a:cubicBezTo>
                    <a:cubicBezTo>
                      <a:pt x="207337" y="214409"/>
                      <a:pt x="207307" y="214468"/>
                      <a:pt x="207307" y="214556"/>
                    </a:cubicBezTo>
                    <a:cubicBezTo>
                      <a:pt x="207248" y="214998"/>
                      <a:pt x="207219" y="215470"/>
                      <a:pt x="207160" y="215882"/>
                    </a:cubicBezTo>
                    <a:cubicBezTo>
                      <a:pt x="207160" y="215912"/>
                      <a:pt x="207160" y="215971"/>
                      <a:pt x="207160" y="216000"/>
                    </a:cubicBezTo>
                    <a:cubicBezTo>
                      <a:pt x="206895" y="218564"/>
                      <a:pt x="207012" y="221157"/>
                      <a:pt x="207572" y="223633"/>
                    </a:cubicBezTo>
                    <a:cubicBezTo>
                      <a:pt x="208515" y="227729"/>
                      <a:pt x="210755" y="231412"/>
                      <a:pt x="214527" y="233740"/>
                    </a:cubicBezTo>
                    <a:cubicBezTo>
                      <a:pt x="215322" y="234211"/>
                      <a:pt x="216147" y="234712"/>
                      <a:pt x="216973" y="235184"/>
                    </a:cubicBezTo>
                    <a:cubicBezTo>
                      <a:pt x="217238" y="235331"/>
                      <a:pt x="217532" y="235479"/>
                      <a:pt x="217798" y="235626"/>
                    </a:cubicBezTo>
                    <a:cubicBezTo>
                      <a:pt x="218387" y="235950"/>
                      <a:pt x="218976" y="236274"/>
                      <a:pt x="219566" y="236569"/>
                    </a:cubicBezTo>
                    <a:cubicBezTo>
                      <a:pt x="219919" y="236746"/>
                      <a:pt x="220273" y="236923"/>
                      <a:pt x="220627" y="237070"/>
                    </a:cubicBezTo>
                    <a:cubicBezTo>
                      <a:pt x="221186" y="237335"/>
                      <a:pt x="221746" y="237600"/>
                      <a:pt x="222306" y="237866"/>
                    </a:cubicBezTo>
                    <a:cubicBezTo>
                      <a:pt x="222689" y="238042"/>
                      <a:pt x="223072" y="238190"/>
                      <a:pt x="223485" y="238366"/>
                    </a:cubicBezTo>
                    <a:cubicBezTo>
                      <a:pt x="224045" y="238602"/>
                      <a:pt x="224575" y="238808"/>
                      <a:pt x="225135" y="239044"/>
                    </a:cubicBezTo>
                    <a:cubicBezTo>
                      <a:pt x="225548" y="239192"/>
                      <a:pt x="225960" y="239339"/>
                      <a:pt x="226373" y="239486"/>
                    </a:cubicBezTo>
                    <a:cubicBezTo>
                      <a:pt x="226933" y="239663"/>
                      <a:pt x="227463" y="239840"/>
                      <a:pt x="228023" y="240017"/>
                    </a:cubicBezTo>
                    <a:cubicBezTo>
                      <a:pt x="228436" y="240135"/>
                      <a:pt x="228878" y="240252"/>
                      <a:pt x="229290" y="240370"/>
                    </a:cubicBezTo>
                    <a:cubicBezTo>
                      <a:pt x="229850" y="240518"/>
                      <a:pt x="230380" y="240636"/>
                      <a:pt x="230940" y="240753"/>
                    </a:cubicBezTo>
                    <a:cubicBezTo>
                      <a:pt x="231382" y="240842"/>
                      <a:pt x="231795" y="240901"/>
                      <a:pt x="232237" y="240989"/>
                    </a:cubicBezTo>
                    <a:cubicBezTo>
                      <a:pt x="232797" y="241078"/>
                      <a:pt x="233327" y="241136"/>
                      <a:pt x="233887" y="241166"/>
                    </a:cubicBezTo>
                    <a:cubicBezTo>
                      <a:pt x="234329" y="241195"/>
                      <a:pt x="234742" y="241225"/>
                      <a:pt x="235184" y="241254"/>
                    </a:cubicBezTo>
                    <a:cubicBezTo>
                      <a:pt x="235390" y="241254"/>
                      <a:pt x="235626" y="241284"/>
                      <a:pt x="235832" y="241284"/>
                    </a:cubicBezTo>
                    <a:cubicBezTo>
                      <a:pt x="236451" y="241284"/>
                      <a:pt x="237040" y="241254"/>
                      <a:pt x="237630" y="241195"/>
                    </a:cubicBezTo>
                    <a:cubicBezTo>
                      <a:pt x="238661" y="241107"/>
                      <a:pt x="239722" y="240930"/>
                      <a:pt x="240783" y="240694"/>
                    </a:cubicBezTo>
                    <a:cubicBezTo>
                      <a:pt x="242875" y="240252"/>
                      <a:pt x="244938" y="239575"/>
                      <a:pt x="246971" y="238838"/>
                    </a:cubicBezTo>
                    <a:cubicBezTo>
                      <a:pt x="247973" y="238484"/>
                      <a:pt x="248975" y="238101"/>
                      <a:pt x="249947" y="237718"/>
                    </a:cubicBezTo>
                    <a:cubicBezTo>
                      <a:pt x="251421" y="237158"/>
                      <a:pt x="253100" y="236539"/>
                      <a:pt x="254043" y="235596"/>
                    </a:cubicBezTo>
                    <a:cubicBezTo>
                      <a:pt x="254986" y="234683"/>
                      <a:pt x="255251" y="233445"/>
                      <a:pt x="253866" y="231677"/>
                    </a:cubicBezTo>
                    <a:cubicBezTo>
                      <a:pt x="254780" y="231854"/>
                      <a:pt x="255664" y="232001"/>
                      <a:pt x="256577" y="232119"/>
                    </a:cubicBezTo>
                    <a:cubicBezTo>
                      <a:pt x="256784" y="232149"/>
                      <a:pt x="257020" y="232178"/>
                      <a:pt x="257226" y="232208"/>
                    </a:cubicBezTo>
                    <a:cubicBezTo>
                      <a:pt x="258139" y="232296"/>
                      <a:pt x="259023" y="232384"/>
                      <a:pt x="259907" y="232384"/>
                    </a:cubicBezTo>
                    <a:cubicBezTo>
                      <a:pt x="259907" y="232384"/>
                      <a:pt x="259937" y="232384"/>
                      <a:pt x="259937" y="232384"/>
                    </a:cubicBezTo>
                    <a:cubicBezTo>
                      <a:pt x="260025" y="232384"/>
                      <a:pt x="260114" y="232384"/>
                      <a:pt x="260202" y="232355"/>
                    </a:cubicBezTo>
                    <a:cubicBezTo>
                      <a:pt x="260821" y="232355"/>
                      <a:pt x="261469" y="232326"/>
                      <a:pt x="262088" y="232237"/>
                    </a:cubicBezTo>
                    <a:cubicBezTo>
                      <a:pt x="262324" y="232208"/>
                      <a:pt x="262559" y="232178"/>
                      <a:pt x="262795" y="232119"/>
                    </a:cubicBezTo>
                    <a:cubicBezTo>
                      <a:pt x="263296" y="232031"/>
                      <a:pt x="263768" y="231942"/>
                      <a:pt x="264269" y="231825"/>
                    </a:cubicBezTo>
                    <a:cubicBezTo>
                      <a:pt x="264534" y="231766"/>
                      <a:pt x="264770" y="231707"/>
                      <a:pt x="265035" y="231618"/>
                    </a:cubicBezTo>
                    <a:cubicBezTo>
                      <a:pt x="265536" y="231471"/>
                      <a:pt x="266007" y="231294"/>
                      <a:pt x="266479" y="231088"/>
                    </a:cubicBezTo>
                    <a:cubicBezTo>
                      <a:pt x="266685" y="231000"/>
                      <a:pt x="266921" y="230911"/>
                      <a:pt x="267156" y="230823"/>
                    </a:cubicBezTo>
                    <a:cubicBezTo>
                      <a:pt x="267864" y="230499"/>
                      <a:pt x="268541" y="230145"/>
                      <a:pt x="269219" y="229673"/>
                    </a:cubicBezTo>
                    <a:cubicBezTo>
                      <a:pt x="272461" y="227552"/>
                      <a:pt x="277441" y="223515"/>
                      <a:pt x="277971" y="219360"/>
                    </a:cubicBezTo>
                    <a:cubicBezTo>
                      <a:pt x="278148" y="217886"/>
                      <a:pt x="277677" y="216678"/>
                      <a:pt x="276763" y="215676"/>
                    </a:cubicBezTo>
                    <a:cubicBezTo>
                      <a:pt x="276321" y="215175"/>
                      <a:pt x="275761" y="214733"/>
                      <a:pt x="275142" y="214321"/>
                    </a:cubicBezTo>
                    <a:cubicBezTo>
                      <a:pt x="274199" y="213702"/>
                      <a:pt x="273138" y="213171"/>
                      <a:pt x="271989" y="212670"/>
                    </a:cubicBezTo>
                    <a:cubicBezTo>
                      <a:pt x="271253" y="212346"/>
                      <a:pt x="270486" y="212052"/>
                      <a:pt x="269720" y="211757"/>
                    </a:cubicBezTo>
                    <a:cubicBezTo>
                      <a:pt x="268954" y="211462"/>
                      <a:pt x="268247" y="211168"/>
                      <a:pt x="267569" y="210873"/>
                    </a:cubicBezTo>
                    <a:cubicBezTo>
                      <a:pt x="266567" y="210431"/>
                      <a:pt x="265654" y="209989"/>
                      <a:pt x="265005" y="209517"/>
                    </a:cubicBezTo>
                    <a:cubicBezTo>
                      <a:pt x="265329" y="209370"/>
                      <a:pt x="265713" y="209311"/>
                      <a:pt x="266125" y="209282"/>
                    </a:cubicBezTo>
                    <a:cubicBezTo>
                      <a:pt x="266508" y="209282"/>
                      <a:pt x="266921" y="209341"/>
                      <a:pt x="267363" y="209429"/>
                    </a:cubicBezTo>
                    <a:cubicBezTo>
                      <a:pt x="267481" y="209458"/>
                      <a:pt x="267628" y="209517"/>
                      <a:pt x="267775" y="209547"/>
                    </a:cubicBezTo>
                    <a:cubicBezTo>
                      <a:pt x="268099" y="209635"/>
                      <a:pt x="268424" y="209724"/>
                      <a:pt x="268777" y="209841"/>
                    </a:cubicBezTo>
                    <a:cubicBezTo>
                      <a:pt x="268954" y="209900"/>
                      <a:pt x="269160" y="209989"/>
                      <a:pt x="269337" y="210048"/>
                    </a:cubicBezTo>
                    <a:cubicBezTo>
                      <a:pt x="269632" y="210166"/>
                      <a:pt x="269956" y="210283"/>
                      <a:pt x="270251" y="210431"/>
                    </a:cubicBezTo>
                    <a:cubicBezTo>
                      <a:pt x="270457" y="210519"/>
                      <a:pt x="270663" y="210608"/>
                      <a:pt x="270840" y="210696"/>
                    </a:cubicBezTo>
                    <a:cubicBezTo>
                      <a:pt x="271135" y="210843"/>
                      <a:pt x="271459" y="210991"/>
                      <a:pt x="271753" y="211138"/>
                    </a:cubicBezTo>
                    <a:cubicBezTo>
                      <a:pt x="271960" y="211226"/>
                      <a:pt x="272137" y="211344"/>
                      <a:pt x="272313" y="211433"/>
                    </a:cubicBezTo>
                    <a:cubicBezTo>
                      <a:pt x="272667" y="211610"/>
                      <a:pt x="272991" y="211786"/>
                      <a:pt x="273315" y="211963"/>
                    </a:cubicBezTo>
                    <a:cubicBezTo>
                      <a:pt x="273610" y="212111"/>
                      <a:pt x="273905" y="212287"/>
                      <a:pt x="274199" y="212435"/>
                    </a:cubicBezTo>
                    <a:cubicBezTo>
                      <a:pt x="274406" y="212553"/>
                      <a:pt x="274612" y="212641"/>
                      <a:pt x="274789" y="212759"/>
                    </a:cubicBezTo>
                    <a:cubicBezTo>
                      <a:pt x="275142" y="212936"/>
                      <a:pt x="275496" y="213112"/>
                      <a:pt x="275761" y="213230"/>
                    </a:cubicBezTo>
                    <a:cubicBezTo>
                      <a:pt x="275761" y="213230"/>
                      <a:pt x="275761" y="213230"/>
                      <a:pt x="275791" y="213230"/>
                    </a:cubicBezTo>
                    <a:cubicBezTo>
                      <a:pt x="276527" y="213554"/>
                      <a:pt x="277293" y="213790"/>
                      <a:pt x="278030" y="213938"/>
                    </a:cubicBezTo>
                    <a:cubicBezTo>
                      <a:pt x="278266" y="213996"/>
                      <a:pt x="278502" y="214026"/>
                      <a:pt x="278737" y="214055"/>
                    </a:cubicBezTo>
                    <a:cubicBezTo>
                      <a:pt x="279268" y="214144"/>
                      <a:pt x="279769" y="214203"/>
                      <a:pt x="280299" y="214232"/>
                    </a:cubicBezTo>
                    <a:cubicBezTo>
                      <a:pt x="280417" y="214232"/>
                      <a:pt x="280564" y="214262"/>
                      <a:pt x="280682" y="214262"/>
                    </a:cubicBezTo>
                    <a:cubicBezTo>
                      <a:pt x="280948" y="214262"/>
                      <a:pt x="281213" y="214232"/>
                      <a:pt x="281507" y="214203"/>
                    </a:cubicBezTo>
                    <a:cubicBezTo>
                      <a:pt x="281625" y="214203"/>
                      <a:pt x="281743" y="214203"/>
                      <a:pt x="281890" y="214173"/>
                    </a:cubicBezTo>
                    <a:cubicBezTo>
                      <a:pt x="282450" y="214114"/>
                      <a:pt x="283010" y="213996"/>
                      <a:pt x="283541" y="213820"/>
                    </a:cubicBezTo>
                    <a:cubicBezTo>
                      <a:pt x="283659" y="213790"/>
                      <a:pt x="283776" y="213731"/>
                      <a:pt x="283894" y="213702"/>
                    </a:cubicBezTo>
                    <a:cubicBezTo>
                      <a:pt x="284336" y="213554"/>
                      <a:pt x="284749" y="213378"/>
                      <a:pt x="285161" y="213142"/>
                    </a:cubicBezTo>
                    <a:cubicBezTo>
                      <a:pt x="285279" y="213083"/>
                      <a:pt x="285427" y="213024"/>
                      <a:pt x="285544" y="212936"/>
                    </a:cubicBezTo>
                    <a:cubicBezTo>
                      <a:pt x="286016" y="212641"/>
                      <a:pt x="286487" y="212317"/>
                      <a:pt x="286929" y="211904"/>
                    </a:cubicBezTo>
                    <a:cubicBezTo>
                      <a:pt x="286988" y="211845"/>
                      <a:pt x="287047" y="211757"/>
                      <a:pt x="287106" y="211698"/>
                    </a:cubicBezTo>
                    <a:cubicBezTo>
                      <a:pt x="287460" y="211344"/>
                      <a:pt x="287814" y="210932"/>
                      <a:pt x="288108" y="210519"/>
                    </a:cubicBezTo>
                    <a:cubicBezTo>
                      <a:pt x="288197" y="210372"/>
                      <a:pt x="288314" y="210254"/>
                      <a:pt x="288403" y="210107"/>
                    </a:cubicBezTo>
                    <a:cubicBezTo>
                      <a:pt x="288756" y="209576"/>
                      <a:pt x="289051" y="208987"/>
                      <a:pt x="289316" y="208339"/>
                    </a:cubicBezTo>
                    <a:cubicBezTo>
                      <a:pt x="289699" y="207337"/>
                      <a:pt x="289965" y="206099"/>
                      <a:pt x="290377" y="204920"/>
                    </a:cubicBezTo>
                    <a:cubicBezTo>
                      <a:pt x="290790" y="203771"/>
                      <a:pt x="291350" y="202710"/>
                      <a:pt x="292411" y="202121"/>
                    </a:cubicBezTo>
                    <a:cubicBezTo>
                      <a:pt x="292705" y="201944"/>
                      <a:pt x="293059" y="201826"/>
                      <a:pt x="293383" y="201767"/>
                    </a:cubicBezTo>
                    <a:cubicBezTo>
                      <a:pt x="293501" y="201738"/>
                      <a:pt x="293619" y="201738"/>
                      <a:pt x="293737" y="201708"/>
                    </a:cubicBezTo>
                    <a:cubicBezTo>
                      <a:pt x="293972" y="201679"/>
                      <a:pt x="294208" y="201649"/>
                      <a:pt x="294473" y="201649"/>
                    </a:cubicBezTo>
                    <a:cubicBezTo>
                      <a:pt x="294591" y="201649"/>
                      <a:pt x="294739" y="201649"/>
                      <a:pt x="294856" y="201649"/>
                    </a:cubicBezTo>
                    <a:cubicBezTo>
                      <a:pt x="295210" y="201649"/>
                      <a:pt x="295564" y="201679"/>
                      <a:pt x="295917" y="201738"/>
                    </a:cubicBezTo>
                    <a:cubicBezTo>
                      <a:pt x="296035" y="201767"/>
                      <a:pt x="296123" y="201767"/>
                      <a:pt x="296241" y="201767"/>
                    </a:cubicBezTo>
                    <a:cubicBezTo>
                      <a:pt x="296683" y="201856"/>
                      <a:pt x="297155" y="201944"/>
                      <a:pt x="297597" y="202032"/>
                    </a:cubicBezTo>
                    <a:cubicBezTo>
                      <a:pt x="297715" y="202062"/>
                      <a:pt x="297862" y="202091"/>
                      <a:pt x="297980" y="202121"/>
                    </a:cubicBezTo>
                    <a:cubicBezTo>
                      <a:pt x="298363" y="202209"/>
                      <a:pt x="298776" y="202327"/>
                      <a:pt x="299159" y="202416"/>
                    </a:cubicBezTo>
                    <a:cubicBezTo>
                      <a:pt x="299601" y="202533"/>
                      <a:pt x="300043" y="202651"/>
                      <a:pt x="300426" y="202710"/>
                    </a:cubicBezTo>
                    <a:cubicBezTo>
                      <a:pt x="302105" y="203064"/>
                      <a:pt x="303785" y="203417"/>
                      <a:pt x="305465" y="203742"/>
                    </a:cubicBezTo>
                    <a:cubicBezTo>
                      <a:pt x="305907" y="203830"/>
                      <a:pt x="306319" y="203889"/>
                      <a:pt x="306761" y="203977"/>
                    </a:cubicBezTo>
                    <a:cubicBezTo>
                      <a:pt x="307999" y="204213"/>
                      <a:pt x="309237" y="204449"/>
                      <a:pt x="310504" y="204626"/>
                    </a:cubicBezTo>
                    <a:cubicBezTo>
                      <a:pt x="311182" y="204744"/>
                      <a:pt x="311859" y="204802"/>
                      <a:pt x="312537" y="204891"/>
                    </a:cubicBezTo>
                    <a:cubicBezTo>
                      <a:pt x="313539" y="205009"/>
                      <a:pt x="314541" y="205186"/>
                      <a:pt x="315572" y="205274"/>
                    </a:cubicBezTo>
                    <a:cubicBezTo>
                      <a:pt x="316280" y="205333"/>
                      <a:pt x="316987" y="205333"/>
                      <a:pt x="317723" y="205362"/>
                    </a:cubicBezTo>
                    <a:cubicBezTo>
                      <a:pt x="318696" y="205421"/>
                      <a:pt x="319698" y="205510"/>
                      <a:pt x="320670" y="205510"/>
                    </a:cubicBezTo>
                    <a:cubicBezTo>
                      <a:pt x="320700" y="205510"/>
                      <a:pt x="320729" y="205510"/>
                      <a:pt x="320729" y="205510"/>
                    </a:cubicBezTo>
                    <a:cubicBezTo>
                      <a:pt x="332575" y="205480"/>
                      <a:pt x="344922" y="202298"/>
                      <a:pt x="355236" y="196434"/>
                    </a:cubicBezTo>
                    <a:cubicBezTo>
                      <a:pt x="365521" y="190569"/>
                      <a:pt x="371856" y="181552"/>
                      <a:pt x="377043" y="171121"/>
                    </a:cubicBezTo>
                    <a:cubicBezTo>
                      <a:pt x="377809" y="169559"/>
                      <a:pt x="378575" y="167967"/>
                      <a:pt x="379282" y="166317"/>
                    </a:cubicBezTo>
                    <a:cubicBezTo>
                      <a:pt x="380313" y="163871"/>
                      <a:pt x="381227" y="161367"/>
                      <a:pt x="381934" y="158803"/>
                    </a:cubicBezTo>
                    <a:cubicBezTo>
                      <a:pt x="382612" y="156239"/>
                      <a:pt x="383083" y="153617"/>
                      <a:pt x="383231" y="150964"/>
                    </a:cubicBezTo>
                    <a:cubicBezTo>
                      <a:pt x="383349" y="149285"/>
                      <a:pt x="383231" y="147546"/>
                      <a:pt x="382936" y="145867"/>
                    </a:cubicBezTo>
                    <a:close/>
                    <a:moveTo>
                      <a:pt x="368467" y="125268"/>
                    </a:moveTo>
                    <a:cubicBezTo>
                      <a:pt x="368143" y="125003"/>
                      <a:pt x="367848" y="124767"/>
                      <a:pt x="367495" y="124532"/>
                    </a:cubicBezTo>
                    <a:cubicBezTo>
                      <a:pt x="367318" y="124414"/>
                      <a:pt x="367171" y="124325"/>
                      <a:pt x="366994" y="124208"/>
                    </a:cubicBezTo>
                    <a:cubicBezTo>
                      <a:pt x="366699" y="124031"/>
                      <a:pt x="366405" y="123824"/>
                      <a:pt x="366080" y="123648"/>
                    </a:cubicBezTo>
                    <a:cubicBezTo>
                      <a:pt x="365874" y="123530"/>
                      <a:pt x="365697" y="123471"/>
                      <a:pt x="365491" y="123353"/>
                    </a:cubicBezTo>
                    <a:cubicBezTo>
                      <a:pt x="365196" y="123206"/>
                      <a:pt x="364902" y="123058"/>
                      <a:pt x="364607" y="122911"/>
                    </a:cubicBezTo>
                    <a:cubicBezTo>
                      <a:pt x="364401" y="122823"/>
                      <a:pt x="364165" y="122734"/>
                      <a:pt x="363929" y="122675"/>
                    </a:cubicBezTo>
                    <a:cubicBezTo>
                      <a:pt x="363635" y="122557"/>
                      <a:pt x="363340" y="122439"/>
                      <a:pt x="363045" y="122351"/>
                    </a:cubicBezTo>
                    <a:cubicBezTo>
                      <a:pt x="362809" y="122263"/>
                      <a:pt x="362574" y="122233"/>
                      <a:pt x="362338" y="122174"/>
                    </a:cubicBezTo>
                    <a:cubicBezTo>
                      <a:pt x="362043" y="122086"/>
                      <a:pt x="361749" y="121997"/>
                      <a:pt x="361454" y="121939"/>
                    </a:cubicBezTo>
                    <a:cubicBezTo>
                      <a:pt x="361189" y="121880"/>
                      <a:pt x="360924" y="121850"/>
                      <a:pt x="360688" y="121821"/>
                    </a:cubicBezTo>
                    <a:cubicBezTo>
                      <a:pt x="360393" y="121762"/>
                      <a:pt x="360128" y="121732"/>
                      <a:pt x="359833" y="121703"/>
                    </a:cubicBezTo>
                    <a:cubicBezTo>
                      <a:pt x="359568" y="121673"/>
                      <a:pt x="359303" y="121673"/>
                      <a:pt x="359038" y="121673"/>
                    </a:cubicBezTo>
                    <a:cubicBezTo>
                      <a:pt x="358772" y="121673"/>
                      <a:pt x="358478" y="121644"/>
                      <a:pt x="358212" y="121644"/>
                    </a:cubicBezTo>
                    <a:cubicBezTo>
                      <a:pt x="358183" y="121644"/>
                      <a:pt x="358183" y="121644"/>
                      <a:pt x="358154" y="121644"/>
                    </a:cubicBezTo>
                    <a:cubicBezTo>
                      <a:pt x="361218" y="120701"/>
                      <a:pt x="363605" y="118903"/>
                      <a:pt x="365108" y="116516"/>
                    </a:cubicBezTo>
                    <a:cubicBezTo>
                      <a:pt x="365491" y="115927"/>
                      <a:pt x="365786" y="115279"/>
                      <a:pt x="366051" y="114630"/>
                    </a:cubicBezTo>
                    <a:cubicBezTo>
                      <a:pt x="366817" y="112656"/>
                      <a:pt x="367023" y="110417"/>
                      <a:pt x="366581" y="108030"/>
                    </a:cubicBezTo>
                    <a:cubicBezTo>
                      <a:pt x="366640" y="108030"/>
                      <a:pt x="366670" y="108089"/>
                      <a:pt x="366729" y="108118"/>
                    </a:cubicBezTo>
                    <a:cubicBezTo>
                      <a:pt x="366758" y="108147"/>
                      <a:pt x="366817" y="108147"/>
                      <a:pt x="366847" y="108206"/>
                    </a:cubicBezTo>
                    <a:cubicBezTo>
                      <a:pt x="366906" y="108265"/>
                      <a:pt x="366935" y="108383"/>
                      <a:pt x="366994" y="108501"/>
                    </a:cubicBezTo>
                    <a:cubicBezTo>
                      <a:pt x="367023" y="108590"/>
                      <a:pt x="367082" y="108648"/>
                      <a:pt x="367112" y="108766"/>
                    </a:cubicBezTo>
                    <a:cubicBezTo>
                      <a:pt x="367171" y="108884"/>
                      <a:pt x="367200" y="109061"/>
                      <a:pt x="367259" y="109238"/>
                    </a:cubicBezTo>
                    <a:cubicBezTo>
                      <a:pt x="367289" y="109385"/>
                      <a:pt x="367348" y="109503"/>
                      <a:pt x="367377" y="109650"/>
                    </a:cubicBezTo>
                    <a:cubicBezTo>
                      <a:pt x="367436" y="109827"/>
                      <a:pt x="367495" y="110063"/>
                      <a:pt x="367524" y="110269"/>
                    </a:cubicBezTo>
                    <a:cubicBezTo>
                      <a:pt x="367554" y="110446"/>
                      <a:pt x="367613" y="110593"/>
                      <a:pt x="367642" y="110800"/>
                    </a:cubicBezTo>
                    <a:cubicBezTo>
                      <a:pt x="367701" y="111035"/>
                      <a:pt x="367760" y="111301"/>
                      <a:pt x="367790" y="111566"/>
                    </a:cubicBezTo>
                    <a:cubicBezTo>
                      <a:pt x="367819" y="111772"/>
                      <a:pt x="367878" y="111978"/>
                      <a:pt x="367907" y="112185"/>
                    </a:cubicBezTo>
                    <a:cubicBezTo>
                      <a:pt x="367966" y="112450"/>
                      <a:pt x="367996" y="112744"/>
                      <a:pt x="368055" y="113010"/>
                    </a:cubicBezTo>
                    <a:cubicBezTo>
                      <a:pt x="368084" y="113245"/>
                      <a:pt x="368143" y="113481"/>
                      <a:pt x="368173" y="113717"/>
                    </a:cubicBezTo>
                    <a:cubicBezTo>
                      <a:pt x="368232" y="114012"/>
                      <a:pt x="368291" y="114336"/>
                      <a:pt x="368320" y="114660"/>
                    </a:cubicBezTo>
                    <a:cubicBezTo>
                      <a:pt x="368349" y="114896"/>
                      <a:pt x="368408" y="115131"/>
                      <a:pt x="368438" y="115367"/>
                    </a:cubicBezTo>
                    <a:cubicBezTo>
                      <a:pt x="368497" y="115721"/>
                      <a:pt x="368556" y="116074"/>
                      <a:pt x="368615" y="116428"/>
                    </a:cubicBezTo>
                    <a:cubicBezTo>
                      <a:pt x="368644" y="116634"/>
                      <a:pt x="368674" y="116870"/>
                      <a:pt x="368703" y="117076"/>
                    </a:cubicBezTo>
                    <a:cubicBezTo>
                      <a:pt x="368762" y="117459"/>
                      <a:pt x="368821" y="117842"/>
                      <a:pt x="368880" y="118226"/>
                    </a:cubicBezTo>
                    <a:cubicBezTo>
                      <a:pt x="368909" y="118432"/>
                      <a:pt x="368939" y="118609"/>
                      <a:pt x="368968" y="118815"/>
                    </a:cubicBezTo>
                    <a:cubicBezTo>
                      <a:pt x="369027" y="119139"/>
                      <a:pt x="369057" y="119463"/>
                      <a:pt x="369116" y="119787"/>
                    </a:cubicBezTo>
                    <a:cubicBezTo>
                      <a:pt x="369145" y="120023"/>
                      <a:pt x="369175" y="120288"/>
                      <a:pt x="369204" y="120524"/>
                    </a:cubicBezTo>
                    <a:cubicBezTo>
                      <a:pt x="369233" y="120819"/>
                      <a:pt x="369292" y="121084"/>
                      <a:pt x="369322" y="121379"/>
                    </a:cubicBezTo>
                    <a:cubicBezTo>
                      <a:pt x="369351" y="121614"/>
                      <a:pt x="369381" y="121880"/>
                      <a:pt x="369410" y="122086"/>
                    </a:cubicBezTo>
                    <a:cubicBezTo>
                      <a:pt x="369440" y="122381"/>
                      <a:pt x="369469" y="122646"/>
                      <a:pt x="369528" y="122940"/>
                    </a:cubicBezTo>
                    <a:cubicBezTo>
                      <a:pt x="369558" y="123147"/>
                      <a:pt x="369587" y="123353"/>
                      <a:pt x="369617" y="123530"/>
                    </a:cubicBezTo>
                    <a:cubicBezTo>
                      <a:pt x="369852" y="125298"/>
                      <a:pt x="370000" y="126565"/>
                      <a:pt x="370000" y="126683"/>
                    </a:cubicBezTo>
                    <a:cubicBezTo>
                      <a:pt x="369617" y="126270"/>
                      <a:pt x="369204" y="125917"/>
                      <a:pt x="368791" y="125563"/>
                    </a:cubicBezTo>
                    <a:cubicBezTo>
                      <a:pt x="368733" y="125445"/>
                      <a:pt x="368585" y="125386"/>
                      <a:pt x="368467" y="125268"/>
                    </a:cubicBezTo>
                    <a:close/>
                    <a:moveTo>
                      <a:pt x="352466" y="92205"/>
                    </a:moveTo>
                    <a:cubicBezTo>
                      <a:pt x="351464" y="89671"/>
                      <a:pt x="350521" y="87137"/>
                      <a:pt x="349519" y="84603"/>
                    </a:cubicBezTo>
                    <a:cubicBezTo>
                      <a:pt x="352849" y="88286"/>
                      <a:pt x="356209" y="91970"/>
                      <a:pt x="359539" y="95653"/>
                    </a:cubicBezTo>
                    <a:cubicBezTo>
                      <a:pt x="357387" y="94946"/>
                      <a:pt x="353733" y="94386"/>
                      <a:pt x="352466" y="92205"/>
                    </a:cubicBezTo>
                    <a:close/>
                    <a:moveTo>
                      <a:pt x="287990" y="193104"/>
                    </a:moveTo>
                    <a:cubicBezTo>
                      <a:pt x="287401" y="192013"/>
                      <a:pt x="286782" y="190923"/>
                      <a:pt x="286075" y="189921"/>
                    </a:cubicBezTo>
                    <a:cubicBezTo>
                      <a:pt x="285191" y="188654"/>
                      <a:pt x="283865" y="188035"/>
                      <a:pt x="282892" y="186827"/>
                    </a:cubicBezTo>
                    <a:cubicBezTo>
                      <a:pt x="281625" y="185295"/>
                      <a:pt x="281183" y="183320"/>
                      <a:pt x="280093" y="181700"/>
                    </a:cubicBezTo>
                    <a:cubicBezTo>
                      <a:pt x="278885" y="179902"/>
                      <a:pt x="277028" y="178488"/>
                      <a:pt x="275555" y="176926"/>
                    </a:cubicBezTo>
                    <a:cubicBezTo>
                      <a:pt x="274023" y="175334"/>
                      <a:pt x="272461" y="173832"/>
                      <a:pt x="271017" y="172270"/>
                    </a:cubicBezTo>
                    <a:cubicBezTo>
                      <a:pt x="269573" y="170708"/>
                      <a:pt x="268247" y="169028"/>
                      <a:pt x="267215" y="167083"/>
                    </a:cubicBezTo>
                    <a:cubicBezTo>
                      <a:pt x="266420" y="165581"/>
                      <a:pt x="265477" y="164225"/>
                      <a:pt x="264033" y="163223"/>
                    </a:cubicBezTo>
                    <a:cubicBezTo>
                      <a:pt x="263738" y="163017"/>
                      <a:pt x="263385" y="162840"/>
                      <a:pt x="263031" y="162663"/>
                    </a:cubicBezTo>
                    <a:cubicBezTo>
                      <a:pt x="261941" y="162162"/>
                      <a:pt x="260762" y="161750"/>
                      <a:pt x="260232" y="160659"/>
                    </a:cubicBezTo>
                    <a:cubicBezTo>
                      <a:pt x="259937" y="160070"/>
                      <a:pt x="259907" y="159392"/>
                      <a:pt x="259996" y="158656"/>
                    </a:cubicBezTo>
                    <a:cubicBezTo>
                      <a:pt x="260025" y="158420"/>
                      <a:pt x="260055" y="158184"/>
                      <a:pt x="260114" y="157919"/>
                    </a:cubicBezTo>
                    <a:cubicBezTo>
                      <a:pt x="260290" y="156946"/>
                      <a:pt x="260556" y="155945"/>
                      <a:pt x="260497" y="155090"/>
                    </a:cubicBezTo>
                    <a:cubicBezTo>
                      <a:pt x="260379" y="152968"/>
                      <a:pt x="259613" y="150935"/>
                      <a:pt x="258788" y="148990"/>
                    </a:cubicBezTo>
                    <a:cubicBezTo>
                      <a:pt x="258316" y="147900"/>
                      <a:pt x="257845" y="146898"/>
                      <a:pt x="257285" y="145955"/>
                    </a:cubicBezTo>
                    <a:cubicBezTo>
                      <a:pt x="255664" y="143126"/>
                      <a:pt x="253572" y="140827"/>
                      <a:pt x="250831" y="138676"/>
                    </a:cubicBezTo>
                    <a:cubicBezTo>
                      <a:pt x="250448" y="138382"/>
                      <a:pt x="250065" y="138087"/>
                      <a:pt x="249711" y="137792"/>
                    </a:cubicBezTo>
                    <a:cubicBezTo>
                      <a:pt x="247531" y="136083"/>
                      <a:pt x="245704" y="134639"/>
                      <a:pt x="244496" y="132193"/>
                    </a:cubicBezTo>
                    <a:cubicBezTo>
                      <a:pt x="244289" y="131781"/>
                      <a:pt x="244113" y="131339"/>
                      <a:pt x="243936" y="130897"/>
                    </a:cubicBezTo>
                    <a:cubicBezTo>
                      <a:pt x="243788" y="130514"/>
                      <a:pt x="243671" y="130131"/>
                      <a:pt x="243553" y="129777"/>
                    </a:cubicBezTo>
                    <a:cubicBezTo>
                      <a:pt x="243287" y="129040"/>
                      <a:pt x="243022" y="128363"/>
                      <a:pt x="242610" y="127714"/>
                    </a:cubicBezTo>
                    <a:cubicBezTo>
                      <a:pt x="242403" y="127390"/>
                      <a:pt x="242168" y="127095"/>
                      <a:pt x="241873" y="126801"/>
                    </a:cubicBezTo>
                    <a:cubicBezTo>
                      <a:pt x="241372" y="126300"/>
                      <a:pt x="240901" y="125946"/>
                      <a:pt x="240429" y="125593"/>
                    </a:cubicBezTo>
                    <a:cubicBezTo>
                      <a:pt x="239958" y="125239"/>
                      <a:pt x="239486" y="124915"/>
                      <a:pt x="239015" y="124473"/>
                    </a:cubicBezTo>
                    <a:cubicBezTo>
                      <a:pt x="239604" y="123942"/>
                      <a:pt x="240193" y="123441"/>
                      <a:pt x="240783" y="122940"/>
                    </a:cubicBezTo>
                    <a:cubicBezTo>
                      <a:pt x="242551" y="121408"/>
                      <a:pt x="244289" y="119876"/>
                      <a:pt x="245733" y="118019"/>
                    </a:cubicBezTo>
                    <a:cubicBezTo>
                      <a:pt x="247649" y="115544"/>
                      <a:pt x="249152" y="112774"/>
                      <a:pt x="250743" y="110092"/>
                    </a:cubicBezTo>
                    <a:cubicBezTo>
                      <a:pt x="251745" y="108413"/>
                      <a:pt x="252894" y="106792"/>
                      <a:pt x="253866" y="105142"/>
                    </a:cubicBezTo>
                    <a:cubicBezTo>
                      <a:pt x="255458" y="102372"/>
                      <a:pt x="256430" y="99454"/>
                      <a:pt x="255045" y="96095"/>
                    </a:cubicBezTo>
                    <a:cubicBezTo>
                      <a:pt x="253690" y="92795"/>
                      <a:pt x="251391" y="90113"/>
                      <a:pt x="248503" y="88198"/>
                    </a:cubicBezTo>
                    <a:cubicBezTo>
                      <a:pt x="246765" y="87048"/>
                      <a:pt x="244849" y="86194"/>
                      <a:pt x="242816" y="85663"/>
                    </a:cubicBezTo>
                    <a:cubicBezTo>
                      <a:pt x="238897" y="84632"/>
                      <a:pt x="234683" y="84573"/>
                      <a:pt x="230587" y="84161"/>
                    </a:cubicBezTo>
                    <a:cubicBezTo>
                      <a:pt x="228141" y="83895"/>
                      <a:pt x="225725" y="83512"/>
                      <a:pt x="223456" y="82658"/>
                    </a:cubicBezTo>
                    <a:cubicBezTo>
                      <a:pt x="226520" y="81950"/>
                      <a:pt x="229025" y="80330"/>
                      <a:pt x="231294" y="78355"/>
                    </a:cubicBezTo>
                    <a:cubicBezTo>
                      <a:pt x="233003" y="76882"/>
                      <a:pt x="234565" y="75173"/>
                      <a:pt x="236127" y="73552"/>
                    </a:cubicBezTo>
                    <a:cubicBezTo>
                      <a:pt x="236657" y="72992"/>
                      <a:pt x="237158" y="72462"/>
                      <a:pt x="237689" y="71931"/>
                    </a:cubicBezTo>
                    <a:cubicBezTo>
                      <a:pt x="237158" y="72933"/>
                      <a:pt x="236480" y="74024"/>
                      <a:pt x="235891" y="75114"/>
                    </a:cubicBezTo>
                    <a:cubicBezTo>
                      <a:pt x="234948" y="76970"/>
                      <a:pt x="234359" y="78915"/>
                      <a:pt x="235537" y="80860"/>
                    </a:cubicBezTo>
                    <a:cubicBezTo>
                      <a:pt x="237011" y="83306"/>
                      <a:pt x="240370" y="84278"/>
                      <a:pt x="243052" y="84337"/>
                    </a:cubicBezTo>
                    <a:cubicBezTo>
                      <a:pt x="243111" y="84337"/>
                      <a:pt x="243199" y="84337"/>
                      <a:pt x="243258" y="84337"/>
                    </a:cubicBezTo>
                    <a:cubicBezTo>
                      <a:pt x="243641" y="84337"/>
                      <a:pt x="243965" y="84278"/>
                      <a:pt x="244319" y="84219"/>
                    </a:cubicBezTo>
                    <a:cubicBezTo>
                      <a:pt x="244643" y="84190"/>
                      <a:pt x="244967" y="84190"/>
                      <a:pt x="245291" y="84131"/>
                    </a:cubicBezTo>
                    <a:cubicBezTo>
                      <a:pt x="245674" y="84072"/>
                      <a:pt x="246028" y="83925"/>
                      <a:pt x="246382" y="83807"/>
                    </a:cubicBezTo>
                    <a:cubicBezTo>
                      <a:pt x="246676" y="83719"/>
                      <a:pt x="246971" y="83660"/>
                      <a:pt x="247236" y="83542"/>
                    </a:cubicBezTo>
                    <a:cubicBezTo>
                      <a:pt x="247590" y="83394"/>
                      <a:pt x="247914" y="83218"/>
                      <a:pt x="248238" y="83041"/>
                    </a:cubicBezTo>
                    <a:cubicBezTo>
                      <a:pt x="248503" y="82893"/>
                      <a:pt x="248768" y="82805"/>
                      <a:pt x="249004" y="82628"/>
                    </a:cubicBezTo>
                    <a:cubicBezTo>
                      <a:pt x="249328" y="82422"/>
                      <a:pt x="249623" y="82186"/>
                      <a:pt x="249918" y="81950"/>
                    </a:cubicBezTo>
                    <a:cubicBezTo>
                      <a:pt x="250153" y="81774"/>
                      <a:pt x="250389" y="81626"/>
                      <a:pt x="250595" y="81449"/>
                    </a:cubicBezTo>
                    <a:cubicBezTo>
                      <a:pt x="250890" y="81184"/>
                      <a:pt x="251155" y="80890"/>
                      <a:pt x="251450" y="80595"/>
                    </a:cubicBezTo>
                    <a:cubicBezTo>
                      <a:pt x="251656" y="80389"/>
                      <a:pt x="251863" y="80212"/>
                      <a:pt x="252039" y="80006"/>
                    </a:cubicBezTo>
                    <a:cubicBezTo>
                      <a:pt x="252334" y="79681"/>
                      <a:pt x="252570" y="79328"/>
                      <a:pt x="252835" y="79004"/>
                    </a:cubicBezTo>
                    <a:cubicBezTo>
                      <a:pt x="252982" y="78797"/>
                      <a:pt x="253159" y="78621"/>
                      <a:pt x="253307" y="78385"/>
                    </a:cubicBezTo>
                    <a:cubicBezTo>
                      <a:pt x="253572" y="78002"/>
                      <a:pt x="253837" y="77589"/>
                      <a:pt x="254102" y="77177"/>
                    </a:cubicBezTo>
                    <a:cubicBezTo>
                      <a:pt x="254220" y="77000"/>
                      <a:pt x="254338" y="76823"/>
                      <a:pt x="254456" y="76646"/>
                    </a:cubicBezTo>
                    <a:cubicBezTo>
                      <a:pt x="254809" y="76057"/>
                      <a:pt x="255134" y="75438"/>
                      <a:pt x="255428" y="74819"/>
                    </a:cubicBezTo>
                    <a:cubicBezTo>
                      <a:pt x="256460" y="72786"/>
                      <a:pt x="257432" y="70576"/>
                      <a:pt x="258257" y="68307"/>
                    </a:cubicBezTo>
                    <a:cubicBezTo>
                      <a:pt x="259377" y="65272"/>
                      <a:pt x="260261" y="62118"/>
                      <a:pt x="260644" y="58995"/>
                    </a:cubicBezTo>
                    <a:cubicBezTo>
                      <a:pt x="260850" y="57433"/>
                      <a:pt x="260909" y="55871"/>
                      <a:pt x="260850" y="54368"/>
                    </a:cubicBezTo>
                    <a:cubicBezTo>
                      <a:pt x="260732" y="52099"/>
                      <a:pt x="260290" y="49860"/>
                      <a:pt x="259406" y="47797"/>
                    </a:cubicBezTo>
                    <a:cubicBezTo>
                      <a:pt x="258228" y="45027"/>
                      <a:pt x="256253" y="42493"/>
                      <a:pt x="253277" y="40401"/>
                    </a:cubicBezTo>
                    <a:cubicBezTo>
                      <a:pt x="251244" y="38957"/>
                      <a:pt x="249063" y="37660"/>
                      <a:pt x="246824" y="36422"/>
                    </a:cubicBezTo>
                    <a:cubicBezTo>
                      <a:pt x="244584" y="35214"/>
                      <a:pt x="242315" y="34065"/>
                      <a:pt x="240075" y="32916"/>
                    </a:cubicBezTo>
                    <a:cubicBezTo>
                      <a:pt x="238042" y="31884"/>
                      <a:pt x="235920" y="31177"/>
                      <a:pt x="233651" y="31000"/>
                    </a:cubicBezTo>
                    <a:cubicBezTo>
                      <a:pt x="233504" y="31000"/>
                      <a:pt x="233327" y="30971"/>
                      <a:pt x="233150" y="30971"/>
                    </a:cubicBezTo>
                    <a:cubicBezTo>
                      <a:pt x="232797" y="30971"/>
                      <a:pt x="232443" y="31030"/>
                      <a:pt x="232090" y="31059"/>
                    </a:cubicBezTo>
                    <a:cubicBezTo>
                      <a:pt x="231972" y="31059"/>
                      <a:pt x="231883" y="31059"/>
                      <a:pt x="231765" y="31089"/>
                    </a:cubicBezTo>
                    <a:cubicBezTo>
                      <a:pt x="231147" y="31177"/>
                      <a:pt x="230528" y="31324"/>
                      <a:pt x="229880" y="31442"/>
                    </a:cubicBezTo>
                    <a:cubicBezTo>
                      <a:pt x="229437" y="31531"/>
                      <a:pt x="229025" y="31619"/>
                      <a:pt x="228583" y="31678"/>
                    </a:cubicBezTo>
                    <a:cubicBezTo>
                      <a:pt x="228406" y="31708"/>
                      <a:pt x="228200" y="31708"/>
                      <a:pt x="228023" y="31737"/>
                    </a:cubicBezTo>
                    <a:cubicBezTo>
                      <a:pt x="227522" y="31766"/>
                      <a:pt x="227051" y="31796"/>
                      <a:pt x="226579" y="31737"/>
                    </a:cubicBezTo>
                    <a:lnTo>
                      <a:pt x="226579" y="31737"/>
                    </a:lnTo>
                    <a:cubicBezTo>
                      <a:pt x="227080" y="31501"/>
                      <a:pt x="227610" y="31266"/>
                      <a:pt x="228141" y="31030"/>
                    </a:cubicBezTo>
                    <a:cubicBezTo>
                      <a:pt x="228259" y="30971"/>
                      <a:pt x="228377" y="30912"/>
                      <a:pt x="228524" y="30882"/>
                    </a:cubicBezTo>
                    <a:cubicBezTo>
                      <a:pt x="229054" y="30647"/>
                      <a:pt x="229614" y="30440"/>
                      <a:pt x="230174" y="30264"/>
                    </a:cubicBezTo>
                    <a:cubicBezTo>
                      <a:pt x="230263" y="30234"/>
                      <a:pt x="230351" y="30205"/>
                      <a:pt x="230410" y="30205"/>
                    </a:cubicBezTo>
                    <a:cubicBezTo>
                      <a:pt x="230911" y="30057"/>
                      <a:pt x="231412" y="29910"/>
                      <a:pt x="231913" y="29822"/>
                    </a:cubicBezTo>
                    <a:cubicBezTo>
                      <a:pt x="232031" y="29792"/>
                      <a:pt x="232119" y="29763"/>
                      <a:pt x="232237" y="29763"/>
                    </a:cubicBezTo>
                    <a:cubicBezTo>
                      <a:pt x="232797" y="29674"/>
                      <a:pt x="233357" y="29615"/>
                      <a:pt x="233917" y="29615"/>
                    </a:cubicBezTo>
                    <a:cubicBezTo>
                      <a:pt x="234034" y="29615"/>
                      <a:pt x="234152" y="29615"/>
                      <a:pt x="234270" y="29615"/>
                    </a:cubicBezTo>
                    <a:cubicBezTo>
                      <a:pt x="234889" y="29615"/>
                      <a:pt x="235537" y="29674"/>
                      <a:pt x="236156" y="29822"/>
                    </a:cubicBezTo>
                    <a:cubicBezTo>
                      <a:pt x="238514" y="30352"/>
                      <a:pt x="240635" y="31708"/>
                      <a:pt x="242728" y="32945"/>
                    </a:cubicBezTo>
                    <a:cubicBezTo>
                      <a:pt x="243435" y="33358"/>
                      <a:pt x="244113" y="33770"/>
                      <a:pt x="244820" y="34124"/>
                    </a:cubicBezTo>
                    <a:cubicBezTo>
                      <a:pt x="245439" y="34448"/>
                      <a:pt x="246057" y="34743"/>
                      <a:pt x="246676" y="35067"/>
                    </a:cubicBezTo>
                    <a:cubicBezTo>
                      <a:pt x="249181" y="36305"/>
                      <a:pt x="251774" y="37513"/>
                      <a:pt x="254073" y="39104"/>
                    </a:cubicBezTo>
                    <a:cubicBezTo>
                      <a:pt x="255782" y="40283"/>
                      <a:pt x="257344" y="41668"/>
                      <a:pt x="258611" y="43406"/>
                    </a:cubicBezTo>
                    <a:cubicBezTo>
                      <a:pt x="258729" y="43583"/>
                      <a:pt x="258847" y="43789"/>
                      <a:pt x="258964" y="43996"/>
                    </a:cubicBezTo>
                    <a:cubicBezTo>
                      <a:pt x="258994" y="44055"/>
                      <a:pt x="259023" y="44143"/>
                      <a:pt x="259082" y="44231"/>
                    </a:cubicBezTo>
                    <a:cubicBezTo>
                      <a:pt x="259171" y="44379"/>
                      <a:pt x="259230" y="44556"/>
                      <a:pt x="259318" y="44732"/>
                    </a:cubicBezTo>
                    <a:cubicBezTo>
                      <a:pt x="259347" y="44821"/>
                      <a:pt x="259406" y="44909"/>
                      <a:pt x="259436" y="45027"/>
                    </a:cubicBezTo>
                    <a:cubicBezTo>
                      <a:pt x="259495" y="45204"/>
                      <a:pt x="259583" y="45381"/>
                      <a:pt x="259642" y="45587"/>
                    </a:cubicBezTo>
                    <a:cubicBezTo>
                      <a:pt x="259672" y="45675"/>
                      <a:pt x="259701" y="45793"/>
                      <a:pt x="259760" y="45882"/>
                    </a:cubicBezTo>
                    <a:cubicBezTo>
                      <a:pt x="259819" y="46088"/>
                      <a:pt x="259907" y="46324"/>
                      <a:pt x="259966" y="46530"/>
                    </a:cubicBezTo>
                    <a:cubicBezTo>
                      <a:pt x="259996" y="46618"/>
                      <a:pt x="260025" y="46707"/>
                      <a:pt x="260055" y="46795"/>
                    </a:cubicBezTo>
                    <a:cubicBezTo>
                      <a:pt x="260143" y="47119"/>
                      <a:pt x="260261" y="47414"/>
                      <a:pt x="260349" y="47738"/>
                    </a:cubicBezTo>
                    <a:cubicBezTo>
                      <a:pt x="260438" y="48003"/>
                      <a:pt x="260526" y="48298"/>
                      <a:pt x="260615" y="48563"/>
                    </a:cubicBezTo>
                    <a:cubicBezTo>
                      <a:pt x="260644" y="48681"/>
                      <a:pt x="260674" y="48770"/>
                      <a:pt x="260732" y="48887"/>
                    </a:cubicBezTo>
                    <a:cubicBezTo>
                      <a:pt x="260791" y="49094"/>
                      <a:pt x="260880" y="49300"/>
                      <a:pt x="260939" y="49477"/>
                    </a:cubicBezTo>
                    <a:cubicBezTo>
                      <a:pt x="260968" y="49595"/>
                      <a:pt x="261027" y="49712"/>
                      <a:pt x="261057" y="49830"/>
                    </a:cubicBezTo>
                    <a:cubicBezTo>
                      <a:pt x="261116" y="50007"/>
                      <a:pt x="261204" y="50184"/>
                      <a:pt x="261263" y="50361"/>
                    </a:cubicBezTo>
                    <a:cubicBezTo>
                      <a:pt x="261322" y="50479"/>
                      <a:pt x="261351" y="50567"/>
                      <a:pt x="261410" y="50685"/>
                    </a:cubicBezTo>
                    <a:cubicBezTo>
                      <a:pt x="261499" y="50862"/>
                      <a:pt x="261587" y="51039"/>
                      <a:pt x="261675" y="51215"/>
                    </a:cubicBezTo>
                    <a:cubicBezTo>
                      <a:pt x="261705" y="51304"/>
                      <a:pt x="261764" y="51392"/>
                      <a:pt x="261793" y="51451"/>
                    </a:cubicBezTo>
                    <a:cubicBezTo>
                      <a:pt x="261911" y="51687"/>
                      <a:pt x="262059" y="51923"/>
                      <a:pt x="262206" y="52129"/>
                    </a:cubicBezTo>
                    <a:cubicBezTo>
                      <a:pt x="262235" y="52158"/>
                      <a:pt x="262265" y="52188"/>
                      <a:pt x="262265" y="52217"/>
                    </a:cubicBezTo>
                    <a:cubicBezTo>
                      <a:pt x="262383" y="52394"/>
                      <a:pt x="262530" y="52541"/>
                      <a:pt x="262677" y="52689"/>
                    </a:cubicBezTo>
                    <a:cubicBezTo>
                      <a:pt x="262736" y="52748"/>
                      <a:pt x="262795" y="52777"/>
                      <a:pt x="262854" y="52836"/>
                    </a:cubicBezTo>
                    <a:cubicBezTo>
                      <a:pt x="262972" y="52924"/>
                      <a:pt x="263090" y="53013"/>
                      <a:pt x="263208" y="53072"/>
                    </a:cubicBezTo>
                    <a:cubicBezTo>
                      <a:pt x="263267" y="53101"/>
                      <a:pt x="263355" y="53131"/>
                      <a:pt x="263414" y="53160"/>
                    </a:cubicBezTo>
                    <a:cubicBezTo>
                      <a:pt x="263532" y="53219"/>
                      <a:pt x="263679" y="53249"/>
                      <a:pt x="263827" y="53278"/>
                    </a:cubicBezTo>
                    <a:cubicBezTo>
                      <a:pt x="263915" y="53278"/>
                      <a:pt x="263974" y="53308"/>
                      <a:pt x="264062" y="53308"/>
                    </a:cubicBezTo>
                    <a:cubicBezTo>
                      <a:pt x="264092" y="53308"/>
                      <a:pt x="264151" y="53337"/>
                      <a:pt x="264180" y="53337"/>
                    </a:cubicBezTo>
                    <a:cubicBezTo>
                      <a:pt x="264239" y="53337"/>
                      <a:pt x="264298" y="53308"/>
                      <a:pt x="264357" y="53308"/>
                    </a:cubicBezTo>
                    <a:cubicBezTo>
                      <a:pt x="264593" y="53278"/>
                      <a:pt x="264829" y="53249"/>
                      <a:pt x="265094" y="53131"/>
                    </a:cubicBezTo>
                    <a:cubicBezTo>
                      <a:pt x="265182" y="53101"/>
                      <a:pt x="265300" y="53072"/>
                      <a:pt x="265418" y="53013"/>
                    </a:cubicBezTo>
                    <a:cubicBezTo>
                      <a:pt x="265772" y="52836"/>
                      <a:pt x="266155" y="52630"/>
                      <a:pt x="266597" y="52306"/>
                    </a:cubicBezTo>
                    <a:cubicBezTo>
                      <a:pt x="267274" y="51775"/>
                      <a:pt x="267864" y="51186"/>
                      <a:pt x="268394" y="50508"/>
                    </a:cubicBezTo>
                    <a:cubicBezTo>
                      <a:pt x="269426" y="49182"/>
                      <a:pt x="270133" y="47591"/>
                      <a:pt x="270604" y="45882"/>
                    </a:cubicBezTo>
                    <a:cubicBezTo>
                      <a:pt x="270840" y="45027"/>
                      <a:pt x="271046" y="44143"/>
                      <a:pt x="271223" y="43230"/>
                    </a:cubicBezTo>
                    <a:cubicBezTo>
                      <a:pt x="271871" y="39634"/>
                      <a:pt x="271901" y="35774"/>
                      <a:pt x="272313" y="32680"/>
                    </a:cubicBezTo>
                    <a:cubicBezTo>
                      <a:pt x="272962" y="40106"/>
                      <a:pt x="271076" y="50832"/>
                      <a:pt x="279592" y="54427"/>
                    </a:cubicBezTo>
                    <a:cubicBezTo>
                      <a:pt x="279592" y="54427"/>
                      <a:pt x="279621" y="54427"/>
                      <a:pt x="279621" y="54427"/>
                    </a:cubicBezTo>
                    <a:cubicBezTo>
                      <a:pt x="280152" y="54634"/>
                      <a:pt x="280682" y="54840"/>
                      <a:pt x="281242" y="54987"/>
                    </a:cubicBezTo>
                    <a:cubicBezTo>
                      <a:pt x="281448" y="55046"/>
                      <a:pt x="281655" y="55076"/>
                      <a:pt x="281861" y="55135"/>
                    </a:cubicBezTo>
                    <a:cubicBezTo>
                      <a:pt x="282244" y="55223"/>
                      <a:pt x="282627" y="55311"/>
                      <a:pt x="283010" y="55400"/>
                    </a:cubicBezTo>
                    <a:cubicBezTo>
                      <a:pt x="283246" y="55429"/>
                      <a:pt x="283511" y="55459"/>
                      <a:pt x="283776" y="55488"/>
                    </a:cubicBezTo>
                    <a:cubicBezTo>
                      <a:pt x="284130" y="55547"/>
                      <a:pt x="284484" y="55577"/>
                      <a:pt x="284867" y="55606"/>
                    </a:cubicBezTo>
                    <a:cubicBezTo>
                      <a:pt x="285132" y="55636"/>
                      <a:pt x="285427" y="55636"/>
                      <a:pt x="285692" y="55636"/>
                    </a:cubicBezTo>
                    <a:cubicBezTo>
                      <a:pt x="286016" y="55636"/>
                      <a:pt x="286311" y="55665"/>
                      <a:pt x="286635" y="55665"/>
                    </a:cubicBezTo>
                    <a:cubicBezTo>
                      <a:pt x="286664" y="55665"/>
                      <a:pt x="286723" y="55665"/>
                      <a:pt x="286753" y="55665"/>
                    </a:cubicBezTo>
                    <a:cubicBezTo>
                      <a:pt x="287136" y="55665"/>
                      <a:pt x="287489" y="55636"/>
                      <a:pt x="287872" y="55606"/>
                    </a:cubicBezTo>
                    <a:cubicBezTo>
                      <a:pt x="288167" y="55577"/>
                      <a:pt x="288432" y="55577"/>
                      <a:pt x="288698" y="55577"/>
                    </a:cubicBezTo>
                    <a:cubicBezTo>
                      <a:pt x="289081" y="55547"/>
                      <a:pt x="289464" y="55488"/>
                      <a:pt x="289847" y="55429"/>
                    </a:cubicBezTo>
                    <a:cubicBezTo>
                      <a:pt x="290112" y="55400"/>
                      <a:pt x="290377" y="55370"/>
                      <a:pt x="290613" y="55341"/>
                    </a:cubicBezTo>
                    <a:cubicBezTo>
                      <a:pt x="291026" y="55282"/>
                      <a:pt x="291438" y="55164"/>
                      <a:pt x="291851" y="55076"/>
                    </a:cubicBezTo>
                    <a:cubicBezTo>
                      <a:pt x="292057" y="55017"/>
                      <a:pt x="292263" y="54987"/>
                      <a:pt x="292469" y="54928"/>
                    </a:cubicBezTo>
                    <a:cubicBezTo>
                      <a:pt x="293059" y="54781"/>
                      <a:pt x="293648" y="54604"/>
                      <a:pt x="294208" y="54398"/>
                    </a:cubicBezTo>
                    <a:cubicBezTo>
                      <a:pt x="297420" y="53249"/>
                      <a:pt x="298893" y="50832"/>
                      <a:pt x="299836" y="48062"/>
                    </a:cubicBezTo>
                    <a:cubicBezTo>
                      <a:pt x="300426" y="46383"/>
                      <a:pt x="300809" y="44585"/>
                      <a:pt x="301310" y="42846"/>
                    </a:cubicBezTo>
                    <a:cubicBezTo>
                      <a:pt x="301693" y="44025"/>
                      <a:pt x="301634" y="45145"/>
                      <a:pt x="301369" y="46235"/>
                    </a:cubicBezTo>
                    <a:cubicBezTo>
                      <a:pt x="301221" y="46795"/>
                      <a:pt x="301045" y="47326"/>
                      <a:pt x="300809" y="47856"/>
                    </a:cubicBezTo>
                    <a:cubicBezTo>
                      <a:pt x="300367" y="48917"/>
                      <a:pt x="299836" y="49978"/>
                      <a:pt x="299394" y="51009"/>
                    </a:cubicBezTo>
                    <a:cubicBezTo>
                      <a:pt x="298746" y="52571"/>
                      <a:pt x="298334" y="54162"/>
                      <a:pt x="298923" y="55812"/>
                    </a:cubicBezTo>
                    <a:cubicBezTo>
                      <a:pt x="299689" y="57964"/>
                      <a:pt x="302223" y="59231"/>
                      <a:pt x="303932" y="60527"/>
                    </a:cubicBezTo>
                    <a:cubicBezTo>
                      <a:pt x="305583" y="61794"/>
                      <a:pt x="307233" y="63061"/>
                      <a:pt x="309001" y="64152"/>
                    </a:cubicBezTo>
                    <a:cubicBezTo>
                      <a:pt x="309590" y="64505"/>
                      <a:pt x="310209" y="64830"/>
                      <a:pt x="310828" y="65124"/>
                    </a:cubicBezTo>
                    <a:cubicBezTo>
                      <a:pt x="315248" y="67216"/>
                      <a:pt x="320169" y="67629"/>
                      <a:pt x="324884" y="68749"/>
                    </a:cubicBezTo>
                    <a:cubicBezTo>
                      <a:pt x="325562" y="68896"/>
                      <a:pt x="326240" y="69073"/>
                      <a:pt x="326888" y="69279"/>
                    </a:cubicBezTo>
                    <a:cubicBezTo>
                      <a:pt x="332487" y="70929"/>
                      <a:pt x="337791" y="73552"/>
                      <a:pt x="342536" y="76970"/>
                    </a:cubicBezTo>
                    <a:cubicBezTo>
                      <a:pt x="341209" y="76646"/>
                      <a:pt x="339942" y="76234"/>
                      <a:pt x="338675" y="75762"/>
                    </a:cubicBezTo>
                    <a:cubicBezTo>
                      <a:pt x="338027" y="75526"/>
                      <a:pt x="337408" y="75291"/>
                      <a:pt x="336789" y="75055"/>
                    </a:cubicBezTo>
                    <a:cubicBezTo>
                      <a:pt x="335522" y="74583"/>
                      <a:pt x="334255" y="74083"/>
                      <a:pt x="332988" y="73640"/>
                    </a:cubicBezTo>
                    <a:cubicBezTo>
                      <a:pt x="331072" y="72963"/>
                      <a:pt x="329157" y="72373"/>
                      <a:pt x="327124" y="72049"/>
                    </a:cubicBezTo>
                    <a:cubicBezTo>
                      <a:pt x="326505" y="71931"/>
                      <a:pt x="325857" y="71843"/>
                      <a:pt x="325208" y="71784"/>
                    </a:cubicBezTo>
                    <a:cubicBezTo>
                      <a:pt x="325032" y="71755"/>
                      <a:pt x="324855" y="71755"/>
                      <a:pt x="324648" y="71725"/>
                    </a:cubicBezTo>
                    <a:cubicBezTo>
                      <a:pt x="324030" y="71666"/>
                      <a:pt x="323381" y="71607"/>
                      <a:pt x="322763" y="71607"/>
                    </a:cubicBezTo>
                    <a:cubicBezTo>
                      <a:pt x="322704" y="71607"/>
                      <a:pt x="322645" y="71607"/>
                      <a:pt x="322586" y="71607"/>
                    </a:cubicBezTo>
                    <a:cubicBezTo>
                      <a:pt x="322556" y="71607"/>
                      <a:pt x="322556" y="71607"/>
                      <a:pt x="322527" y="71607"/>
                    </a:cubicBezTo>
                    <a:cubicBezTo>
                      <a:pt x="322497" y="71607"/>
                      <a:pt x="322438" y="71607"/>
                      <a:pt x="322409" y="71607"/>
                    </a:cubicBezTo>
                    <a:cubicBezTo>
                      <a:pt x="321996" y="71607"/>
                      <a:pt x="321584" y="71637"/>
                      <a:pt x="321171" y="71696"/>
                    </a:cubicBezTo>
                    <a:cubicBezTo>
                      <a:pt x="321083" y="71696"/>
                      <a:pt x="320994" y="71725"/>
                      <a:pt x="320906" y="71725"/>
                    </a:cubicBezTo>
                    <a:cubicBezTo>
                      <a:pt x="320464" y="71784"/>
                      <a:pt x="320051" y="71872"/>
                      <a:pt x="319639" y="71990"/>
                    </a:cubicBezTo>
                    <a:cubicBezTo>
                      <a:pt x="319551" y="72020"/>
                      <a:pt x="319492" y="72049"/>
                      <a:pt x="319403" y="72079"/>
                    </a:cubicBezTo>
                    <a:cubicBezTo>
                      <a:pt x="319020" y="72197"/>
                      <a:pt x="318666" y="72344"/>
                      <a:pt x="318342" y="72550"/>
                    </a:cubicBezTo>
                    <a:cubicBezTo>
                      <a:pt x="318283" y="72580"/>
                      <a:pt x="318224" y="72609"/>
                      <a:pt x="318166" y="72639"/>
                    </a:cubicBezTo>
                    <a:cubicBezTo>
                      <a:pt x="317782" y="72845"/>
                      <a:pt x="317458" y="73110"/>
                      <a:pt x="317105" y="73434"/>
                    </a:cubicBezTo>
                    <a:cubicBezTo>
                      <a:pt x="317016" y="73493"/>
                      <a:pt x="316957" y="73582"/>
                      <a:pt x="316898" y="73640"/>
                    </a:cubicBezTo>
                    <a:cubicBezTo>
                      <a:pt x="316574" y="73965"/>
                      <a:pt x="316250" y="74348"/>
                      <a:pt x="315985" y="74790"/>
                    </a:cubicBezTo>
                    <a:cubicBezTo>
                      <a:pt x="315985" y="74790"/>
                      <a:pt x="315985" y="74790"/>
                      <a:pt x="315985" y="74790"/>
                    </a:cubicBezTo>
                    <a:cubicBezTo>
                      <a:pt x="315779" y="72373"/>
                      <a:pt x="314777" y="70399"/>
                      <a:pt x="313333" y="68749"/>
                    </a:cubicBezTo>
                    <a:cubicBezTo>
                      <a:pt x="312449" y="67747"/>
                      <a:pt x="311417" y="66863"/>
                      <a:pt x="310298" y="66067"/>
                    </a:cubicBezTo>
                    <a:cubicBezTo>
                      <a:pt x="308412" y="64741"/>
                      <a:pt x="306290" y="63651"/>
                      <a:pt x="304227" y="62649"/>
                    </a:cubicBezTo>
                    <a:cubicBezTo>
                      <a:pt x="302990" y="62060"/>
                      <a:pt x="301781" y="61470"/>
                      <a:pt x="300662" y="60910"/>
                    </a:cubicBezTo>
                    <a:cubicBezTo>
                      <a:pt x="299601" y="60380"/>
                      <a:pt x="298540" y="59879"/>
                      <a:pt x="297508" y="59407"/>
                    </a:cubicBezTo>
                    <a:cubicBezTo>
                      <a:pt x="297184" y="59260"/>
                      <a:pt x="296831" y="59172"/>
                      <a:pt x="296507" y="59024"/>
                    </a:cubicBezTo>
                    <a:cubicBezTo>
                      <a:pt x="295799" y="58730"/>
                      <a:pt x="295063" y="58464"/>
                      <a:pt x="294355" y="58229"/>
                    </a:cubicBezTo>
                    <a:cubicBezTo>
                      <a:pt x="293943" y="58111"/>
                      <a:pt x="293501" y="58022"/>
                      <a:pt x="293088" y="57934"/>
                    </a:cubicBezTo>
                    <a:cubicBezTo>
                      <a:pt x="292411" y="57757"/>
                      <a:pt x="291762" y="57580"/>
                      <a:pt x="291084" y="57463"/>
                    </a:cubicBezTo>
                    <a:cubicBezTo>
                      <a:pt x="290613" y="57404"/>
                      <a:pt x="290112" y="57404"/>
                      <a:pt x="289641" y="57345"/>
                    </a:cubicBezTo>
                    <a:cubicBezTo>
                      <a:pt x="289022" y="57286"/>
                      <a:pt x="288403" y="57197"/>
                      <a:pt x="287755" y="57197"/>
                    </a:cubicBezTo>
                    <a:cubicBezTo>
                      <a:pt x="287637" y="57197"/>
                      <a:pt x="287548" y="57197"/>
                      <a:pt x="287430" y="57197"/>
                    </a:cubicBezTo>
                    <a:cubicBezTo>
                      <a:pt x="286782" y="57197"/>
                      <a:pt x="286134" y="57227"/>
                      <a:pt x="285486" y="57227"/>
                    </a:cubicBezTo>
                    <a:cubicBezTo>
                      <a:pt x="285220" y="57227"/>
                      <a:pt x="284985" y="57227"/>
                      <a:pt x="284719" y="57227"/>
                    </a:cubicBezTo>
                    <a:cubicBezTo>
                      <a:pt x="284277" y="57227"/>
                      <a:pt x="283835" y="57197"/>
                      <a:pt x="283393" y="57168"/>
                    </a:cubicBezTo>
                    <a:cubicBezTo>
                      <a:pt x="283187" y="57168"/>
                      <a:pt x="282951" y="57138"/>
                      <a:pt x="282745" y="57109"/>
                    </a:cubicBezTo>
                    <a:cubicBezTo>
                      <a:pt x="282126" y="57050"/>
                      <a:pt x="281478" y="56932"/>
                      <a:pt x="280859" y="56785"/>
                    </a:cubicBezTo>
                    <a:cubicBezTo>
                      <a:pt x="279739" y="56490"/>
                      <a:pt x="278767" y="55960"/>
                      <a:pt x="277794" y="55400"/>
                    </a:cubicBezTo>
                    <a:cubicBezTo>
                      <a:pt x="276822" y="54840"/>
                      <a:pt x="275879" y="54221"/>
                      <a:pt x="274877" y="53720"/>
                    </a:cubicBezTo>
                    <a:cubicBezTo>
                      <a:pt x="274288" y="53425"/>
                      <a:pt x="273728" y="53219"/>
                      <a:pt x="273197" y="53072"/>
                    </a:cubicBezTo>
                    <a:cubicBezTo>
                      <a:pt x="273021" y="53013"/>
                      <a:pt x="272844" y="53013"/>
                      <a:pt x="272667" y="52983"/>
                    </a:cubicBezTo>
                    <a:cubicBezTo>
                      <a:pt x="272313" y="52924"/>
                      <a:pt x="271960" y="52866"/>
                      <a:pt x="271636" y="52836"/>
                    </a:cubicBezTo>
                    <a:cubicBezTo>
                      <a:pt x="271577" y="52836"/>
                      <a:pt x="271547" y="52807"/>
                      <a:pt x="271488" y="52807"/>
                    </a:cubicBezTo>
                    <a:cubicBezTo>
                      <a:pt x="271223" y="52807"/>
                      <a:pt x="270958" y="52836"/>
                      <a:pt x="270693" y="52895"/>
                    </a:cubicBezTo>
                    <a:cubicBezTo>
                      <a:pt x="270575" y="52924"/>
                      <a:pt x="270457" y="52895"/>
                      <a:pt x="270368" y="52924"/>
                    </a:cubicBezTo>
                    <a:cubicBezTo>
                      <a:pt x="269956" y="53013"/>
                      <a:pt x="269543" y="53131"/>
                      <a:pt x="269160" y="53278"/>
                    </a:cubicBezTo>
                    <a:cubicBezTo>
                      <a:pt x="269072" y="53308"/>
                      <a:pt x="269013" y="53367"/>
                      <a:pt x="268925" y="53396"/>
                    </a:cubicBezTo>
                    <a:cubicBezTo>
                      <a:pt x="268630" y="53543"/>
                      <a:pt x="268335" y="53691"/>
                      <a:pt x="268041" y="53867"/>
                    </a:cubicBezTo>
                    <a:cubicBezTo>
                      <a:pt x="267923" y="53956"/>
                      <a:pt x="267805" y="54044"/>
                      <a:pt x="267657" y="54133"/>
                    </a:cubicBezTo>
                    <a:cubicBezTo>
                      <a:pt x="267422" y="54309"/>
                      <a:pt x="267186" y="54486"/>
                      <a:pt x="266980" y="54663"/>
                    </a:cubicBezTo>
                    <a:cubicBezTo>
                      <a:pt x="266862" y="54781"/>
                      <a:pt x="266744" y="54899"/>
                      <a:pt x="266597" y="55017"/>
                    </a:cubicBezTo>
                    <a:cubicBezTo>
                      <a:pt x="266390" y="55223"/>
                      <a:pt x="266184" y="55429"/>
                      <a:pt x="265978" y="55665"/>
                    </a:cubicBezTo>
                    <a:cubicBezTo>
                      <a:pt x="265860" y="55812"/>
                      <a:pt x="265742" y="55930"/>
                      <a:pt x="265624" y="56078"/>
                    </a:cubicBezTo>
                    <a:cubicBezTo>
                      <a:pt x="265418" y="56313"/>
                      <a:pt x="265241" y="56579"/>
                      <a:pt x="265064" y="56814"/>
                    </a:cubicBezTo>
                    <a:cubicBezTo>
                      <a:pt x="264976" y="56962"/>
                      <a:pt x="264858" y="57079"/>
                      <a:pt x="264770" y="57227"/>
                    </a:cubicBezTo>
                    <a:cubicBezTo>
                      <a:pt x="264563" y="57521"/>
                      <a:pt x="264357" y="57846"/>
                      <a:pt x="264180" y="58170"/>
                    </a:cubicBezTo>
                    <a:cubicBezTo>
                      <a:pt x="264121" y="58288"/>
                      <a:pt x="264033" y="58376"/>
                      <a:pt x="263974" y="58494"/>
                    </a:cubicBezTo>
                    <a:cubicBezTo>
                      <a:pt x="263709" y="58936"/>
                      <a:pt x="263473" y="59378"/>
                      <a:pt x="263237" y="59849"/>
                    </a:cubicBezTo>
                    <a:cubicBezTo>
                      <a:pt x="263208" y="59879"/>
                      <a:pt x="263208" y="59908"/>
                      <a:pt x="263178" y="59938"/>
                    </a:cubicBezTo>
                    <a:cubicBezTo>
                      <a:pt x="262943" y="60380"/>
                      <a:pt x="262736" y="60792"/>
                      <a:pt x="262530" y="61234"/>
                    </a:cubicBezTo>
                    <a:cubicBezTo>
                      <a:pt x="262471" y="61382"/>
                      <a:pt x="262383" y="61529"/>
                      <a:pt x="262324" y="61676"/>
                    </a:cubicBezTo>
                    <a:cubicBezTo>
                      <a:pt x="262176" y="62001"/>
                      <a:pt x="262029" y="62325"/>
                      <a:pt x="261882" y="62649"/>
                    </a:cubicBezTo>
                    <a:cubicBezTo>
                      <a:pt x="261793" y="62826"/>
                      <a:pt x="261734" y="63003"/>
                      <a:pt x="261646" y="63150"/>
                    </a:cubicBezTo>
                    <a:cubicBezTo>
                      <a:pt x="261528" y="63445"/>
                      <a:pt x="261381" y="63739"/>
                      <a:pt x="261263" y="64034"/>
                    </a:cubicBezTo>
                    <a:cubicBezTo>
                      <a:pt x="261174" y="64211"/>
                      <a:pt x="261116" y="64388"/>
                      <a:pt x="261027" y="64564"/>
                    </a:cubicBezTo>
                    <a:cubicBezTo>
                      <a:pt x="260909" y="64859"/>
                      <a:pt x="260791" y="65183"/>
                      <a:pt x="260644" y="65478"/>
                    </a:cubicBezTo>
                    <a:cubicBezTo>
                      <a:pt x="260526" y="65802"/>
                      <a:pt x="260379" y="66097"/>
                      <a:pt x="260261" y="66421"/>
                    </a:cubicBezTo>
                    <a:cubicBezTo>
                      <a:pt x="260173" y="66627"/>
                      <a:pt x="260114" y="66833"/>
                      <a:pt x="260025" y="67010"/>
                    </a:cubicBezTo>
                    <a:cubicBezTo>
                      <a:pt x="259878" y="67393"/>
                      <a:pt x="259701" y="67776"/>
                      <a:pt x="259554" y="68130"/>
                    </a:cubicBezTo>
                    <a:cubicBezTo>
                      <a:pt x="256902" y="74230"/>
                      <a:pt x="254780" y="80212"/>
                      <a:pt x="254603" y="86577"/>
                    </a:cubicBezTo>
                    <a:cubicBezTo>
                      <a:pt x="254544" y="88699"/>
                      <a:pt x="254721" y="90879"/>
                      <a:pt x="255134" y="93119"/>
                    </a:cubicBezTo>
                    <a:cubicBezTo>
                      <a:pt x="255192" y="93443"/>
                      <a:pt x="255281" y="93797"/>
                      <a:pt x="255369" y="94150"/>
                    </a:cubicBezTo>
                    <a:cubicBezTo>
                      <a:pt x="255399" y="94268"/>
                      <a:pt x="255428" y="94386"/>
                      <a:pt x="255458" y="94504"/>
                    </a:cubicBezTo>
                    <a:cubicBezTo>
                      <a:pt x="255517" y="94769"/>
                      <a:pt x="255605" y="95005"/>
                      <a:pt x="255664" y="95270"/>
                    </a:cubicBezTo>
                    <a:cubicBezTo>
                      <a:pt x="255723" y="95417"/>
                      <a:pt x="255752" y="95565"/>
                      <a:pt x="255811" y="95712"/>
                    </a:cubicBezTo>
                    <a:cubicBezTo>
                      <a:pt x="255900" y="95948"/>
                      <a:pt x="255988" y="96183"/>
                      <a:pt x="256077" y="96419"/>
                    </a:cubicBezTo>
                    <a:cubicBezTo>
                      <a:pt x="256135" y="96567"/>
                      <a:pt x="256224" y="96714"/>
                      <a:pt x="256283" y="96861"/>
                    </a:cubicBezTo>
                    <a:cubicBezTo>
                      <a:pt x="256401" y="97068"/>
                      <a:pt x="256489" y="97274"/>
                      <a:pt x="256607" y="97480"/>
                    </a:cubicBezTo>
                    <a:cubicBezTo>
                      <a:pt x="256695" y="97627"/>
                      <a:pt x="256784" y="97745"/>
                      <a:pt x="256872" y="97893"/>
                    </a:cubicBezTo>
                    <a:cubicBezTo>
                      <a:pt x="256990" y="98069"/>
                      <a:pt x="257137" y="98246"/>
                      <a:pt x="257285" y="98423"/>
                    </a:cubicBezTo>
                    <a:cubicBezTo>
                      <a:pt x="257373" y="98541"/>
                      <a:pt x="257491" y="98659"/>
                      <a:pt x="257609" y="98747"/>
                    </a:cubicBezTo>
                    <a:cubicBezTo>
                      <a:pt x="257786" y="98895"/>
                      <a:pt x="257962" y="99012"/>
                      <a:pt x="258139" y="99130"/>
                    </a:cubicBezTo>
                    <a:cubicBezTo>
                      <a:pt x="258257" y="99189"/>
                      <a:pt x="258375" y="99278"/>
                      <a:pt x="258493" y="99337"/>
                    </a:cubicBezTo>
                    <a:cubicBezTo>
                      <a:pt x="258729" y="99425"/>
                      <a:pt x="258994" y="99484"/>
                      <a:pt x="259230" y="99513"/>
                    </a:cubicBezTo>
                    <a:cubicBezTo>
                      <a:pt x="259318" y="99513"/>
                      <a:pt x="259406" y="99572"/>
                      <a:pt x="259524" y="99572"/>
                    </a:cubicBezTo>
                    <a:cubicBezTo>
                      <a:pt x="259554" y="99572"/>
                      <a:pt x="259554" y="99572"/>
                      <a:pt x="259583" y="99572"/>
                    </a:cubicBezTo>
                    <a:cubicBezTo>
                      <a:pt x="259966" y="99572"/>
                      <a:pt x="260349" y="99513"/>
                      <a:pt x="260791" y="99337"/>
                    </a:cubicBezTo>
                    <a:cubicBezTo>
                      <a:pt x="262000" y="98924"/>
                      <a:pt x="263031" y="98040"/>
                      <a:pt x="263915" y="96979"/>
                    </a:cubicBezTo>
                    <a:cubicBezTo>
                      <a:pt x="265388" y="95211"/>
                      <a:pt x="266508" y="92913"/>
                      <a:pt x="267510" y="91203"/>
                    </a:cubicBezTo>
                    <a:cubicBezTo>
                      <a:pt x="267510" y="94651"/>
                      <a:pt x="265536" y="98718"/>
                      <a:pt x="268748" y="101399"/>
                    </a:cubicBezTo>
                    <a:cubicBezTo>
                      <a:pt x="264328" y="102195"/>
                      <a:pt x="260674" y="102519"/>
                      <a:pt x="256961" y="105407"/>
                    </a:cubicBezTo>
                    <a:cubicBezTo>
                      <a:pt x="252688" y="108737"/>
                      <a:pt x="248975" y="113599"/>
                      <a:pt x="246941" y="118609"/>
                    </a:cubicBezTo>
                    <a:cubicBezTo>
                      <a:pt x="246382" y="119964"/>
                      <a:pt x="246028" y="121349"/>
                      <a:pt x="245851" y="122675"/>
                    </a:cubicBezTo>
                    <a:cubicBezTo>
                      <a:pt x="245674" y="124031"/>
                      <a:pt x="245704" y="125357"/>
                      <a:pt x="245910" y="126653"/>
                    </a:cubicBezTo>
                    <a:cubicBezTo>
                      <a:pt x="246116" y="127950"/>
                      <a:pt x="246529" y="129217"/>
                      <a:pt x="247148" y="130425"/>
                    </a:cubicBezTo>
                    <a:cubicBezTo>
                      <a:pt x="247767" y="131633"/>
                      <a:pt x="248562" y="132783"/>
                      <a:pt x="249564" y="133873"/>
                    </a:cubicBezTo>
                    <a:cubicBezTo>
                      <a:pt x="251568" y="136024"/>
                      <a:pt x="253925" y="137822"/>
                      <a:pt x="255841" y="140091"/>
                    </a:cubicBezTo>
                    <a:cubicBezTo>
                      <a:pt x="256077" y="140356"/>
                      <a:pt x="256283" y="140621"/>
                      <a:pt x="256519" y="140916"/>
                    </a:cubicBezTo>
                    <a:cubicBezTo>
                      <a:pt x="256636" y="141063"/>
                      <a:pt x="256784" y="141240"/>
                      <a:pt x="256931" y="141387"/>
                    </a:cubicBezTo>
                    <a:cubicBezTo>
                      <a:pt x="257020" y="141476"/>
                      <a:pt x="257078" y="141564"/>
                      <a:pt x="257167" y="141653"/>
                    </a:cubicBezTo>
                    <a:cubicBezTo>
                      <a:pt x="257285" y="141770"/>
                      <a:pt x="257403" y="141918"/>
                      <a:pt x="257520" y="142036"/>
                    </a:cubicBezTo>
                    <a:cubicBezTo>
                      <a:pt x="257609" y="142124"/>
                      <a:pt x="257697" y="142183"/>
                      <a:pt x="257786" y="142271"/>
                    </a:cubicBezTo>
                    <a:cubicBezTo>
                      <a:pt x="257904" y="142389"/>
                      <a:pt x="258021" y="142507"/>
                      <a:pt x="258139" y="142596"/>
                    </a:cubicBezTo>
                    <a:cubicBezTo>
                      <a:pt x="258228" y="142684"/>
                      <a:pt x="258316" y="142743"/>
                      <a:pt x="258434" y="142802"/>
                    </a:cubicBezTo>
                    <a:cubicBezTo>
                      <a:pt x="258552" y="142890"/>
                      <a:pt x="258699" y="142979"/>
                      <a:pt x="258817" y="143067"/>
                    </a:cubicBezTo>
                    <a:cubicBezTo>
                      <a:pt x="258905" y="143126"/>
                      <a:pt x="259023" y="143185"/>
                      <a:pt x="259141" y="143244"/>
                    </a:cubicBezTo>
                    <a:cubicBezTo>
                      <a:pt x="259289" y="143303"/>
                      <a:pt x="259406" y="143391"/>
                      <a:pt x="259554" y="143450"/>
                    </a:cubicBezTo>
                    <a:cubicBezTo>
                      <a:pt x="259672" y="143509"/>
                      <a:pt x="259790" y="143539"/>
                      <a:pt x="259907" y="143568"/>
                    </a:cubicBezTo>
                    <a:cubicBezTo>
                      <a:pt x="260055" y="143597"/>
                      <a:pt x="260202" y="143656"/>
                      <a:pt x="260349" y="143686"/>
                    </a:cubicBezTo>
                    <a:cubicBezTo>
                      <a:pt x="260467" y="143715"/>
                      <a:pt x="260615" y="143715"/>
                      <a:pt x="260732" y="143715"/>
                    </a:cubicBezTo>
                    <a:cubicBezTo>
                      <a:pt x="260821" y="143715"/>
                      <a:pt x="260880" y="143745"/>
                      <a:pt x="260968" y="143745"/>
                    </a:cubicBezTo>
                    <a:cubicBezTo>
                      <a:pt x="261116" y="143745"/>
                      <a:pt x="261263" y="143745"/>
                      <a:pt x="261440" y="143715"/>
                    </a:cubicBezTo>
                    <a:cubicBezTo>
                      <a:pt x="262677" y="143568"/>
                      <a:pt x="263679" y="143067"/>
                      <a:pt x="264475" y="142360"/>
                    </a:cubicBezTo>
                    <a:cubicBezTo>
                      <a:pt x="266832" y="140179"/>
                      <a:pt x="267156" y="135995"/>
                      <a:pt x="265506" y="133313"/>
                    </a:cubicBezTo>
                    <a:cubicBezTo>
                      <a:pt x="264887" y="132282"/>
                      <a:pt x="263561" y="131015"/>
                      <a:pt x="263709" y="129924"/>
                    </a:cubicBezTo>
                    <a:cubicBezTo>
                      <a:pt x="263768" y="129571"/>
                      <a:pt x="263974" y="129217"/>
                      <a:pt x="264416" y="128922"/>
                    </a:cubicBezTo>
                    <a:cubicBezTo>
                      <a:pt x="265123" y="128421"/>
                      <a:pt x="266331" y="128274"/>
                      <a:pt x="267333" y="128097"/>
                    </a:cubicBezTo>
                    <a:cubicBezTo>
                      <a:pt x="267657" y="128038"/>
                      <a:pt x="267982" y="127979"/>
                      <a:pt x="268247" y="127891"/>
                    </a:cubicBezTo>
                    <a:cubicBezTo>
                      <a:pt x="269838" y="127449"/>
                      <a:pt x="271518" y="127007"/>
                      <a:pt x="273021" y="126329"/>
                    </a:cubicBezTo>
                    <a:cubicBezTo>
                      <a:pt x="274258" y="125799"/>
                      <a:pt x="275349" y="125003"/>
                      <a:pt x="276380" y="124149"/>
                    </a:cubicBezTo>
                    <a:cubicBezTo>
                      <a:pt x="277411" y="123294"/>
                      <a:pt x="278384" y="122351"/>
                      <a:pt x="279415" y="121496"/>
                    </a:cubicBezTo>
                    <a:cubicBezTo>
                      <a:pt x="280358" y="120701"/>
                      <a:pt x="281301" y="119905"/>
                      <a:pt x="282244" y="119051"/>
                    </a:cubicBezTo>
                    <a:cubicBezTo>
                      <a:pt x="282716" y="118638"/>
                      <a:pt x="283158" y="118196"/>
                      <a:pt x="283570" y="117754"/>
                    </a:cubicBezTo>
                    <a:cubicBezTo>
                      <a:pt x="283983" y="117312"/>
                      <a:pt x="284395" y="116841"/>
                      <a:pt x="284778" y="116340"/>
                    </a:cubicBezTo>
                    <a:cubicBezTo>
                      <a:pt x="288698" y="111124"/>
                      <a:pt x="286045" y="104877"/>
                      <a:pt x="285928" y="98953"/>
                    </a:cubicBezTo>
                    <a:cubicBezTo>
                      <a:pt x="285928" y="98836"/>
                      <a:pt x="285928" y="98629"/>
                      <a:pt x="285928" y="98394"/>
                    </a:cubicBezTo>
                    <a:cubicBezTo>
                      <a:pt x="285928" y="98246"/>
                      <a:pt x="285928" y="98040"/>
                      <a:pt x="285957" y="97863"/>
                    </a:cubicBezTo>
                    <a:cubicBezTo>
                      <a:pt x="285957" y="97745"/>
                      <a:pt x="285957" y="97657"/>
                      <a:pt x="285957" y="97539"/>
                    </a:cubicBezTo>
                    <a:cubicBezTo>
                      <a:pt x="285957" y="97362"/>
                      <a:pt x="285987" y="97126"/>
                      <a:pt x="285987" y="96950"/>
                    </a:cubicBezTo>
                    <a:cubicBezTo>
                      <a:pt x="285987" y="96773"/>
                      <a:pt x="286016" y="96596"/>
                      <a:pt x="286016" y="96419"/>
                    </a:cubicBezTo>
                    <a:cubicBezTo>
                      <a:pt x="286045" y="96095"/>
                      <a:pt x="286045" y="95741"/>
                      <a:pt x="286075" y="95358"/>
                    </a:cubicBezTo>
                    <a:cubicBezTo>
                      <a:pt x="286075" y="95270"/>
                      <a:pt x="286075" y="95182"/>
                      <a:pt x="286104" y="95093"/>
                    </a:cubicBezTo>
                    <a:cubicBezTo>
                      <a:pt x="286134" y="94710"/>
                      <a:pt x="286163" y="94327"/>
                      <a:pt x="286193" y="93944"/>
                    </a:cubicBezTo>
                    <a:cubicBezTo>
                      <a:pt x="286193" y="93826"/>
                      <a:pt x="286222" y="93708"/>
                      <a:pt x="286222" y="93590"/>
                    </a:cubicBezTo>
                    <a:cubicBezTo>
                      <a:pt x="286252" y="93266"/>
                      <a:pt x="286281" y="92942"/>
                      <a:pt x="286311" y="92618"/>
                    </a:cubicBezTo>
                    <a:cubicBezTo>
                      <a:pt x="286340" y="92412"/>
                      <a:pt x="286340" y="92176"/>
                      <a:pt x="286370" y="91970"/>
                    </a:cubicBezTo>
                    <a:cubicBezTo>
                      <a:pt x="286399" y="91645"/>
                      <a:pt x="286429" y="91321"/>
                      <a:pt x="286458" y="90997"/>
                    </a:cubicBezTo>
                    <a:cubicBezTo>
                      <a:pt x="286487" y="90761"/>
                      <a:pt x="286517" y="90526"/>
                      <a:pt x="286517" y="90290"/>
                    </a:cubicBezTo>
                    <a:cubicBezTo>
                      <a:pt x="286546" y="89966"/>
                      <a:pt x="286576" y="89671"/>
                      <a:pt x="286605" y="89347"/>
                    </a:cubicBezTo>
                    <a:cubicBezTo>
                      <a:pt x="286635" y="89082"/>
                      <a:pt x="286664" y="88816"/>
                      <a:pt x="286694" y="88551"/>
                    </a:cubicBezTo>
                    <a:cubicBezTo>
                      <a:pt x="286723" y="88286"/>
                      <a:pt x="286753" y="88021"/>
                      <a:pt x="286782" y="87756"/>
                    </a:cubicBezTo>
                    <a:cubicBezTo>
                      <a:pt x="286812" y="87461"/>
                      <a:pt x="286841" y="87166"/>
                      <a:pt x="286900" y="86872"/>
                    </a:cubicBezTo>
                    <a:cubicBezTo>
                      <a:pt x="286929" y="86606"/>
                      <a:pt x="286959" y="86371"/>
                      <a:pt x="286988" y="86135"/>
                    </a:cubicBezTo>
                    <a:cubicBezTo>
                      <a:pt x="287018" y="85840"/>
                      <a:pt x="287077" y="85546"/>
                      <a:pt x="287106" y="85251"/>
                    </a:cubicBezTo>
                    <a:cubicBezTo>
                      <a:pt x="287136" y="85015"/>
                      <a:pt x="287165" y="84779"/>
                      <a:pt x="287224" y="84573"/>
                    </a:cubicBezTo>
                    <a:cubicBezTo>
                      <a:pt x="287254" y="84308"/>
                      <a:pt x="287313" y="84043"/>
                      <a:pt x="287342" y="83777"/>
                    </a:cubicBezTo>
                    <a:cubicBezTo>
                      <a:pt x="287372" y="83542"/>
                      <a:pt x="287430" y="83365"/>
                      <a:pt x="287460" y="83129"/>
                    </a:cubicBezTo>
                    <a:cubicBezTo>
                      <a:pt x="287519" y="82893"/>
                      <a:pt x="287548" y="82658"/>
                      <a:pt x="287607" y="82451"/>
                    </a:cubicBezTo>
                    <a:cubicBezTo>
                      <a:pt x="287637" y="82245"/>
                      <a:pt x="287696" y="82098"/>
                      <a:pt x="287725" y="81921"/>
                    </a:cubicBezTo>
                    <a:cubicBezTo>
                      <a:pt x="287784" y="81715"/>
                      <a:pt x="287814" y="81538"/>
                      <a:pt x="287872" y="81361"/>
                    </a:cubicBezTo>
                    <a:cubicBezTo>
                      <a:pt x="287931" y="81214"/>
                      <a:pt x="287961" y="81096"/>
                      <a:pt x="288020" y="80949"/>
                    </a:cubicBezTo>
                    <a:cubicBezTo>
                      <a:pt x="288079" y="80801"/>
                      <a:pt x="288108" y="80654"/>
                      <a:pt x="288167" y="80507"/>
                    </a:cubicBezTo>
                    <a:cubicBezTo>
                      <a:pt x="288226" y="80389"/>
                      <a:pt x="288256" y="80330"/>
                      <a:pt x="288314" y="80241"/>
                    </a:cubicBezTo>
                    <a:cubicBezTo>
                      <a:pt x="288373" y="80153"/>
                      <a:pt x="288432" y="80035"/>
                      <a:pt x="288462" y="79976"/>
                    </a:cubicBezTo>
                    <a:cubicBezTo>
                      <a:pt x="288521" y="79917"/>
                      <a:pt x="288550" y="79917"/>
                      <a:pt x="288609" y="79888"/>
                    </a:cubicBezTo>
                    <a:cubicBezTo>
                      <a:pt x="288668" y="79858"/>
                      <a:pt x="288727" y="79799"/>
                      <a:pt x="288786" y="79799"/>
                    </a:cubicBezTo>
                    <a:cubicBezTo>
                      <a:pt x="288609" y="81538"/>
                      <a:pt x="288462" y="83306"/>
                      <a:pt x="288285" y="85045"/>
                    </a:cubicBezTo>
                    <a:cubicBezTo>
                      <a:pt x="287814" y="90290"/>
                      <a:pt x="287430" y="95565"/>
                      <a:pt x="287342" y="100839"/>
                    </a:cubicBezTo>
                    <a:cubicBezTo>
                      <a:pt x="287313" y="102136"/>
                      <a:pt x="287460" y="103197"/>
                      <a:pt x="287755" y="104140"/>
                    </a:cubicBezTo>
                    <a:cubicBezTo>
                      <a:pt x="288639" y="106939"/>
                      <a:pt x="290878" y="108324"/>
                      <a:pt x="294149" y="109857"/>
                    </a:cubicBezTo>
                    <a:cubicBezTo>
                      <a:pt x="291173" y="112302"/>
                      <a:pt x="288550" y="115161"/>
                      <a:pt x="285898" y="117931"/>
                    </a:cubicBezTo>
                    <a:cubicBezTo>
                      <a:pt x="283217" y="120701"/>
                      <a:pt x="280476" y="123382"/>
                      <a:pt x="277205" y="125475"/>
                    </a:cubicBezTo>
                    <a:cubicBezTo>
                      <a:pt x="276586" y="125858"/>
                      <a:pt x="275850" y="126241"/>
                      <a:pt x="275054" y="126594"/>
                    </a:cubicBezTo>
                    <a:cubicBezTo>
                      <a:pt x="273492" y="127331"/>
                      <a:pt x="271724" y="128097"/>
                      <a:pt x="270427" y="129099"/>
                    </a:cubicBezTo>
                    <a:cubicBezTo>
                      <a:pt x="270103" y="129364"/>
                      <a:pt x="269809" y="129630"/>
                      <a:pt x="269543" y="129895"/>
                    </a:cubicBezTo>
                    <a:cubicBezTo>
                      <a:pt x="269278" y="130190"/>
                      <a:pt x="269042" y="130484"/>
                      <a:pt x="268866" y="130808"/>
                    </a:cubicBezTo>
                    <a:cubicBezTo>
                      <a:pt x="267775" y="132842"/>
                      <a:pt x="269042" y="134462"/>
                      <a:pt x="270781" y="135641"/>
                    </a:cubicBezTo>
                    <a:cubicBezTo>
                      <a:pt x="271812" y="136348"/>
                      <a:pt x="273021" y="136879"/>
                      <a:pt x="273964" y="137203"/>
                    </a:cubicBezTo>
                    <a:cubicBezTo>
                      <a:pt x="274759" y="137498"/>
                      <a:pt x="275614" y="137733"/>
                      <a:pt x="276439" y="137910"/>
                    </a:cubicBezTo>
                    <a:cubicBezTo>
                      <a:pt x="276675" y="137969"/>
                      <a:pt x="276940" y="138028"/>
                      <a:pt x="277205" y="138057"/>
                    </a:cubicBezTo>
                    <a:cubicBezTo>
                      <a:pt x="277853" y="138175"/>
                      <a:pt x="278472" y="138293"/>
                      <a:pt x="279120" y="138382"/>
                    </a:cubicBezTo>
                    <a:cubicBezTo>
                      <a:pt x="279356" y="138411"/>
                      <a:pt x="279592" y="138441"/>
                      <a:pt x="279857" y="138470"/>
                    </a:cubicBezTo>
                    <a:cubicBezTo>
                      <a:pt x="280712" y="138558"/>
                      <a:pt x="281596" y="138647"/>
                      <a:pt x="282450" y="138676"/>
                    </a:cubicBezTo>
                    <a:cubicBezTo>
                      <a:pt x="282539" y="138676"/>
                      <a:pt x="282627" y="138676"/>
                      <a:pt x="282716" y="138676"/>
                    </a:cubicBezTo>
                    <a:cubicBezTo>
                      <a:pt x="283541" y="138706"/>
                      <a:pt x="284336" y="138735"/>
                      <a:pt x="285161" y="138735"/>
                    </a:cubicBezTo>
                    <a:cubicBezTo>
                      <a:pt x="285250" y="138735"/>
                      <a:pt x="285338" y="138735"/>
                      <a:pt x="285427" y="138735"/>
                    </a:cubicBezTo>
                    <a:cubicBezTo>
                      <a:pt x="285544" y="138735"/>
                      <a:pt x="285633" y="138735"/>
                      <a:pt x="285751" y="138735"/>
                    </a:cubicBezTo>
                    <a:cubicBezTo>
                      <a:pt x="287548" y="138735"/>
                      <a:pt x="289316" y="138676"/>
                      <a:pt x="291026" y="138617"/>
                    </a:cubicBezTo>
                    <a:cubicBezTo>
                      <a:pt x="291114" y="138617"/>
                      <a:pt x="291261" y="138617"/>
                      <a:pt x="291468" y="138588"/>
                    </a:cubicBezTo>
                    <a:cubicBezTo>
                      <a:pt x="291585" y="138588"/>
                      <a:pt x="291733" y="138558"/>
                      <a:pt x="291880" y="138558"/>
                    </a:cubicBezTo>
                    <a:cubicBezTo>
                      <a:pt x="291969" y="138558"/>
                      <a:pt x="292057" y="138558"/>
                      <a:pt x="292116" y="138558"/>
                    </a:cubicBezTo>
                    <a:cubicBezTo>
                      <a:pt x="292263" y="138558"/>
                      <a:pt x="292411" y="138558"/>
                      <a:pt x="292558" y="138529"/>
                    </a:cubicBezTo>
                    <a:cubicBezTo>
                      <a:pt x="292646" y="138529"/>
                      <a:pt x="292764" y="138529"/>
                      <a:pt x="292853" y="138529"/>
                    </a:cubicBezTo>
                    <a:cubicBezTo>
                      <a:pt x="293000" y="138529"/>
                      <a:pt x="293147" y="138529"/>
                      <a:pt x="293265" y="138529"/>
                    </a:cubicBezTo>
                    <a:cubicBezTo>
                      <a:pt x="293412" y="138529"/>
                      <a:pt x="293589" y="138529"/>
                      <a:pt x="293737" y="138558"/>
                    </a:cubicBezTo>
                    <a:cubicBezTo>
                      <a:pt x="293854" y="138558"/>
                      <a:pt x="293972" y="138558"/>
                      <a:pt x="294061" y="138588"/>
                    </a:cubicBezTo>
                    <a:cubicBezTo>
                      <a:pt x="294208" y="138588"/>
                      <a:pt x="294326" y="138617"/>
                      <a:pt x="294473" y="138647"/>
                    </a:cubicBezTo>
                    <a:cubicBezTo>
                      <a:pt x="294562" y="138676"/>
                      <a:pt x="294650" y="138676"/>
                      <a:pt x="294739" y="138706"/>
                    </a:cubicBezTo>
                    <a:cubicBezTo>
                      <a:pt x="294856" y="138735"/>
                      <a:pt x="294945" y="138794"/>
                      <a:pt x="295033" y="138824"/>
                    </a:cubicBezTo>
                    <a:cubicBezTo>
                      <a:pt x="295092" y="138853"/>
                      <a:pt x="295151" y="138883"/>
                      <a:pt x="295181" y="138912"/>
                    </a:cubicBezTo>
                    <a:cubicBezTo>
                      <a:pt x="295269" y="139000"/>
                      <a:pt x="295298" y="139118"/>
                      <a:pt x="295269" y="139236"/>
                    </a:cubicBezTo>
                    <a:cubicBezTo>
                      <a:pt x="295239" y="139325"/>
                      <a:pt x="295122" y="139384"/>
                      <a:pt x="294945" y="139442"/>
                    </a:cubicBezTo>
                    <a:cubicBezTo>
                      <a:pt x="294886" y="139472"/>
                      <a:pt x="294797" y="139472"/>
                      <a:pt x="294739" y="139472"/>
                    </a:cubicBezTo>
                    <a:cubicBezTo>
                      <a:pt x="294591" y="139501"/>
                      <a:pt x="294444" y="139531"/>
                      <a:pt x="294267" y="139531"/>
                    </a:cubicBezTo>
                    <a:cubicBezTo>
                      <a:pt x="294179" y="139531"/>
                      <a:pt x="294061" y="139560"/>
                      <a:pt x="293943" y="139560"/>
                    </a:cubicBezTo>
                    <a:cubicBezTo>
                      <a:pt x="293737" y="139560"/>
                      <a:pt x="293530" y="139590"/>
                      <a:pt x="293324" y="139590"/>
                    </a:cubicBezTo>
                    <a:cubicBezTo>
                      <a:pt x="293206" y="139590"/>
                      <a:pt x="293088" y="139590"/>
                      <a:pt x="292941" y="139590"/>
                    </a:cubicBezTo>
                    <a:cubicBezTo>
                      <a:pt x="292617" y="139590"/>
                      <a:pt x="292293" y="139590"/>
                      <a:pt x="291969" y="139590"/>
                    </a:cubicBezTo>
                    <a:cubicBezTo>
                      <a:pt x="291910" y="139590"/>
                      <a:pt x="291880" y="139590"/>
                      <a:pt x="291821" y="139590"/>
                    </a:cubicBezTo>
                    <a:cubicBezTo>
                      <a:pt x="291497" y="139590"/>
                      <a:pt x="291143" y="139560"/>
                      <a:pt x="290819" y="139560"/>
                    </a:cubicBezTo>
                    <a:cubicBezTo>
                      <a:pt x="290790" y="139560"/>
                      <a:pt x="290731" y="139560"/>
                      <a:pt x="290701" y="139560"/>
                    </a:cubicBezTo>
                    <a:cubicBezTo>
                      <a:pt x="290377" y="139531"/>
                      <a:pt x="290053" y="139531"/>
                      <a:pt x="289758" y="139501"/>
                    </a:cubicBezTo>
                    <a:cubicBezTo>
                      <a:pt x="289699" y="139501"/>
                      <a:pt x="289641" y="139501"/>
                      <a:pt x="289582" y="139501"/>
                    </a:cubicBezTo>
                    <a:cubicBezTo>
                      <a:pt x="289316" y="139472"/>
                      <a:pt x="289081" y="139472"/>
                      <a:pt x="288904" y="139472"/>
                    </a:cubicBezTo>
                    <a:cubicBezTo>
                      <a:pt x="288727" y="139472"/>
                      <a:pt x="288580" y="139442"/>
                      <a:pt x="288550" y="139442"/>
                    </a:cubicBezTo>
                    <a:cubicBezTo>
                      <a:pt x="287548" y="139442"/>
                      <a:pt x="286517" y="139413"/>
                      <a:pt x="285515" y="139413"/>
                    </a:cubicBezTo>
                    <a:cubicBezTo>
                      <a:pt x="285309" y="139413"/>
                      <a:pt x="285132" y="139413"/>
                      <a:pt x="284926" y="139413"/>
                    </a:cubicBezTo>
                    <a:cubicBezTo>
                      <a:pt x="284690" y="139413"/>
                      <a:pt x="284454" y="139413"/>
                      <a:pt x="284248" y="139413"/>
                    </a:cubicBezTo>
                    <a:cubicBezTo>
                      <a:pt x="283983" y="139413"/>
                      <a:pt x="283688" y="139413"/>
                      <a:pt x="283423" y="139413"/>
                    </a:cubicBezTo>
                    <a:cubicBezTo>
                      <a:pt x="282863" y="139413"/>
                      <a:pt x="282332" y="139442"/>
                      <a:pt x="281773" y="139472"/>
                    </a:cubicBezTo>
                    <a:cubicBezTo>
                      <a:pt x="281566" y="139472"/>
                      <a:pt x="281331" y="139472"/>
                      <a:pt x="281124" y="139501"/>
                    </a:cubicBezTo>
                    <a:cubicBezTo>
                      <a:pt x="280388" y="139531"/>
                      <a:pt x="279621" y="139590"/>
                      <a:pt x="278885" y="139649"/>
                    </a:cubicBezTo>
                    <a:cubicBezTo>
                      <a:pt x="278737" y="139649"/>
                      <a:pt x="278590" y="139678"/>
                      <a:pt x="278443" y="139708"/>
                    </a:cubicBezTo>
                    <a:cubicBezTo>
                      <a:pt x="277853" y="139767"/>
                      <a:pt x="277264" y="139855"/>
                      <a:pt x="276675" y="139943"/>
                    </a:cubicBezTo>
                    <a:cubicBezTo>
                      <a:pt x="276439" y="139973"/>
                      <a:pt x="276174" y="140032"/>
                      <a:pt x="275938" y="140061"/>
                    </a:cubicBezTo>
                    <a:cubicBezTo>
                      <a:pt x="275437" y="140150"/>
                      <a:pt x="274966" y="140238"/>
                      <a:pt x="274465" y="140356"/>
                    </a:cubicBezTo>
                    <a:cubicBezTo>
                      <a:pt x="274199" y="140415"/>
                      <a:pt x="273934" y="140474"/>
                      <a:pt x="273669" y="140533"/>
                    </a:cubicBezTo>
                    <a:cubicBezTo>
                      <a:pt x="273168" y="140651"/>
                      <a:pt x="272667" y="140798"/>
                      <a:pt x="272196" y="140975"/>
                    </a:cubicBezTo>
                    <a:cubicBezTo>
                      <a:pt x="271960" y="141063"/>
                      <a:pt x="271724" y="141122"/>
                      <a:pt x="271518" y="141211"/>
                    </a:cubicBezTo>
                    <a:cubicBezTo>
                      <a:pt x="270811" y="141476"/>
                      <a:pt x="270103" y="141741"/>
                      <a:pt x="269396" y="142065"/>
                    </a:cubicBezTo>
                    <a:cubicBezTo>
                      <a:pt x="268600" y="142448"/>
                      <a:pt x="267864" y="142861"/>
                      <a:pt x="267215" y="143332"/>
                    </a:cubicBezTo>
                    <a:cubicBezTo>
                      <a:pt x="263886" y="145660"/>
                      <a:pt x="262176" y="149049"/>
                      <a:pt x="262795" y="152762"/>
                    </a:cubicBezTo>
                    <a:cubicBezTo>
                      <a:pt x="263031" y="154235"/>
                      <a:pt x="263679" y="155768"/>
                      <a:pt x="264711" y="157271"/>
                    </a:cubicBezTo>
                    <a:cubicBezTo>
                      <a:pt x="268541" y="162840"/>
                      <a:pt x="275378" y="165168"/>
                      <a:pt x="281655" y="166671"/>
                    </a:cubicBezTo>
                    <a:cubicBezTo>
                      <a:pt x="283511" y="167113"/>
                      <a:pt x="285397" y="167525"/>
                      <a:pt x="287283" y="167879"/>
                    </a:cubicBezTo>
                    <a:cubicBezTo>
                      <a:pt x="287872" y="167997"/>
                      <a:pt x="288432" y="168056"/>
                      <a:pt x="289022" y="168174"/>
                    </a:cubicBezTo>
                    <a:cubicBezTo>
                      <a:pt x="290348" y="168410"/>
                      <a:pt x="291644" y="168645"/>
                      <a:pt x="292970" y="168793"/>
                    </a:cubicBezTo>
                    <a:cubicBezTo>
                      <a:pt x="293707" y="168881"/>
                      <a:pt x="294444" y="168940"/>
                      <a:pt x="295210" y="169028"/>
                    </a:cubicBezTo>
                    <a:cubicBezTo>
                      <a:pt x="296389" y="169146"/>
                      <a:pt x="297538" y="169294"/>
                      <a:pt x="298717" y="169382"/>
                    </a:cubicBezTo>
                    <a:cubicBezTo>
                      <a:pt x="299512" y="169441"/>
                      <a:pt x="300337" y="169441"/>
                      <a:pt x="301133" y="169470"/>
                    </a:cubicBezTo>
                    <a:cubicBezTo>
                      <a:pt x="302194" y="169500"/>
                      <a:pt x="303255" y="169588"/>
                      <a:pt x="304316" y="169588"/>
                    </a:cubicBezTo>
                    <a:cubicBezTo>
                      <a:pt x="304433" y="169588"/>
                      <a:pt x="304522" y="169588"/>
                      <a:pt x="304640" y="169588"/>
                    </a:cubicBezTo>
                    <a:cubicBezTo>
                      <a:pt x="311447" y="169559"/>
                      <a:pt x="318077" y="168586"/>
                      <a:pt x="324472" y="166553"/>
                    </a:cubicBezTo>
                    <a:cubicBezTo>
                      <a:pt x="326593" y="165875"/>
                      <a:pt x="328715" y="165080"/>
                      <a:pt x="330778" y="164166"/>
                    </a:cubicBezTo>
                    <a:cubicBezTo>
                      <a:pt x="333784" y="162840"/>
                      <a:pt x="336848" y="161337"/>
                      <a:pt x="339677" y="159540"/>
                    </a:cubicBezTo>
                    <a:cubicBezTo>
                      <a:pt x="340620" y="158950"/>
                      <a:pt x="341534" y="158302"/>
                      <a:pt x="342418" y="157654"/>
                    </a:cubicBezTo>
                    <a:cubicBezTo>
                      <a:pt x="342506" y="157595"/>
                      <a:pt x="342653" y="157477"/>
                      <a:pt x="342801" y="157330"/>
                    </a:cubicBezTo>
                    <a:cubicBezTo>
                      <a:pt x="342919" y="157212"/>
                      <a:pt x="343095" y="157064"/>
                      <a:pt x="343243" y="156946"/>
                    </a:cubicBezTo>
                    <a:cubicBezTo>
                      <a:pt x="343331" y="156858"/>
                      <a:pt x="343449" y="156770"/>
                      <a:pt x="343537" y="156681"/>
                    </a:cubicBezTo>
                    <a:cubicBezTo>
                      <a:pt x="343685" y="156563"/>
                      <a:pt x="343803" y="156446"/>
                      <a:pt x="343950" y="156328"/>
                    </a:cubicBezTo>
                    <a:cubicBezTo>
                      <a:pt x="344038" y="156239"/>
                      <a:pt x="344156" y="156151"/>
                      <a:pt x="344274" y="156062"/>
                    </a:cubicBezTo>
                    <a:cubicBezTo>
                      <a:pt x="344421" y="155945"/>
                      <a:pt x="344569" y="155827"/>
                      <a:pt x="344716" y="155709"/>
                    </a:cubicBezTo>
                    <a:cubicBezTo>
                      <a:pt x="344834" y="155620"/>
                      <a:pt x="344922" y="155532"/>
                      <a:pt x="345040" y="155473"/>
                    </a:cubicBezTo>
                    <a:cubicBezTo>
                      <a:pt x="345188" y="155355"/>
                      <a:pt x="345335" y="155267"/>
                      <a:pt x="345512" y="155149"/>
                    </a:cubicBezTo>
                    <a:cubicBezTo>
                      <a:pt x="345600" y="155090"/>
                      <a:pt x="345718" y="155002"/>
                      <a:pt x="345806" y="154943"/>
                    </a:cubicBezTo>
                    <a:cubicBezTo>
                      <a:pt x="345983" y="154854"/>
                      <a:pt x="346131" y="154766"/>
                      <a:pt x="346278" y="154677"/>
                    </a:cubicBezTo>
                    <a:cubicBezTo>
                      <a:pt x="346366" y="154648"/>
                      <a:pt x="346425" y="154589"/>
                      <a:pt x="346514" y="154560"/>
                    </a:cubicBezTo>
                    <a:cubicBezTo>
                      <a:pt x="346720" y="154471"/>
                      <a:pt x="346926" y="154412"/>
                      <a:pt x="347103" y="154412"/>
                    </a:cubicBezTo>
                    <a:cubicBezTo>
                      <a:pt x="347280" y="154412"/>
                      <a:pt x="347427" y="154471"/>
                      <a:pt x="347516" y="154589"/>
                    </a:cubicBezTo>
                    <a:cubicBezTo>
                      <a:pt x="347516" y="154589"/>
                      <a:pt x="347516" y="154589"/>
                      <a:pt x="347516" y="154589"/>
                    </a:cubicBezTo>
                    <a:cubicBezTo>
                      <a:pt x="347044" y="154913"/>
                      <a:pt x="346602" y="155208"/>
                      <a:pt x="346131" y="155532"/>
                    </a:cubicBezTo>
                    <a:cubicBezTo>
                      <a:pt x="346131" y="155532"/>
                      <a:pt x="346131" y="155532"/>
                      <a:pt x="346131" y="155532"/>
                    </a:cubicBezTo>
                    <a:cubicBezTo>
                      <a:pt x="344687" y="156711"/>
                      <a:pt x="343154" y="157801"/>
                      <a:pt x="341622" y="158832"/>
                    </a:cubicBezTo>
                    <a:cubicBezTo>
                      <a:pt x="341327" y="159039"/>
                      <a:pt x="341062" y="159215"/>
                      <a:pt x="340767" y="159422"/>
                    </a:cubicBezTo>
                    <a:cubicBezTo>
                      <a:pt x="339265" y="160394"/>
                      <a:pt x="337762" y="161337"/>
                      <a:pt x="336200" y="162192"/>
                    </a:cubicBezTo>
                    <a:cubicBezTo>
                      <a:pt x="335905" y="162369"/>
                      <a:pt x="335611" y="162516"/>
                      <a:pt x="335316" y="162663"/>
                    </a:cubicBezTo>
                    <a:cubicBezTo>
                      <a:pt x="333695" y="163518"/>
                      <a:pt x="332074" y="164372"/>
                      <a:pt x="330395" y="165109"/>
                    </a:cubicBezTo>
                    <a:cubicBezTo>
                      <a:pt x="330395" y="165109"/>
                      <a:pt x="330395" y="165109"/>
                      <a:pt x="330365" y="165109"/>
                    </a:cubicBezTo>
                    <a:cubicBezTo>
                      <a:pt x="328686" y="165846"/>
                      <a:pt x="326976" y="166494"/>
                      <a:pt x="325238" y="167113"/>
                    </a:cubicBezTo>
                    <a:cubicBezTo>
                      <a:pt x="324914" y="167231"/>
                      <a:pt x="324590" y="167349"/>
                      <a:pt x="324295" y="167437"/>
                    </a:cubicBezTo>
                    <a:cubicBezTo>
                      <a:pt x="322615" y="167997"/>
                      <a:pt x="320936" y="168498"/>
                      <a:pt x="319226" y="168940"/>
                    </a:cubicBezTo>
                    <a:cubicBezTo>
                      <a:pt x="318902" y="169028"/>
                      <a:pt x="318578" y="169087"/>
                      <a:pt x="318254" y="169176"/>
                    </a:cubicBezTo>
                    <a:cubicBezTo>
                      <a:pt x="316486" y="169618"/>
                      <a:pt x="314718" y="170001"/>
                      <a:pt x="312920" y="170295"/>
                    </a:cubicBezTo>
                    <a:cubicBezTo>
                      <a:pt x="312891" y="170295"/>
                      <a:pt x="312891" y="170295"/>
                      <a:pt x="312861" y="170295"/>
                    </a:cubicBezTo>
                    <a:cubicBezTo>
                      <a:pt x="311064" y="170590"/>
                      <a:pt x="309237" y="170796"/>
                      <a:pt x="307410" y="170973"/>
                    </a:cubicBezTo>
                    <a:cubicBezTo>
                      <a:pt x="307056" y="171003"/>
                      <a:pt x="306732" y="171032"/>
                      <a:pt x="306378" y="171062"/>
                    </a:cubicBezTo>
                    <a:cubicBezTo>
                      <a:pt x="304610" y="171209"/>
                      <a:pt x="302842" y="171268"/>
                      <a:pt x="301074" y="171268"/>
                    </a:cubicBezTo>
                    <a:cubicBezTo>
                      <a:pt x="300662" y="171268"/>
                      <a:pt x="300249" y="171268"/>
                      <a:pt x="299866" y="171268"/>
                    </a:cubicBezTo>
                    <a:cubicBezTo>
                      <a:pt x="298776" y="171268"/>
                      <a:pt x="297656" y="171209"/>
                      <a:pt x="296566" y="171150"/>
                    </a:cubicBezTo>
                    <a:cubicBezTo>
                      <a:pt x="296123" y="171121"/>
                      <a:pt x="295681" y="171091"/>
                      <a:pt x="295239" y="171062"/>
                    </a:cubicBezTo>
                    <a:cubicBezTo>
                      <a:pt x="293766" y="170944"/>
                      <a:pt x="292263" y="170826"/>
                      <a:pt x="290790" y="170620"/>
                    </a:cubicBezTo>
                    <a:cubicBezTo>
                      <a:pt x="287902" y="170237"/>
                      <a:pt x="284985" y="169736"/>
                      <a:pt x="282156" y="169058"/>
                    </a:cubicBezTo>
                    <a:cubicBezTo>
                      <a:pt x="280977" y="168763"/>
                      <a:pt x="279828" y="168380"/>
                      <a:pt x="278678" y="168026"/>
                    </a:cubicBezTo>
                    <a:cubicBezTo>
                      <a:pt x="277529" y="167673"/>
                      <a:pt x="276350" y="167378"/>
                      <a:pt x="275142" y="167231"/>
                    </a:cubicBezTo>
                    <a:cubicBezTo>
                      <a:pt x="274818" y="167201"/>
                      <a:pt x="274523" y="167172"/>
                      <a:pt x="274258" y="167172"/>
                    </a:cubicBezTo>
                    <a:cubicBezTo>
                      <a:pt x="274111" y="167172"/>
                      <a:pt x="274023" y="167201"/>
                      <a:pt x="273875" y="167231"/>
                    </a:cubicBezTo>
                    <a:cubicBezTo>
                      <a:pt x="273669" y="167260"/>
                      <a:pt x="273463" y="167260"/>
                      <a:pt x="273256" y="167290"/>
                    </a:cubicBezTo>
                    <a:cubicBezTo>
                      <a:pt x="273021" y="167349"/>
                      <a:pt x="272844" y="167408"/>
                      <a:pt x="272667" y="167467"/>
                    </a:cubicBezTo>
                    <a:cubicBezTo>
                      <a:pt x="272520" y="167525"/>
                      <a:pt x="272372" y="167584"/>
                      <a:pt x="272254" y="167673"/>
                    </a:cubicBezTo>
                    <a:cubicBezTo>
                      <a:pt x="272107" y="167761"/>
                      <a:pt x="271989" y="167879"/>
                      <a:pt x="271901" y="167997"/>
                    </a:cubicBezTo>
                    <a:cubicBezTo>
                      <a:pt x="271812" y="168085"/>
                      <a:pt x="271724" y="168174"/>
                      <a:pt x="271665" y="168292"/>
                    </a:cubicBezTo>
                    <a:cubicBezTo>
                      <a:pt x="271606" y="168439"/>
                      <a:pt x="271547" y="168586"/>
                      <a:pt x="271518" y="168763"/>
                    </a:cubicBezTo>
                    <a:cubicBezTo>
                      <a:pt x="271488" y="168881"/>
                      <a:pt x="271459" y="168999"/>
                      <a:pt x="271459" y="169146"/>
                    </a:cubicBezTo>
                    <a:cubicBezTo>
                      <a:pt x="271459" y="169323"/>
                      <a:pt x="271488" y="169529"/>
                      <a:pt x="271518" y="169706"/>
                    </a:cubicBezTo>
                    <a:cubicBezTo>
                      <a:pt x="271547" y="169853"/>
                      <a:pt x="271547" y="169971"/>
                      <a:pt x="271577" y="170119"/>
                    </a:cubicBezTo>
                    <a:cubicBezTo>
                      <a:pt x="271636" y="170325"/>
                      <a:pt x="271724" y="170561"/>
                      <a:pt x="271812" y="170767"/>
                    </a:cubicBezTo>
                    <a:cubicBezTo>
                      <a:pt x="271871" y="170914"/>
                      <a:pt x="271901" y="171032"/>
                      <a:pt x="271989" y="171179"/>
                    </a:cubicBezTo>
                    <a:cubicBezTo>
                      <a:pt x="272107" y="171415"/>
                      <a:pt x="272254" y="171651"/>
                      <a:pt x="272402" y="171916"/>
                    </a:cubicBezTo>
                    <a:cubicBezTo>
                      <a:pt x="272490" y="172034"/>
                      <a:pt x="272520" y="172152"/>
                      <a:pt x="272608" y="172270"/>
                    </a:cubicBezTo>
                    <a:cubicBezTo>
                      <a:pt x="272844" y="172623"/>
                      <a:pt x="273109" y="172977"/>
                      <a:pt x="273404" y="173301"/>
                    </a:cubicBezTo>
                    <a:cubicBezTo>
                      <a:pt x="273404" y="173301"/>
                      <a:pt x="273404" y="173331"/>
                      <a:pt x="273433" y="173331"/>
                    </a:cubicBezTo>
                    <a:cubicBezTo>
                      <a:pt x="279739" y="180462"/>
                      <a:pt x="287224" y="186680"/>
                      <a:pt x="289729" y="196316"/>
                    </a:cubicBezTo>
                    <a:cubicBezTo>
                      <a:pt x="289140" y="195314"/>
                      <a:pt x="288580" y="194194"/>
                      <a:pt x="287990" y="193104"/>
                    </a:cubicBezTo>
                    <a:close/>
                    <a:moveTo>
                      <a:pt x="212759" y="174126"/>
                    </a:moveTo>
                    <a:cubicBezTo>
                      <a:pt x="212729" y="174126"/>
                      <a:pt x="212700" y="174097"/>
                      <a:pt x="212670" y="174097"/>
                    </a:cubicBezTo>
                    <a:cubicBezTo>
                      <a:pt x="212552" y="174038"/>
                      <a:pt x="212464" y="173920"/>
                      <a:pt x="212405" y="173773"/>
                    </a:cubicBezTo>
                    <a:cubicBezTo>
                      <a:pt x="212405" y="173743"/>
                      <a:pt x="212405" y="173714"/>
                      <a:pt x="212376" y="173684"/>
                    </a:cubicBezTo>
                    <a:cubicBezTo>
                      <a:pt x="212346" y="173507"/>
                      <a:pt x="212376" y="173301"/>
                      <a:pt x="212464" y="173036"/>
                    </a:cubicBezTo>
                    <a:cubicBezTo>
                      <a:pt x="212464" y="173007"/>
                      <a:pt x="212493" y="172948"/>
                      <a:pt x="212523" y="172918"/>
                    </a:cubicBezTo>
                    <a:cubicBezTo>
                      <a:pt x="212641" y="172623"/>
                      <a:pt x="212788" y="172270"/>
                      <a:pt x="213053" y="171857"/>
                    </a:cubicBezTo>
                    <a:cubicBezTo>
                      <a:pt x="213878" y="170531"/>
                      <a:pt x="214291" y="169352"/>
                      <a:pt x="214379" y="168233"/>
                    </a:cubicBezTo>
                    <a:cubicBezTo>
                      <a:pt x="214497" y="166376"/>
                      <a:pt x="213613" y="164667"/>
                      <a:pt x="211934" y="162663"/>
                    </a:cubicBezTo>
                    <a:cubicBezTo>
                      <a:pt x="211315" y="161927"/>
                      <a:pt x="210666" y="161190"/>
                      <a:pt x="209989" y="160512"/>
                    </a:cubicBezTo>
                    <a:cubicBezTo>
                      <a:pt x="207955" y="158449"/>
                      <a:pt x="205657" y="156711"/>
                      <a:pt x="203064" y="155385"/>
                    </a:cubicBezTo>
                    <a:cubicBezTo>
                      <a:pt x="201384" y="154530"/>
                      <a:pt x="199645" y="153852"/>
                      <a:pt x="197877" y="153322"/>
                    </a:cubicBezTo>
                    <a:cubicBezTo>
                      <a:pt x="196109" y="152791"/>
                      <a:pt x="194312" y="152379"/>
                      <a:pt x="192514" y="152055"/>
                    </a:cubicBezTo>
                    <a:cubicBezTo>
                      <a:pt x="190687" y="151731"/>
                      <a:pt x="188860" y="151495"/>
                      <a:pt x="187033" y="151259"/>
                    </a:cubicBezTo>
                    <a:cubicBezTo>
                      <a:pt x="185206" y="151023"/>
                      <a:pt x="183350" y="150817"/>
                      <a:pt x="181523" y="150522"/>
                    </a:cubicBezTo>
                    <a:cubicBezTo>
                      <a:pt x="180815" y="150405"/>
                      <a:pt x="180079" y="150287"/>
                      <a:pt x="179342" y="150198"/>
                    </a:cubicBezTo>
                    <a:cubicBezTo>
                      <a:pt x="178900" y="150139"/>
                      <a:pt x="178428" y="150051"/>
                      <a:pt x="177957" y="149992"/>
                    </a:cubicBezTo>
                    <a:cubicBezTo>
                      <a:pt x="177721" y="149963"/>
                      <a:pt x="177486" y="149933"/>
                      <a:pt x="177220" y="149904"/>
                    </a:cubicBezTo>
                    <a:cubicBezTo>
                      <a:pt x="176837" y="149845"/>
                      <a:pt x="176425" y="149815"/>
                      <a:pt x="176042" y="149756"/>
                    </a:cubicBezTo>
                    <a:cubicBezTo>
                      <a:pt x="175776" y="149727"/>
                      <a:pt x="175541" y="149697"/>
                      <a:pt x="175275" y="149697"/>
                    </a:cubicBezTo>
                    <a:cubicBezTo>
                      <a:pt x="174892" y="149668"/>
                      <a:pt x="174509" y="149638"/>
                      <a:pt x="174097" y="149638"/>
                    </a:cubicBezTo>
                    <a:cubicBezTo>
                      <a:pt x="173920" y="149638"/>
                      <a:pt x="173773" y="149609"/>
                      <a:pt x="173596" y="149609"/>
                    </a:cubicBezTo>
                    <a:cubicBezTo>
                      <a:pt x="173478" y="149609"/>
                      <a:pt x="173360" y="149609"/>
                      <a:pt x="173272" y="149609"/>
                    </a:cubicBezTo>
                    <a:cubicBezTo>
                      <a:pt x="173065" y="149609"/>
                      <a:pt x="172859" y="149609"/>
                      <a:pt x="172682" y="149638"/>
                    </a:cubicBezTo>
                    <a:cubicBezTo>
                      <a:pt x="172329" y="149668"/>
                      <a:pt x="172004" y="149697"/>
                      <a:pt x="171680" y="149727"/>
                    </a:cubicBezTo>
                    <a:cubicBezTo>
                      <a:pt x="171474" y="149756"/>
                      <a:pt x="171297" y="149786"/>
                      <a:pt x="171091" y="149815"/>
                    </a:cubicBezTo>
                    <a:cubicBezTo>
                      <a:pt x="170737" y="149874"/>
                      <a:pt x="170384" y="149963"/>
                      <a:pt x="170060" y="150051"/>
                    </a:cubicBezTo>
                    <a:cubicBezTo>
                      <a:pt x="169883" y="150080"/>
                      <a:pt x="169735" y="150139"/>
                      <a:pt x="169559" y="150169"/>
                    </a:cubicBezTo>
                    <a:cubicBezTo>
                      <a:pt x="169058" y="150316"/>
                      <a:pt x="168557" y="150522"/>
                      <a:pt x="168085" y="150758"/>
                    </a:cubicBezTo>
                    <a:cubicBezTo>
                      <a:pt x="168085" y="150758"/>
                      <a:pt x="168085" y="150758"/>
                      <a:pt x="168085" y="150758"/>
                    </a:cubicBezTo>
                    <a:cubicBezTo>
                      <a:pt x="167673" y="150964"/>
                      <a:pt x="167290" y="151200"/>
                      <a:pt x="166936" y="151465"/>
                    </a:cubicBezTo>
                    <a:cubicBezTo>
                      <a:pt x="165875" y="152261"/>
                      <a:pt x="165050" y="153263"/>
                      <a:pt x="164461" y="154501"/>
                    </a:cubicBezTo>
                    <a:cubicBezTo>
                      <a:pt x="164284" y="154854"/>
                      <a:pt x="164107" y="155444"/>
                      <a:pt x="163871" y="156003"/>
                    </a:cubicBezTo>
                    <a:cubicBezTo>
                      <a:pt x="163488" y="156976"/>
                      <a:pt x="162987" y="157948"/>
                      <a:pt x="162162" y="158066"/>
                    </a:cubicBezTo>
                    <a:cubicBezTo>
                      <a:pt x="162310" y="155473"/>
                      <a:pt x="161691" y="152880"/>
                      <a:pt x="160512" y="150611"/>
                    </a:cubicBezTo>
                    <a:cubicBezTo>
                      <a:pt x="159333" y="148342"/>
                      <a:pt x="157536" y="146367"/>
                      <a:pt x="155355" y="144982"/>
                    </a:cubicBezTo>
                    <a:cubicBezTo>
                      <a:pt x="154500" y="144452"/>
                      <a:pt x="153322" y="144275"/>
                      <a:pt x="152791" y="143981"/>
                    </a:cubicBezTo>
                    <a:cubicBezTo>
                      <a:pt x="151966" y="143539"/>
                      <a:pt x="151171" y="142713"/>
                      <a:pt x="150404" y="142183"/>
                    </a:cubicBezTo>
                    <a:cubicBezTo>
                      <a:pt x="147517" y="140209"/>
                      <a:pt x="144540" y="138352"/>
                      <a:pt x="141564" y="136466"/>
                    </a:cubicBezTo>
                    <a:cubicBezTo>
                      <a:pt x="135435" y="132547"/>
                      <a:pt x="129335" y="128569"/>
                      <a:pt x="123206" y="124650"/>
                    </a:cubicBezTo>
                    <a:cubicBezTo>
                      <a:pt x="121762" y="123707"/>
                      <a:pt x="120288" y="122734"/>
                      <a:pt x="118815" y="121762"/>
                    </a:cubicBezTo>
                    <a:cubicBezTo>
                      <a:pt x="117341" y="120819"/>
                      <a:pt x="115839" y="119905"/>
                      <a:pt x="114247" y="119169"/>
                    </a:cubicBezTo>
                    <a:cubicBezTo>
                      <a:pt x="113393" y="118756"/>
                      <a:pt x="112538" y="118491"/>
                      <a:pt x="111654" y="118314"/>
                    </a:cubicBezTo>
                    <a:cubicBezTo>
                      <a:pt x="109061" y="117754"/>
                      <a:pt x="106468" y="117901"/>
                      <a:pt x="103786" y="117253"/>
                    </a:cubicBezTo>
                    <a:cubicBezTo>
                      <a:pt x="104759" y="116782"/>
                      <a:pt x="105937" y="116516"/>
                      <a:pt x="107028" y="116133"/>
                    </a:cubicBezTo>
                    <a:cubicBezTo>
                      <a:pt x="107588" y="115927"/>
                      <a:pt x="108118" y="115721"/>
                      <a:pt x="108589" y="115426"/>
                    </a:cubicBezTo>
                    <a:cubicBezTo>
                      <a:pt x="109061" y="115131"/>
                      <a:pt x="109503" y="114778"/>
                      <a:pt x="109827" y="114306"/>
                    </a:cubicBezTo>
                    <a:cubicBezTo>
                      <a:pt x="110446" y="113452"/>
                      <a:pt x="110534" y="112509"/>
                      <a:pt x="110357" y="111566"/>
                    </a:cubicBezTo>
                    <a:cubicBezTo>
                      <a:pt x="110181" y="110623"/>
                      <a:pt x="109739" y="109680"/>
                      <a:pt x="109297" y="108766"/>
                    </a:cubicBezTo>
                    <a:cubicBezTo>
                      <a:pt x="109002" y="108147"/>
                      <a:pt x="108707" y="107588"/>
                      <a:pt x="108472" y="107028"/>
                    </a:cubicBezTo>
                    <a:cubicBezTo>
                      <a:pt x="106674" y="102608"/>
                      <a:pt x="105643" y="97952"/>
                      <a:pt x="104700" y="93296"/>
                    </a:cubicBezTo>
                    <a:cubicBezTo>
                      <a:pt x="104376" y="91734"/>
                      <a:pt x="104081" y="90172"/>
                      <a:pt x="103757" y="88640"/>
                    </a:cubicBezTo>
                    <a:cubicBezTo>
                      <a:pt x="102843" y="84190"/>
                      <a:pt x="102578" y="79416"/>
                      <a:pt x="101222" y="75025"/>
                    </a:cubicBezTo>
                    <a:cubicBezTo>
                      <a:pt x="100780" y="73552"/>
                      <a:pt x="100191" y="72138"/>
                      <a:pt x="99454" y="70782"/>
                    </a:cubicBezTo>
                    <a:cubicBezTo>
                      <a:pt x="99101" y="70134"/>
                      <a:pt x="98688" y="69515"/>
                      <a:pt x="98276" y="68926"/>
                    </a:cubicBezTo>
                    <a:cubicBezTo>
                      <a:pt x="95329" y="64800"/>
                      <a:pt x="90968" y="61824"/>
                      <a:pt x="87166" y="58553"/>
                    </a:cubicBezTo>
                    <a:cubicBezTo>
                      <a:pt x="87225" y="58464"/>
                      <a:pt x="87314" y="58435"/>
                      <a:pt x="87402" y="58435"/>
                    </a:cubicBezTo>
                    <a:cubicBezTo>
                      <a:pt x="87431" y="58435"/>
                      <a:pt x="87461" y="58435"/>
                      <a:pt x="87490" y="58435"/>
                    </a:cubicBezTo>
                    <a:cubicBezTo>
                      <a:pt x="87667" y="58435"/>
                      <a:pt x="87903" y="58523"/>
                      <a:pt x="88227" y="58671"/>
                    </a:cubicBezTo>
                    <a:cubicBezTo>
                      <a:pt x="88227" y="58671"/>
                      <a:pt x="88257" y="58671"/>
                      <a:pt x="88257" y="58700"/>
                    </a:cubicBezTo>
                    <a:cubicBezTo>
                      <a:pt x="88551" y="58848"/>
                      <a:pt x="88934" y="59054"/>
                      <a:pt x="89317" y="59319"/>
                    </a:cubicBezTo>
                    <a:cubicBezTo>
                      <a:pt x="89347" y="59349"/>
                      <a:pt x="89376" y="59349"/>
                      <a:pt x="89406" y="59378"/>
                    </a:cubicBezTo>
                    <a:cubicBezTo>
                      <a:pt x="89789" y="59614"/>
                      <a:pt x="90201" y="59908"/>
                      <a:pt x="90643" y="60233"/>
                    </a:cubicBezTo>
                    <a:cubicBezTo>
                      <a:pt x="90702" y="60262"/>
                      <a:pt x="90732" y="60291"/>
                      <a:pt x="90791" y="60321"/>
                    </a:cubicBezTo>
                    <a:cubicBezTo>
                      <a:pt x="91203" y="60616"/>
                      <a:pt x="91645" y="60969"/>
                      <a:pt x="92087" y="61293"/>
                    </a:cubicBezTo>
                    <a:cubicBezTo>
                      <a:pt x="92146" y="61323"/>
                      <a:pt x="92205" y="61382"/>
                      <a:pt x="92264" y="61411"/>
                    </a:cubicBezTo>
                    <a:cubicBezTo>
                      <a:pt x="92706" y="61735"/>
                      <a:pt x="93119" y="62089"/>
                      <a:pt x="93531" y="62384"/>
                    </a:cubicBezTo>
                    <a:cubicBezTo>
                      <a:pt x="93590" y="62413"/>
                      <a:pt x="93649" y="62472"/>
                      <a:pt x="93708" y="62502"/>
                    </a:cubicBezTo>
                    <a:cubicBezTo>
                      <a:pt x="94121" y="62826"/>
                      <a:pt x="94504" y="63150"/>
                      <a:pt x="94857" y="63415"/>
                    </a:cubicBezTo>
                    <a:cubicBezTo>
                      <a:pt x="95211" y="63680"/>
                      <a:pt x="95506" y="63916"/>
                      <a:pt x="95741" y="64122"/>
                    </a:cubicBezTo>
                    <a:cubicBezTo>
                      <a:pt x="95771" y="64152"/>
                      <a:pt x="95771" y="64152"/>
                      <a:pt x="95800" y="64152"/>
                    </a:cubicBezTo>
                    <a:cubicBezTo>
                      <a:pt x="96036" y="64329"/>
                      <a:pt x="96213" y="64476"/>
                      <a:pt x="96301" y="64535"/>
                    </a:cubicBezTo>
                    <a:cubicBezTo>
                      <a:pt x="96684" y="64771"/>
                      <a:pt x="97067" y="64947"/>
                      <a:pt x="97451" y="65124"/>
                    </a:cubicBezTo>
                    <a:cubicBezTo>
                      <a:pt x="97568" y="65183"/>
                      <a:pt x="97686" y="65213"/>
                      <a:pt x="97804" y="65242"/>
                    </a:cubicBezTo>
                    <a:cubicBezTo>
                      <a:pt x="98069" y="65331"/>
                      <a:pt x="98305" y="65448"/>
                      <a:pt x="98570" y="65507"/>
                    </a:cubicBezTo>
                    <a:cubicBezTo>
                      <a:pt x="98718" y="65537"/>
                      <a:pt x="98865" y="65566"/>
                      <a:pt x="99012" y="65596"/>
                    </a:cubicBezTo>
                    <a:cubicBezTo>
                      <a:pt x="99219" y="65655"/>
                      <a:pt x="99454" y="65714"/>
                      <a:pt x="99661" y="65743"/>
                    </a:cubicBezTo>
                    <a:cubicBezTo>
                      <a:pt x="99808" y="65773"/>
                      <a:pt x="99985" y="65773"/>
                      <a:pt x="100132" y="65773"/>
                    </a:cubicBezTo>
                    <a:cubicBezTo>
                      <a:pt x="100338" y="65802"/>
                      <a:pt x="100545" y="65802"/>
                      <a:pt x="100751" y="65802"/>
                    </a:cubicBezTo>
                    <a:cubicBezTo>
                      <a:pt x="100780" y="65802"/>
                      <a:pt x="100810" y="65802"/>
                      <a:pt x="100839" y="65802"/>
                    </a:cubicBezTo>
                    <a:cubicBezTo>
                      <a:pt x="100898" y="65802"/>
                      <a:pt x="100957" y="65773"/>
                      <a:pt x="101016" y="65773"/>
                    </a:cubicBezTo>
                    <a:cubicBezTo>
                      <a:pt x="101399" y="65773"/>
                      <a:pt x="101782" y="65743"/>
                      <a:pt x="102165" y="65684"/>
                    </a:cubicBezTo>
                    <a:cubicBezTo>
                      <a:pt x="102283" y="65655"/>
                      <a:pt x="102372" y="65655"/>
                      <a:pt x="102490" y="65625"/>
                    </a:cubicBezTo>
                    <a:cubicBezTo>
                      <a:pt x="102932" y="65537"/>
                      <a:pt x="103374" y="65448"/>
                      <a:pt x="103816" y="65301"/>
                    </a:cubicBezTo>
                    <a:cubicBezTo>
                      <a:pt x="103875" y="65272"/>
                      <a:pt x="103963" y="65242"/>
                      <a:pt x="104022" y="65213"/>
                    </a:cubicBezTo>
                    <a:cubicBezTo>
                      <a:pt x="104405" y="65095"/>
                      <a:pt x="104788" y="64947"/>
                      <a:pt x="105171" y="64771"/>
                    </a:cubicBezTo>
                    <a:cubicBezTo>
                      <a:pt x="105289" y="64712"/>
                      <a:pt x="105377" y="64682"/>
                      <a:pt x="105495" y="64623"/>
                    </a:cubicBezTo>
                    <a:cubicBezTo>
                      <a:pt x="105937" y="64417"/>
                      <a:pt x="106350" y="64211"/>
                      <a:pt x="106762" y="64004"/>
                    </a:cubicBezTo>
                    <a:cubicBezTo>
                      <a:pt x="106821" y="63975"/>
                      <a:pt x="106880" y="63946"/>
                      <a:pt x="106939" y="63916"/>
                    </a:cubicBezTo>
                    <a:cubicBezTo>
                      <a:pt x="107322" y="63710"/>
                      <a:pt x="107705" y="63474"/>
                      <a:pt x="108088" y="63268"/>
                    </a:cubicBezTo>
                    <a:cubicBezTo>
                      <a:pt x="108206" y="63209"/>
                      <a:pt x="108324" y="63120"/>
                      <a:pt x="108442" y="63061"/>
                    </a:cubicBezTo>
                    <a:cubicBezTo>
                      <a:pt x="108855" y="62826"/>
                      <a:pt x="109238" y="62561"/>
                      <a:pt x="109650" y="62325"/>
                    </a:cubicBezTo>
                    <a:cubicBezTo>
                      <a:pt x="110033" y="62089"/>
                      <a:pt x="110416" y="61853"/>
                      <a:pt x="110800" y="61588"/>
                    </a:cubicBezTo>
                    <a:cubicBezTo>
                      <a:pt x="110917" y="61500"/>
                      <a:pt x="111035" y="61441"/>
                      <a:pt x="111183" y="61352"/>
                    </a:cubicBezTo>
                    <a:cubicBezTo>
                      <a:pt x="111625" y="61087"/>
                      <a:pt x="112067" y="60792"/>
                      <a:pt x="112509" y="60557"/>
                    </a:cubicBezTo>
                    <a:cubicBezTo>
                      <a:pt x="109326" y="63828"/>
                      <a:pt x="104081" y="66273"/>
                      <a:pt x="103550" y="71342"/>
                    </a:cubicBezTo>
                    <a:cubicBezTo>
                      <a:pt x="103285" y="73817"/>
                      <a:pt x="103786" y="76558"/>
                      <a:pt x="104228" y="79151"/>
                    </a:cubicBezTo>
                    <a:cubicBezTo>
                      <a:pt x="104376" y="80006"/>
                      <a:pt x="104523" y="80860"/>
                      <a:pt x="104611" y="81685"/>
                    </a:cubicBezTo>
                    <a:cubicBezTo>
                      <a:pt x="104847" y="83571"/>
                      <a:pt x="105112" y="85428"/>
                      <a:pt x="105377" y="87284"/>
                    </a:cubicBezTo>
                    <a:cubicBezTo>
                      <a:pt x="105525" y="88227"/>
                      <a:pt x="105672" y="89141"/>
                      <a:pt x="105849" y="90054"/>
                    </a:cubicBezTo>
                    <a:cubicBezTo>
                      <a:pt x="105849" y="90084"/>
                      <a:pt x="105878" y="90172"/>
                      <a:pt x="105908" y="90260"/>
                    </a:cubicBezTo>
                    <a:cubicBezTo>
                      <a:pt x="105908" y="90319"/>
                      <a:pt x="105937" y="90378"/>
                      <a:pt x="105967" y="90437"/>
                    </a:cubicBezTo>
                    <a:cubicBezTo>
                      <a:pt x="105996" y="90496"/>
                      <a:pt x="105996" y="90585"/>
                      <a:pt x="106026" y="90644"/>
                    </a:cubicBezTo>
                    <a:cubicBezTo>
                      <a:pt x="106055" y="90732"/>
                      <a:pt x="106085" y="90820"/>
                      <a:pt x="106085" y="90938"/>
                    </a:cubicBezTo>
                    <a:cubicBezTo>
                      <a:pt x="106085" y="90997"/>
                      <a:pt x="106114" y="91056"/>
                      <a:pt x="106114" y="91086"/>
                    </a:cubicBezTo>
                    <a:cubicBezTo>
                      <a:pt x="106144" y="91174"/>
                      <a:pt x="106144" y="91262"/>
                      <a:pt x="106173" y="91351"/>
                    </a:cubicBezTo>
                    <a:cubicBezTo>
                      <a:pt x="106173" y="91410"/>
                      <a:pt x="106203" y="91439"/>
                      <a:pt x="106203" y="91498"/>
                    </a:cubicBezTo>
                    <a:cubicBezTo>
                      <a:pt x="106232" y="91586"/>
                      <a:pt x="106232" y="91675"/>
                      <a:pt x="106261" y="91763"/>
                    </a:cubicBezTo>
                    <a:cubicBezTo>
                      <a:pt x="106261" y="91793"/>
                      <a:pt x="106261" y="91822"/>
                      <a:pt x="106261" y="91852"/>
                    </a:cubicBezTo>
                    <a:cubicBezTo>
                      <a:pt x="106291" y="91940"/>
                      <a:pt x="106291" y="92028"/>
                      <a:pt x="106291" y="92087"/>
                    </a:cubicBezTo>
                    <a:cubicBezTo>
                      <a:pt x="106291" y="92087"/>
                      <a:pt x="106291" y="92087"/>
                      <a:pt x="106291" y="92117"/>
                    </a:cubicBezTo>
                    <a:cubicBezTo>
                      <a:pt x="106291" y="92146"/>
                      <a:pt x="106291" y="92146"/>
                      <a:pt x="106261" y="92146"/>
                    </a:cubicBezTo>
                    <a:cubicBezTo>
                      <a:pt x="106232" y="92146"/>
                      <a:pt x="106203" y="92087"/>
                      <a:pt x="106114" y="91940"/>
                    </a:cubicBezTo>
                    <a:cubicBezTo>
                      <a:pt x="106114" y="91940"/>
                      <a:pt x="106114" y="91940"/>
                      <a:pt x="106114" y="91940"/>
                    </a:cubicBezTo>
                    <a:cubicBezTo>
                      <a:pt x="106114" y="91940"/>
                      <a:pt x="106114" y="91940"/>
                      <a:pt x="106114" y="91940"/>
                    </a:cubicBezTo>
                    <a:cubicBezTo>
                      <a:pt x="107322" y="95771"/>
                      <a:pt x="108059" y="99690"/>
                      <a:pt x="109326" y="103492"/>
                    </a:cubicBezTo>
                    <a:cubicBezTo>
                      <a:pt x="109739" y="104759"/>
                      <a:pt x="110210" y="105996"/>
                      <a:pt x="110800" y="107234"/>
                    </a:cubicBezTo>
                    <a:cubicBezTo>
                      <a:pt x="112774" y="111477"/>
                      <a:pt x="115485" y="115367"/>
                      <a:pt x="119021" y="118461"/>
                    </a:cubicBezTo>
                    <a:cubicBezTo>
                      <a:pt x="119316" y="118726"/>
                      <a:pt x="119669" y="119021"/>
                      <a:pt x="120023" y="119345"/>
                    </a:cubicBezTo>
                    <a:cubicBezTo>
                      <a:pt x="120111" y="119434"/>
                      <a:pt x="120229" y="119522"/>
                      <a:pt x="120318" y="119581"/>
                    </a:cubicBezTo>
                    <a:cubicBezTo>
                      <a:pt x="120612" y="119817"/>
                      <a:pt x="120878" y="120082"/>
                      <a:pt x="121202" y="120318"/>
                    </a:cubicBezTo>
                    <a:cubicBezTo>
                      <a:pt x="121349" y="120436"/>
                      <a:pt x="121526" y="120583"/>
                      <a:pt x="121703" y="120701"/>
                    </a:cubicBezTo>
                    <a:cubicBezTo>
                      <a:pt x="121968" y="120907"/>
                      <a:pt x="122233" y="121113"/>
                      <a:pt x="122528" y="121349"/>
                    </a:cubicBezTo>
                    <a:cubicBezTo>
                      <a:pt x="122705" y="121496"/>
                      <a:pt x="122911" y="121614"/>
                      <a:pt x="123117" y="121762"/>
                    </a:cubicBezTo>
                    <a:cubicBezTo>
                      <a:pt x="123382" y="121968"/>
                      <a:pt x="123648" y="122145"/>
                      <a:pt x="123942" y="122351"/>
                    </a:cubicBezTo>
                    <a:cubicBezTo>
                      <a:pt x="124148" y="122498"/>
                      <a:pt x="124355" y="122616"/>
                      <a:pt x="124561" y="122734"/>
                    </a:cubicBezTo>
                    <a:cubicBezTo>
                      <a:pt x="124826" y="122911"/>
                      <a:pt x="125121" y="123058"/>
                      <a:pt x="125386" y="123235"/>
                    </a:cubicBezTo>
                    <a:cubicBezTo>
                      <a:pt x="125592" y="123353"/>
                      <a:pt x="125828" y="123441"/>
                      <a:pt x="126034" y="123559"/>
                    </a:cubicBezTo>
                    <a:cubicBezTo>
                      <a:pt x="126300" y="123707"/>
                      <a:pt x="126594" y="123824"/>
                      <a:pt x="126860" y="123913"/>
                    </a:cubicBezTo>
                    <a:cubicBezTo>
                      <a:pt x="127066" y="124001"/>
                      <a:pt x="127302" y="124060"/>
                      <a:pt x="127508" y="124119"/>
                    </a:cubicBezTo>
                    <a:cubicBezTo>
                      <a:pt x="127773" y="124208"/>
                      <a:pt x="128038" y="124266"/>
                      <a:pt x="128303" y="124325"/>
                    </a:cubicBezTo>
                    <a:cubicBezTo>
                      <a:pt x="128510" y="124355"/>
                      <a:pt x="128716" y="124384"/>
                      <a:pt x="128952" y="124414"/>
                    </a:cubicBezTo>
                    <a:cubicBezTo>
                      <a:pt x="129099" y="124414"/>
                      <a:pt x="129246" y="124473"/>
                      <a:pt x="129394" y="124473"/>
                    </a:cubicBezTo>
                    <a:cubicBezTo>
                      <a:pt x="129600" y="124473"/>
                      <a:pt x="129836" y="124443"/>
                      <a:pt x="130042" y="124414"/>
                    </a:cubicBezTo>
                    <a:cubicBezTo>
                      <a:pt x="131899" y="124149"/>
                      <a:pt x="133372" y="122498"/>
                      <a:pt x="134757" y="121379"/>
                    </a:cubicBezTo>
                    <a:cubicBezTo>
                      <a:pt x="135818" y="120495"/>
                      <a:pt x="136879" y="119640"/>
                      <a:pt x="137969" y="118785"/>
                    </a:cubicBezTo>
                    <a:cubicBezTo>
                      <a:pt x="139059" y="117931"/>
                      <a:pt x="140150" y="117106"/>
                      <a:pt x="141299" y="116340"/>
                    </a:cubicBezTo>
                    <a:cubicBezTo>
                      <a:pt x="139531" y="119139"/>
                      <a:pt x="137674" y="121909"/>
                      <a:pt x="136024" y="124767"/>
                    </a:cubicBezTo>
                    <a:cubicBezTo>
                      <a:pt x="134374" y="127596"/>
                      <a:pt x="134934" y="129011"/>
                      <a:pt x="137291" y="131191"/>
                    </a:cubicBezTo>
                    <a:cubicBezTo>
                      <a:pt x="142124" y="135641"/>
                      <a:pt x="147870" y="139118"/>
                      <a:pt x="153616" y="142242"/>
                    </a:cubicBezTo>
                    <a:cubicBezTo>
                      <a:pt x="156210" y="143656"/>
                      <a:pt x="158891" y="144806"/>
                      <a:pt x="161632" y="145749"/>
                    </a:cubicBezTo>
                    <a:cubicBezTo>
                      <a:pt x="164372" y="146662"/>
                      <a:pt x="167201" y="147340"/>
                      <a:pt x="170119" y="147752"/>
                    </a:cubicBezTo>
                    <a:cubicBezTo>
                      <a:pt x="170885" y="147870"/>
                      <a:pt x="171680" y="147959"/>
                      <a:pt x="172505" y="147959"/>
                    </a:cubicBezTo>
                    <a:cubicBezTo>
                      <a:pt x="172505" y="147959"/>
                      <a:pt x="172505" y="147959"/>
                      <a:pt x="172505" y="147959"/>
                    </a:cubicBezTo>
                    <a:cubicBezTo>
                      <a:pt x="172535" y="147959"/>
                      <a:pt x="172564" y="147959"/>
                      <a:pt x="172594" y="147959"/>
                    </a:cubicBezTo>
                    <a:cubicBezTo>
                      <a:pt x="172859" y="147959"/>
                      <a:pt x="173124" y="147929"/>
                      <a:pt x="173389" y="147900"/>
                    </a:cubicBezTo>
                    <a:cubicBezTo>
                      <a:pt x="173478" y="147900"/>
                      <a:pt x="173566" y="147870"/>
                      <a:pt x="173684" y="147841"/>
                    </a:cubicBezTo>
                    <a:cubicBezTo>
                      <a:pt x="173890" y="147811"/>
                      <a:pt x="174097" y="147752"/>
                      <a:pt x="174273" y="147694"/>
                    </a:cubicBezTo>
                    <a:cubicBezTo>
                      <a:pt x="174362" y="147664"/>
                      <a:pt x="174480" y="147635"/>
                      <a:pt x="174568" y="147605"/>
                    </a:cubicBezTo>
                    <a:cubicBezTo>
                      <a:pt x="174745" y="147546"/>
                      <a:pt x="174922" y="147458"/>
                      <a:pt x="175099" y="147340"/>
                    </a:cubicBezTo>
                    <a:cubicBezTo>
                      <a:pt x="175187" y="147281"/>
                      <a:pt x="175275" y="147251"/>
                      <a:pt x="175334" y="147193"/>
                    </a:cubicBezTo>
                    <a:cubicBezTo>
                      <a:pt x="175570" y="147016"/>
                      <a:pt x="175806" y="146839"/>
                      <a:pt x="176012" y="146603"/>
                    </a:cubicBezTo>
                    <a:cubicBezTo>
                      <a:pt x="176395" y="146161"/>
                      <a:pt x="176660" y="145690"/>
                      <a:pt x="176867" y="145159"/>
                    </a:cubicBezTo>
                    <a:cubicBezTo>
                      <a:pt x="177515" y="143568"/>
                      <a:pt x="177633" y="141682"/>
                      <a:pt x="178163" y="140120"/>
                    </a:cubicBezTo>
                    <a:cubicBezTo>
                      <a:pt x="178163" y="141682"/>
                      <a:pt x="178016" y="143480"/>
                      <a:pt x="178370" y="145100"/>
                    </a:cubicBezTo>
                    <a:cubicBezTo>
                      <a:pt x="178576" y="146073"/>
                      <a:pt x="178929" y="146986"/>
                      <a:pt x="179607" y="147752"/>
                    </a:cubicBezTo>
                    <a:cubicBezTo>
                      <a:pt x="179990" y="148194"/>
                      <a:pt x="180462" y="148519"/>
                      <a:pt x="180992" y="148813"/>
                    </a:cubicBezTo>
                    <a:cubicBezTo>
                      <a:pt x="181110" y="148872"/>
                      <a:pt x="181198" y="148931"/>
                      <a:pt x="181316" y="148990"/>
                    </a:cubicBezTo>
                    <a:cubicBezTo>
                      <a:pt x="181817" y="149226"/>
                      <a:pt x="182348" y="149432"/>
                      <a:pt x="182908" y="149579"/>
                    </a:cubicBezTo>
                    <a:cubicBezTo>
                      <a:pt x="182996" y="149609"/>
                      <a:pt x="183114" y="149609"/>
                      <a:pt x="183202" y="149638"/>
                    </a:cubicBezTo>
                    <a:cubicBezTo>
                      <a:pt x="183733" y="149756"/>
                      <a:pt x="184263" y="149815"/>
                      <a:pt x="184794" y="149874"/>
                    </a:cubicBezTo>
                    <a:cubicBezTo>
                      <a:pt x="184911" y="149874"/>
                      <a:pt x="185000" y="149904"/>
                      <a:pt x="185118" y="149904"/>
                    </a:cubicBezTo>
                    <a:cubicBezTo>
                      <a:pt x="185737" y="149933"/>
                      <a:pt x="186326" y="149963"/>
                      <a:pt x="186915" y="149963"/>
                    </a:cubicBezTo>
                    <a:cubicBezTo>
                      <a:pt x="186945" y="149963"/>
                      <a:pt x="186974" y="149963"/>
                      <a:pt x="187004" y="149963"/>
                    </a:cubicBezTo>
                    <a:cubicBezTo>
                      <a:pt x="187180" y="149963"/>
                      <a:pt x="187328" y="149963"/>
                      <a:pt x="187505" y="149963"/>
                    </a:cubicBezTo>
                    <a:cubicBezTo>
                      <a:pt x="188006" y="149963"/>
                      <a:pt x="188507" y="149963"/>
                      <a:pt x="188978" y="149963"/>
                    </a:cubicBezTo>
                    <a:cubicBezTo>
                      <a:pt x="189715" y="149963"/>
                      <a:pt x="190481" y="149992"/>
                      <a:pt x="191277" y="150080"/>
                    </a:cubicBezTo>
                    <a:cubicBezTo>
                      <a:pt x="191719" y="150110"/>
                      <a:pt x="192190" y="150139"/>
                      <a:pt x="192632" y="150198"/>
                    </a:cubicBezTo>
                    <a:cubicBezTo>
                      <a:pt x="193074" y="150228"/>
                      <a:pt x="193546" y="150287"/>
                      <a:pt x="193988" y="150316"/>
                    </a:cubicBezTo>
                    <a:cubicBezTo>
                      <a:pt x="194724" y="150375"/>
                      <a:pt x="195461" y="150434"/>
                      <a:pt x="196198" y="150434"/>
                    </a:cubicBezTo>
                    <a:cubicBezTo>
                      <a:pt x="196227" y="150434"/>
                      <a:pt x="196257" y="150434"/>
                      <a:pt x="196286" y="150434"/>
                    </a:cubicBezTo>
                    <a:cubicBezTo>
                      <a:pt x="196286" y="150434"/>
                      <a:pt x="196286" y="150434"/>
                      <a:pt x="196316" y="150434"/>
                    </a:cubicBezTo>
                    <a:cubicBezTo>
                      <a:pt x="197111" y="150434"/>
                      <a:pt x="197907" y="150375"/>
                      <a:pt x="198673" y="150257"/>
                    </a:cubicBezTo>
                    <a:cubicBezTo>
                      <a:pt x="198761" y="150257"/>
                      <a:pt x="198879" y="150198"/>
                      <a:pt x="199056" y="150139"/>
                    </a:cubicBezTo>
                    <a:cubicBezTo>
                      <a:pt x="199115" y="150110"/>
                      <a:pt x="199203" y="150080"/>
                      <a:pt x="199262" y="150051"/>
                    </a:cubicBezTo>
                    <a:cubicBezTo>
                      <a:pt x="199380" y="149992"/>
                      <a:pt x="199528" y="149933"/>
                      <a:pt x="199675" y="149874"/>
                    </a:cubicBezTo>
                    <a:cubicBezTo>
                      <a:pt x="199763" y="149845"/>
                      <a:pt x="199881" y="149786"/>
                      <a:pt x="199970" y="149727"/>
                    </a:cubicBezTo>
                    <a:cubicBezTo>
                      <a:pt x="200117" y="149668"/>
                      <a:pt x="200264" y="149579"/>
                      <a:pt x="200441" y="149521"/>
                    </a:cubicBezTo>
                    <a:cubicBezTo>
                      <a:pt x="200559" y="149462"/>
                      <a:pt x="200677" y="149403"/>
                      <a:pt x="200765" y="149344"/>
                    </a:cubicBezTo>
                    <a:cubicBezTo>
                      <a:pt x="200913" y="149255"/>
                      <a:pt x="201089" y="149196"/>
                      <a:pt x="201237" y="149108"/>
                    </a:cubicBezTo>
                    <a:cubicBezTo>
                      <a:pt x="201355" y="149049"/>
                      <a:pt x="201472" y="148990"/>
                      <a:pt x="201590" y="148931"/>
                    </a:cubicBezTo>
                    <a:cubicBezTo>
                      <a:pt x="201738" y="148843"/>
                      <a:pt x="201885" y="148784"/>
                      <a:pt x="202032" y="148695"/>
                    </a:cubicBezTo>
                    <a:cubicBezTo>
                      <a:pt x="202150" y="148636"/>
                      <a:pt x="202239" y="148578"/>
                      <a:pt x="202356" y="148519"/>
                    </a:cubicBezTo>
                    <a:cubicBezTo>
                      <a:pt x="202504" y="148460"/>
                      <a:pt x="202622" y="148371"/>
                      <a:pt x="202740" y="148312"/>
                    </a:cubicBezTo>
                    <a:cubicBezTo>
                      <a:pt x="202828" y="148253"/>
                      <a:pt x="202916" y="148224"/>
                      <a:pt x="202975" y="148165"/>
                    </a:cubicBezTo>
                    <a:cubicBezTo>
                      <a:pt x="203093" y="148106"/>
                      <a:pt x="203152" y="148047"/>
                      <a:pt x="203240" y="148018"/>
                    </a:cubicBezTo>
                    <a:cubicBezTo>
                      <a:pt x="203299" y="147988"/>
                      <a:pt x="203358" y="147959"/>
                      <a:pt x="203388" y="147929"/>
                    </a:cubicBezTo>
                    <a:cubicBezTo>
                      <a:pt x="203417" y="147929"/>
                      <a:pt x="203447" y="147900"/>
                      <a:pt x="203447" y="147870"/>
                    </a:cubicBezTo>
                    <a:cubicBezTo>
                      <a:pt x="203358" y="147988"/>
                      <a:pt x="203329" y="148077"/>
                      <a:pt x="203270" y="148194"/>
                    </a:cubicBezTo>
                    <a:cubicBezTo>
                      <a:pt x="203211" y="148312"/>
                      <a:pt x="203123" y="148401"/>
                      <a:pt x="203093" y="148519"/>
                    </a:cubicBezTo>
                    <a:cubicBezTo>
                      <a:pt x="203034" y="148636"/>
                      <a:pt x="203005" y="148754"/>
                      <a:pt x="202975" y="148872"/>
                    </a:cubicBezTo>
                    <a:cubicBezTo>
                      <a:pt x="202946" y="148990"/>
                      <a:pt x="202887" y="149079"/>
                      <a:pt x="202887" y="149196"/>
                    </a:cubicBezTo>
                    <a:cubicBezTo>
                      <a:pt x="202857" y="149314"/>
                      <a:pt x="202887" y="149432"/>
                      <a:pt x="202857" y="149521"/>
                    </a:cubicBezTo>
                    <a:cubicBezTo>
                      <a:pt x="202857" y="149638"/>
                      <a:pt x="202828" y="149727"/>
                      <a:pt x="202857" y="149845"/>
                    </a:cubicBezTo>
                    <a:cubicBezTo>
                      <a:pt x="202857" y="149963"/>
                      <a:pt x="202887" y="150051"/>
                      <a:pt x="202916" y="150169"/>
                    </a:cubicBezTo>
                    <a:cubicBezTo>
                      <a:pt x="202946" y="150287"/>
                      <a:pt x="202946" y="150375"/>
                      <a:pt x="202975" y="150493"/>
                    </a:cubicBezTo>
                    <a:cubicBezTo>
                      <a:pt x="203005" y="150611"/>
                      <a:pt x="203064" y="150699"/>
                      <a:pt x="203123" y="150817"/>
                    </a:cubicBezTo>
                    <a:cubicBezTo>
                      <a:pt x="203182" y="150906"/>
                      <a:pt x="203211" y="151023"/>
                      <a:pt x="203270" y="151112"/>
                    </a:cubicBezTo>
                    <a:cubicBezTo>
                      <a:pt x="203329" y="151230"/>
                      <a:pt x="203388" y="151318"/>
                      <a:pt x="203476" y="151436"/>
                    </a:cubicBezTo>
                    <a:cubicBezTo>
                      <a:pt x="203535" y="151524"/>
                      <a:pt x="203594" y="151642"/>
                      <a:pt x="203683" y="151731"/>
                    </a:cubicBezTo>
                    <a:cubicBezTo>
                      <a:pt x="203741" y="151819"/>
                      <a:pt x="203830" y="151937"/>
                      <a:pt x="203918" y="152025"/>
                    </a:cubicBezTo>
                    <a:cubicBezTo>
                      <a:pt x="204007" y="152114"/>
                      <a:pt x="204066" y="152232"/>
                      <a:pt x="204154" y="152320"/>
                    </a:cubicBezTo>
                    <a:cubicBezTo>
                      <a:pt x="204242" y="152408"/>
                      <a:pt x="204331" y="152526"/>
                      <a:pt x="204419" y="152615"/>
                    </a:cubicBezTo>
                    <a:cubicBezTo>
                      <a:pt x="204508" y="152703"/>
                      <a:pt x="204596" y="152821"/>
                      <a:pt x="204714" y="152909"/>
                    </a:cubicBezTo>
                    <a:cubicBezTo>
                      <a:pt x="204802" y="152998"/>
                      <a:pt x="204920" y="153086"/>
                      <a:pt x="205009" y="153175"/>
                    </a:cubicBezTo>
                    <a:cubicBezTo>
                      <a:pt x="205126" y="153263"/>
                      <a:pt x="205215" y="153381"/>
                      <a:pt x="205333" y="153469"/>
                    </a:cubicBezTo>
                    <a:cubicBezTo>
                      <a:pt x="205451" y="153558"/>
                      <a:pt x="205539" y="153646"/>
                      <a:pt x="205657" y="153734"/>
                    </a:cubicBezTo>
                    <a:cubicBezTo>
                      <a:pt x="205775" y="153823"/>
                      <a:pt x="205863" y="153911"/>
                      <a:pt x="205981" y="154000"/>
                    </a:cubicBezTo>
                    <a:cubicBezTo>
                      <a:pt x="206069" y="154059"/>
                      <a:pt x="206158" y="154147"/>
                      <a:pt x="206246" y="154206"/>
                    </a:cubicBezTo>
                    <a:cubicBezTo>
                      <a:pt x="206747" y="154618"/>
                      <a:pt x="207278" y="155002"/>
                      <a:pt x="207779" y="155385"/>
                    </a:cubicBezTo>
                    <a:cubicBezTo>
                      <a:pt x="207837" y="155444"/>
                      <a:pt x="207896" y="155473"/>
                      <a:pt x="207985" y="155532"/>
                    </a:cubicBezTo>
                    <a:cubicBezTo>
                      <a:pt x="208103" y="155620"/>
                      <a:pt x="208191" y="155709"/>
                      <a:pt x="208309" y="155768"/>
                    </a:cubicBezTo>
                    <a:cubicBezTo>
                      <a:pt x="208397" y="155827"/>
                      <a:pt x="208486" y="155915"/>
                      <a:pt x="208604" y="155974"/>
                    </a:cubicBezTo>
                    <a:cubicBezTo>
                      <a:pt x="208751" y="156092"/>
                      <a:pt x="208898" y="156210"/>
                      <a:pt x="209046" y="156328"/>
                    </a:cubicBezTo>
                    <a:cubicBezTo>
                      <a:pt x="209075" y="156357"/>
                      <a:pt x="209105" y="156387"/>
                      <a:pt x="209134" y="156416"/>
                    </a:cubicBezTo>
                    <a:cubicBezTo>
                      <a:pt x="209311" y="156563"/>
                      <a:pt x="209458" y="156711"/>
                      <a:pt x="209576" y="156829"/>
                    </a:cubicBezTo>
                    <a:cubicBezTo>
                      <a:pt x="211344" y="158656"/>
                      <a:pt x="212994" y="160630"/>
                      <a:pt x="214438" y="162693"/>
                    </a:cubicBezTo>
                    <a:cubicBezTo>
                      <a:pt x="215646" y="164431"/>
                      <a:pt x="216678" y="166730"/>
                      <a:pt x="218446" y="167997"/>
                    </a:cubicBezTo>
                    <a:cubicBezTo>
                      <a:pt x="218917" y="168321"/>
                      <a:pt x="219389" y="168557"/>
                      <a:pt x="219919" y="168704"/>
                    </a:cubicBezTo>
                    <a:cubicBezTo>
                      <a:pt x="220067" y="168763"/>
                      <a:pt x="220243" y="168793"/>
                      <a:pt x="220420" y="168822"/>
                    </a:cubicBezTo>
                    <a:cubicBezTo>
                      <a:pt x="220774" y="168910"/>
                      <a:pt x="221157" y="168969"/>
                      <a:pt x="221511" y="168969"/>
                    </a:cubicBezTo>
                    <a:cubicBezTo>
                      <a:pt x="221599" y="168969"/>
                      <a:pt x="221687" y="168999"/>
                      <a:pt x="221776" y="168999"/>
                    </a:cubicBezTo>
                    <a:cubicBezTo>
                      <a:pt x="221864" y="168999"/>
                      <a:pt x="221953" y="168969"/>
                      <a:pt x="222071" y="168969"/>
                    </a:cubicBezTo>
                    <a:cubicBezTo>
                      <a:pt x="222542" y="168940"/>
                      <a:pt x="223043" y="168910"/>
                      <a:pt x="223514" y="168793"/>
                    </a:cubicBezTo>
                    <a:cubicBezTo>
                      <a:pt x="223632" y="168763"/>
                      <a:pt x="223721" y="168763"/>
                      <a:pt x="223809" y="168734"/>
                    </a:cubicBezTo>
                    <a:cubicBezTo>
                      <a:pt x="224398" y="168586"/>
                      <a:pt x="224988" y="168410"/>
                      <a:pt x="225548" y="168203"/>
                    </a:cubicBezTo>
                    <a:cubicBezTo>
                      <a:pt x="225695" y="168144"/>
                      <a:pt x="225842" y="168085"/>
                      <a:pt x="226019" y="168026"/>
                    </a:cubicBezTo>
                    <a:cubicBezTo>
                      <a:pt x="226461" y="167850"/>
                      <a:pt x="226874" y="167673"/>
                      <a:pt x="227316" y="167467"/>
                    </a:cubicBezTo>
                    <a:cubicBezTo>
                      <a:pt x="227463" y="167408"/>
                      <a:pt x="227610" y="167319"/>
                      <a:pt x="227787" y="167260"/>
                    </a:cubicBezTo>
                    <a:cubicBezTo>
                      <a:pt x="228288" y="167025"/>
                      <a:pt x="228789" y="166759"/>
                      <a:pt x="229231" y="166524"/>
                    </a:cubicBezTo>
                    <a:cubicBezTo>
                      <a:pt x="230263" y="165964"/>
                      <a:pt x="231294" y="165345"/>
                      <a:pt x="232266" y="164667"/>
                    </a:cubicBezTo>
                    <a:cubicBezTo>
                      <a:pt x="233239" y="163989"/>
                      <a:pt x="234152" y="163223"/>
                      <a:pt x="234977" y="162398"/>
                    </a:cubicBezTo>
                    <a:cubicBezTo>
                      <a:pt x="236480" y="160925"/>
                      <a:pt x="237600" y="159127"/>
                      <a:pt x="239221" y="157772"/>
                    </a:cubicBezTo>
                    <a:cubicBezTo>
                      <a:pt x="238808" y="158685"/>
                      <a:pt x="238337" y="159599"/>
                      <a:pt x="237806" y="160453"/>
                    </a:cubicBezTo>
                    <a:cubicBezTo>
                      <a:pt x="237276" y="161308"/>
                      <a:pt x="236716" y="162162"/>
                      <a:pt x="236068" y="162958"/>
                    </a:cubicBezTo>
                    <a:cubicBezTo>
                      <a:pt x="234801" y="164549"/>
                      <a:pt x="233357" y="165993"/>
                      <a:pt x="231765" y="167201"/>
                    </a:cubicBezTo>
                    <a:cubicBezTo>
                      <a:pt x="231618" y="167319"/>
                      <a:pt x="231441" y="167437"/>
                      <a:pt x="231294" y="167555"/>
                    </a:cubicBezTo>
                    <a:cubicBezTo>
                      <a:pt x="230970" y="167791"/>
                      <a:pt x="230587" y="168026"/>
                      <a:pt x="230204" y="168262"/>
                    </a:cubicBezTo>
                    <a:cubicBezTo>
                      <a:pt x="229821" y="168498"/>
                      <a:pt x="229437" y="168734"/>
                      <a:pt x="229054" y="168969"/>
                    </a:cubicBezTo>
                    <a:cubicBezTo>
                      <a:pt x="228878" y="169087"/>
                      <a:pt x="228671" y="169205"/>
                      <a:pt x="228495" y="169323"/>
                    </a:cubicBezTo>
                    <a:cubicBezTo>
                      <a:pt x="228141" y="169559"/>
                      <a:pt x="227787" y="169824"/>
                      <a:pt x="227493" y="170089"/>
                    </a:cubicBezTo>
                    <a:cubicBezTo>
                      <a:pt x="226255" y="171179"/>
                      <a:pt x="225636" y="172535"/>
                      <a:pt x="226815" y="174480"/>
                    </a:cubicBezTo>
                    <a:cubicBezTo>
                      <a:pt x="226844" y="174539"/>
                      <a:pt x="226933" y="174657"/>
                      <a:pt x="227021" y="174775"/>
                    </a:cubicBezTo>
                    <a:cubicBezTo>
                      <a:pt x="227051" y="174804"/>
                      <a:pt x="227051" y="174834"/>
                      <a:pt x="227080" y="174863"/>
                    </a:cubicBezTo>
                    <a:cubicBezTo>
                      <a:pt x="227198" y="175010"/>
                      <a:pt x="227316" y="175187"/>
                      <a:pt x="227463" y="175364"/>
                    </a:cubicBezTo>
                    <a:cubicBezTo>
                      <a:pt x="227758" y="175747"/>
                      <a:pt x="228111" y="176189"/>
                      <a:pt x="228436" y="176631"/>
                    </a:cubicBezTo>
                    <a:cubicBezTo>
                      <a:pt x="228465" y="176690"/>
                      <a:pt x="228495" y="176719"/>
                      <a:pt x="228524" y="176778"/>
                    </a:cubicBezTo>
                    <a:cubicBezTo>
                      <a:pt x="228671" y="176985"/>
                      <a:pt x="228819" y="177191"/>
                      <a:pt x="228937" y="177397"/>
                    </a:cubicBezTo>
                    <a:cubicBezTo>
                      <a:pt x="228966" y="177427"/>
                      <a:pt x="228966" y="177456"/>
                      <a:pt x="228995" y="177486"/>
                    </a:cubicBezTo>
                    <a:cubicBezTo>
                      <a:pt x="229113" y="177662"/>
                      <a:pt x="229202" y="177839"/>
                      <a:pt x="229290" y="177987"/>
                    </a:cubicBezTo>
                    <a:cubicBezTo>
                      <a:pt x="229290" y="178016"/>
                      <a:pt x="229320" y="178046"/>
                      <a:pt x="229320" y="178046"/>
                    </a:cubicBezTo>
                    <a:cubicBezTo>
                      <a:pt x="229379" y="178193"/>
                      <a:pt x="229437" y="178311"/>
                      <a:pt x="229437" y="178399"/>
                    </a:cubicBezTo>
                    <a:cubicBezTo>
                      <a:pt x="229437" y="178429"/>
                      <a:pt x="229437" y="178429"/>
                      <a:pt x="229437" y="178458"/>
                    </a:cubicBezTo>
                    <a:cubicBezTo>
                      <a:pt x="229437" y="178546"/>
                      <a:pt x="229379" y="178605"/>
                      <a:pt x="229290" y="178605"/>
                    </a:cubicBezTo>
                    <a:cubicBezTo>
                      <a:pt x="229290" y="178605"/>
                      <a:pt x="229261" y="178605"/>
                      <a:pt x="229231" y="178605"/>
                    </a:cubicBezTo>
                    <a:cubicBezTo>
                      <a:pt x="229143" y="178605"/>
                      <a:pt x="229054" y="178576"/>
                      <a:pt x="228907" y="178488"/>
                    </a:cubicBezTo>
                    <a:cubicBezTo>
                      <a:pt x="228878" y="178458"/>
                      <a:pt x="228819" y="178458"/>
                      <a:pt x="228760" y="178429"/>
                    </a:cubicBezTo>
                    <a:cubicBezTo>
                      <a:pt x="228583" y="178340"/>
                      <a:pt x="228347" y="178222"/>
                      <a:pt x="228082" y="178016"/>
                    </a:cubicBezTo>
                    <a:cubicBezTo>
                      <a:pt x="226609" y="177073"/>
                      <a:pt x="225636" y="175423"/>
                      <a:pt x="224104" y="174480"/>
                    </a:cubicBezTo>
                    <a:cubicBezTo>
                      <a:pt x="223691" y="174244"/>
                      <a:pt x="223249" y="174038"/>
                      <a:pt x="222807" y="173832"/>
                    </a:cubicBezTo>
                    <a:cubicBezTo>
                      <a:pt x="222660" y="173773"/>
                      <a:pt x="222513" y="173743"/>
                      <a:pt x="222365" y="173684"/>
                    </a:cubicBezTo>
                    <a:cubicBezTo>
                      <a:pt x="222071" y="173566"/>
                      <a:pt x="221746" y="173478"/>
                      <a:pt x="221452" y="173390"/>
                    </a:cubicBezTo>
                    <a:cubicBezTo>
                      <a:pt x="221275" y="173360"/>
                      <a:pt x="221098" y="173331"/>
                      <a:pt x="220951" y="173272"/>
                    </a:cubicBezTo>
                    <a:cubicBezTo>
                      <a:pt x="220656" y="173213"/>
                      <a:pt x="220361" y="173183"/>
                      <a:pt x="220037" y="173154"/>
                    </a:cubicBezTo>
                    <a:cubicBezTo>
                      <a:pt x="219860" y="173124"/>
                      <a:pt x="219684" y="173124"/>
                      <a:pt x="219507" y="173124"/>
                    </a:cubicBezTo>
                    <a:cubicBezTo>
                      <a:pt x="219418" y="173124"/>
                      <a:pt x="219301" y="173095"/>
                      <a:pt x="219212" y="173095"/>
                    </a:cubicBezTo>
                    <a:cubicBezTo>
                      <a:pt x="218859" y="173095"/>
                      <a:pt x="218534" y="173124"/>
                      <a:pt x="218181" y="173154"/>
                    </a:cubicBezTo>
                    <a:cubicBezTo>
                      <a:pt x="218181" y="173154"/>
                      <a:pt x="218181" y="173154"/>
                      <a:pt x="218181" y="173154"/>
                    </a:cubicBezTo>
                    <a:cubicBezTo>
                      <a:pt x="217886" y="173183"/>
                      <a:pt x="217503" y="173272"/>
                      <a:pt x="217120" y="173360"/>
                    </a:cubicBezTo>
                    <a:cubicBezTo>
                      <a:pt x="217090" y="173360"/>
                      <a:pt x="217031" y="173390"/>
                      <a:pt x="217002" y="173390"/>
                    </a:cubicBezTo>
                    <a:cubicBezTo>
                      <a:pt x="216619" y="173478"/>
                      <a:pt x="216236" y="173596"/>
                      <a:pt x="215823" y="173684"/>
                    </a:cubicBezTo>
                    <a:cubicBezTo>
                      <a:pt x="215440" y="173773"/>
                      <a:pt x="215057" y="173891"/>
                      <a:pt x="214704" y="173949"/>
                    </a:cubicBezTo>
                    <a:cubicBezTo>
                      <a:pt x="214674" y="173949"/>
                      <a:pt x="214615" y="173979"/>
                      <a:pt x="214586" y="173979"/>
                    </a:cubicBezTo>
                    <a:cubicBezTo>
                      <a:pt x="214203" y="174067"/>
                      <a:pt x="213878" y="174097"/>
                      <a:pt x="213584" y="174097"/>
                    </a:cubicBezTo>
                    <a:cubicBezTo>
                      <a:pt x="213554" y="174097"/>
                      <a:pt x="213554" y="174097"/>
                      <a:pt x="213525" y="174097"/>
                    </a:cubicBezTo>
                    <a:cubicBezTo>
                      <a:pt x="213083" y="174215"/>
                      <a:pt x="212906" y="174185"/>
                      <a:pt x="212759" y="174126"/>
                    </a:cubicBezTo>
                    <a:close/>
                    <a:moveTo>
                      <a:pt x="174332" y="199469"/>
                    </a:moveTo>
                    <a:cubicBezTo>
                      <a:pt x="172947" y="197848"/>
                      <a:pt x="172004" y="195314"/>
                      <a:pt x="169942" y="194430"/>
                    </a:cubicBezTo>
                    <a:cubicBezTo>
                      <a:pt x="169618" y="194282"/>
                      <a:pt x="169323" y="194223"/>
                      <a:pt x="168999" y="194194"/>
                    </a:cubicBezTo>
                    <a:cubicBezTo>
                      <a:pt x="168910" y="194194"/>
                      <a:pt x="168792" y="194165"/>
                      <a:pt x="168704" y="194165"/>
                    </a:cubicBezTo>
                    <a:cubicBezTo>
                      <a:pt x="168586" y="194165"/>
                      <a:pt x="168498" y="194135"/>
                      <a:pt x="168380" y="194135"/>
                    </a:cubicBezTo>
                    <a:cubicBezTo>
                      <a:pt x="168291" y="194135"/>
                      <a:pt x="168203" y="194165"/>
                      <a:pt x="168085" y="194165"/>
                    </a:cubicBezTo>
                    <a:cubicBezTo>
                      <a:pt x="167791" y="194165"/>
                      <a:pt x="167466" y="194194"/>
                      <a:pt x="167172" y="194253"/>
                    </a:cubicBezTo>
                    <a:cubicBezTo>
                      <a:pt x="166671" y="194312"/>
                      <a:pt x="166170" y="194400"/>
                      <a:pt x="165669" y="194430"/>
                    </a:cubicBezTo>
                    <a:cubicBezTo>
                      <a:pt x="164785" y="194518"/>
                      <a:pt x="163930" y="194548"/>
                      <a:pt x="163046" y="194548"/>
                    </a:cubicBezTo>
                    <a:cubicBezTo>
                      <a:pt x="162280" y="194548"/>
                      <a:pt x="161514" y="194518"/>
                      <a:pt x="160718" y="194489"/>
                    </a:cubicBezTo>
                    <a:cubicBezTo>
                      <a:pt x="160718" y="194489"/>
                      <a:pt x="160718" y="194489"/>
                      <a:pt x="160718" y="194489"/>
                    </a:cubicBezTo>
                    <a:cubicBezTo>
                      <a:pt x="159186" y="194430"/>
                      <a:pt x="157683" y="194282"/>
                      <a:pt x="156180" y="194076"/>
                    </a:cubicBezTo>
                    <a:cubicBezTo>
                      <a:pt x="154677" y="193870"/>
                      <a:pt x="153204" y="193605"/>
                      <a:pt x="151731" y="193251"/>
                    </a:cubicBezTo>
                    <a:cubicBezTo>
                      <a:pt x="148784" y="192544"/>
                      <a:pt x="145925" y="191571"/>
                      <a:pt x="143155" y="190304"/>
                    </a:cubicBezTo>
                    <a:cubicBezTo>
                      <a:pt x="142537" y="190010"/>
                      <a:pt x="142036" y="189803"/>
                      <a:pt x="141535" y="189656"/>
                    </a:cubicBezTo>
                    <a:cubicBezTo>
                      <a:pt x="141505" y="189656"/>
                      <a:pt x="141476" y="189626"/>
                      <a:pt x="141476" y="189626"/>
                    </a:cubicBezTo>
                    <a:cubicBezTo>
                      <a:pt x="141004" y="189479"/>
                      <a:pt x="140592" y="189420"/>
                      <a:pt x="140209" y="189391"/>
                    </a:cubicBezTo>
                    <a:cubicBezTo>
                      <a:pt x="140179" y="189391"/>
                      <a:pt x="140150" y="189391"/>
                      <a:pt x="140150" y="189391"/>
                    </a:cubicBezTo>
                    <a:cubicBezTo>
                      <a:pt x="140150" y="189391"/>
                      <a:pt x="140120" y="189391"/>
                      <a:pt x="140120" y="189391"/>
                    </a:cubicBezTo>
                    <a:cubicBezTo>
                      <a:pt x="140002" y="189391"/>
                      <a:pt x="139855" y="189420"/>
                      <a:pt x="139737" y="189420"/>
                    </a:cubicBezTo>
                    <a:cubicBezTo>
                      <a:pt x="139649" y="189420"/>
                      <a:pt x="139531" y="189450"/>
                      <a:pt x="139442" y="189450"/>
                    </a:cubicBezTo>
                    <a:cubicBezTo>
                      <a:pt x="139295" y="189479"/>
                      <a:pt x="139177" y="189538"/>
                      <a:pt x="139030" y="189597"/>
                    </a:cubicBezTo>
                    <a:cubicBezTo>
                      <a:pt x="138941" y="189626"/>
                      <a:pt x="138853" y="189656"/>
                      <a:pt x="138735" y="189685"/>
                    </a:cubicBezTo>
                    <a:cubicBezTo>
                      <a:pt x="138558" y="189744"/>
                      <a:pt x="138411" y="189862"/>
                      <a:pt x="138234" y="189951"/>
                    </a:cubicBezTo>
                    <a:cubicBezTo>
                      <a:pt x="138146" y="190010"/>
                      <a:pt x="138057" y="190039"/>
                      <a:pt x="137969" y="190068"/>
                    </a:cubicBezTo>
                    <a:cubicBezTo>
                      <a:pt x="137704" y="190216"/>
                      <a:pt x="137409" y="190422"/>
                      <a:pt x="137114" y="190628"/>
                    </a:cubicBezTo>
                    <a:cubicBezTo>
                      <a:pt x="134610" y="192426"/>
                      <a:pt x="132016" y="193870"/>
                      <a:pt x="129040" y="194754"/>
                    </a:cubicBezTo>
                    <a:cubicBezTo>
                      <a:pt x="129630" y="194253"/>
                      <a:pt x="130278" y="193811"/>
                      <a:pt x="130956" y="193369"/>
                    </a:cubicBezTo>
                    <a:cubicBezTo>
                      <a:pt x="132930" y="192013"/>
                      <a:pt x="135052" y="190687"/>
                      <a:pt x="136378" y="188713"/>
                    </a:cubicBezTo>
                    <a:cubicBezTo>
                      <a:pt x="138234" y="185884"/>
                      <a:pt x="136761" y="182584"/>
                      <a:pt x="134757" y="180256"/>
                    </a:cubicBezTo>
                    <a:cubicBezTo>
                      <a:pt x="133490" y="178753"/>
                      <a:pt x="131869" y="177456"/>
                      <a:pt x="130160" y="176277"/>
                    </a:cubicBezTo>
                    <a:cubicBezTo>
                      <a:pt x="128451" y="175069"/>
                      <a:pt x="126683" y="173979"/>
                      <a:pt x="125091" y="172859"/>
                    </a:cubicBezTo>
                    <a:cubicBezTo>
                      <a:pt x="124266" y="172270"/>
                      <a:pt x="123471" y="171798"/>
                      <a:pt x="122675" y="171386"/>
                    </a:cubicBezTo>
                    <a:cubicBezTo>
                      <a:pt x="122410" y="171268"/>
                      <a:pt x="122174" y="171150"/>
                      <a:pt x="121909" y="171032"/>
                    </a:cubicBezTo>
                    <a:cubicBezTo>
                      <a:pt x="121349" y="170767"/>
                      <a:pt x="120789" y="170561"/>
                      <a:pt x="120229" y="170384"/>
                    </a:cubicBezTo>
                    <a:cubicBezTo>
                      <a:pt x="119935" y="170295"/>
                      <a:pt x="119610" y="170207"/>
                      <a:pt x="119316" y="170148"/>
                    </a:cubicBezTo>
                    <a:cubicBezTo>
                      <a:pt x="118756" y="170030"/>
                      <a:pt x="118196" y="169942"/>
                      <a:pt x="117636" y="169883"/>
                    </a:cubicBezTo>
                    <a:cubicBezTo>
                      <a:pt x="117312" y="169853"/>
                      <a:pt x="116988" y="169824"/>
                      <a:pt x="116664" y="169794"/>
                    </a:cubicBezTo>
                    <a:cubicBezTo>
                      <a:pt x="116487" y="169794"/>
                      <a:pt x="116339" y="169765"/>
                      <a:pt x="116163" y="169765"/>
                    </a:cubicBezTo>
                    <a:cubicBezTo>
                      <a:pt x="115455" y="169765"/>
                      <a:pt x="114748" y="169824"/>
                      <a:pt x="113953" y="169912"/>
                    </a:cubicBezTo>
                    <a:cubicBezTo>
                      <a:pt x="109709" y="170413"/>
                      <a:pt x="105407" y="171179"/>
                      <a:pt x="101340" y="172447"/>
                    </a:cubicBezTo>
                    <a:cubicBezTo>
                      <a:pt x="98010" y="173507"/>
                      <a:pt x="94062" y="174657"/>
                      <a:pt x="91410" y="177073"/>
                    </a:cubicBezTo>
                    <a:cubicBezTo>
                      <a:pt x="87549" y="180550"/>
                      <a:pt x="88875" y="187269"/>
                      <a:pt x="91793" y="191866"/>
                    </a:cubicBezTo>
                    <a:cubicBezTo>
                      <a:pt x="92765" y="193398"/>
                      <a:pt x="93914" y="194695"/>
                      <a:pt x="95093" y="195550"/>
                    </a:cubicBezTo>
                    <a:cubicBezTo>
                      <a:pt x="94622" y="195432"/>
                      <a:pt x="94180" y="195255"/>
                      <a:pt x="93797" y="195049"/>
                    </a:cubicBezTo>
                    <a:cubicBezTo>
                      <a:pt x="90997" y="193664"/>
                      <a:pt x="89848" y="190687"/>
                      <a:pt x="89082" y="187682"/>
                    </a:cubicBezTo>
                    <a:cubicBezTo>
                      <a:pt x="88846" y="186739"/>
                      <a:pt x="88581" y="185766"/>
                      <a:pt x="88404" y="184823"/>
                    </a:cubicBezTo>
                    <a:cubicBezTo>
                      <a:pt x="88109" y="183379"/>
                      <a:pt x="87962" y="181965"/>
                      <a:pt x="88109" y="180580"/>
                    </a:cubicBezTo>
                    <a:cubicBezTo>
                      <a:pt x="88286" y="179195"/>
                      <a:pt x="88757" y="177869"/>
                      <a:pt x="89789" y="176602"/>
                    </a:cubicBezTo>
                    <a:cubicBezTo>
                      <a:pt x="90820" y="175334"/>
                      <a:pt x="92087" y="174333"/>
                      <a:pt x="93472" y="173537"/>
                    </a:cubicBezTo>
                    <a:cubicBezTo>
                      <a:pt x="95565" y="172358"/>
                      <a:pt x="97981" y="171592"/>
                      <a:pt x="100427" y="170973"/>
                    </a:cubicBezTo>
                    <a:cubicBezTo>
                      <a:pt x="102048" y="170561"/>
                      <a:pt x="103698" y="170207"/>
                      <a:pt x="105260" y="169824"/>
                    </a:cubicBezTo>
                    <a:cubicBezTo>
                      <a:pt x="106055" y="169647"/>
                      <a:pt x="106792" y="169441"/>
                      <a:pt x="107529" y="169235"/>
                    </a:cubicBezTo>
                    <a:cubicBezTo>
                      <a:pt x="97303" y="165522"/>
                      <a:pt x="86488" y="163105"/>
                      <a:pt x="75939" y="160542"/>
                    </a:cubicBezTo>
                    <a:cubicBezTo>
                      <a:pt x="75939" y="160542"/>
                      <a:pt x="75939" y="160542"/>
                      <a:pt x="75939" y="160542"/>
                    </a:cubicBezTo>
                    <a:cubicBezTo>
                      <a:pt x="75497" y="160424"/>
                      <a:pt x="75084" y="160365"/>
                      <a:pt x="74701" y="160306"/>
                    </a:cubicBezTo>
                    <a:cubicBezTo>
                      <a:pt x="74583" y="160276"/>
                      <a:pt x="74436" y="160276"/>
                      <a:pt x="74318" y="160276"/>
                    </a:cubicBezTo>
                    <a:cubicBezTo>
                      <a:pt x="74053" y="160247"/>
                      <a:pt x="73788" y="160217"/>
                      <a:pt x="73523" y="160217"/>
                    </a:cubicBezTo>
                    <a:cubicBezTo>
                      <a:pt x="73464" y="160217"/>
                      <a:pt x="73434" y="160217"/>
                      <a:pt x="73375" y="160217"/>
                    </a:cubicBezTo>
                    <a:cubicBezTo>
                      <a:pt x="73139" y="160217"/>
                      <a:pt x="72874" y="160217"/>
                      <a:pt x="72668" y="160247"/>
                    </a:cubicBezTo>
                    <a:cubicBezTo>
                      <a:pt x="72668" y="160247"/>
                      <a:pt x="72668" y="160247"/>
                      <a:pt x="72668" y="160247"/>
                    </a:cubicBezTo>
                    <a:cubicBezTo>
                      <a:pt x="72373" y="160276"/>
                      <a:pt x="72108" y="160365"/>
                      <a:pt x="71872" y="160453"/>
                    </a:cubicBezTo>
                    <a:cubicBezTo>
                      <a:pt x="71813" y="160483"/>
                      <a:pt x="71725" y="160512"/>
                      <a:pt x="71666" y="160542"/>
                    </a:cubicBezTo>
                    <a:cubicBezTo>
                      <a:pt x="71460" y="160630"/>
                      <a:pt x="71283" y="160718"/>
                      <a:pt x="71106" y="160866"/>
                    </a:cubicBezTo>
                    <a:cubicBezTo>
                      <a:pt x="71047" y="160895"/>
                      <a:pt x="71018" y="160925"/>
                      <a:pt x="70959" y="160954"/>
                    </a:cubicBezTo>
                    <a:cubicBezTo>
                      <a:pt x="70753" y="161131"/>
                      <a:pt x="70546" y="161308"/>
                      <a:pt x="70399" y="161543"/>
                    </a:cubicBezTo>
                    <a:cubicBezTo>
                      <a:pt x="70369" y="161602"/>
                      <a:pt x="70340" y="161661"/>
                      <a:pt x="70281" y="161720"/>
                    </a:cubicBezTo>
                    <a:cubicBezTo>
                      <a:pt x="70163" y="161927"/>
                      <a:pt x="70045" y="162162"/>
                      <a:pt x="69927" y="162398"/>
                    </a:cubicBezTo>
                    <a:cubicBezTo>
                      <a:pt x="69898" y="162486"/>
                      <a:pt x="69869" y="162575"/>
                      <a:pt x="69810" y="162663"/>
                    </a:cubicBezTo>
                    <a:cubicBezTo>
                      <a:pt x="69692" y="163017"/>
                      <a:pt x="69603" y="163370"/>
                      <a:pt x="69515" y="163783"/>
                    </a:cubicBezTo>
                    <a:cubicBezTo>
                      <a:pt x="69427" y="164431"/>
                      <a:pt x="69397" y="165050"/>
                      <a:pt x="69427" y="165669"/>
                    </a:cubicBezTo>
                    <a:cubicBezTo>
                      <a:pt x="69544" y="167555"/>
                      <a:pt x="70134" y="169382"/>
                      <a:pt x="70605" y="171209"/>
                    </a:cubicBezTo>
                    <a:cubicBezTo>
                      <a:pt x="70929" y="172417"/>
                      <a:pt x="71195" y="173655"/>
                      <a:pt x="71519" y="174863"/>
                    </a:cubicBezTo>
                    <a:cubicBezTo>
                      <a:pt x="71843" y="176071"/>
                      <a:pt x="72255" y="177250"/>
                      <a:pt x="72815" y="178399"/>
                    </a:cubicBezTo>
                    <a:cubicBezTo>
                      <a:pt x="72697" y="178429"/>
                      <a:pt x="72550" y="178429"/>
                      <a:pt x="72432" y="178399"/>
                    </a:cubicBezTo>
                    <a:cubicBezTo>
                      <a:pt x="72344" y="178399"/>
                      <a:pt x="72285" y="178370"/>
                      <a:pt x="72226" y="178340"/>
                    </a:cubicBezTo>
                    <a:cubicBezTo>
                      <a:pt x="72138" y="178311"/>
                      <a:pt x="72079" y="178281"/>
                      <a:pt x="71990" y="178222"/>
                    </a:cubicBezTo>
                    <a:cubicBezTo>
                      <a:pt x="71931" y="178193"/>
                      <a:pt x="71843" y="178134"/>
                      <a:pt x="71784" y="178075"/>
                    </a:cubicBezTo>
                    <a:cubicBezTo>
                      <a:pt x="71696" y="178016"/>
                      <a:pt x="71637" y="177957"/>
                      <a:pt x="71548" y="177869"/>
                    </a:cubicBezTo>
                    <a:cubicBezTo>
                      <a:pt x="71489" y="177810"/>
                      <a:pt x="71430" y="177721"/>
                      <a:pt x="71342" y="177633"/>
                    </a:cubicBezTo>
                    <a:cubicBezTo>
                      <a:pt x="71283" y="177545"/>
                      <a:pt x="71195" y="177456"/>
                      <a:pt x="71136" y="177338"/>
                    </a:cubicBezTo>
                    <a:cubicBezTo>
                      <a:pt x="71077" y="177250"/>
                      <a:pt x="71018" y="177161"/>
                      <a:pt x="70959" y="177044"/>
                    </a:cubicBezTo>
                    <a:cubicBezTo>
                      <a:pt x="70900" y="176926"/>
                      <a:pt x="70841" y="176808"/>
                      <a:pt x="70782" y="176690"/>
                    </a:cubicBezTo>
                    <a:cubicBezTo>
                      <a:pt x="70723" y="176572"/>
                      <a:pt x="70664" y="176454"/>
                      <a:pt x="70605" y="176336"/>
                    </a:cubicBezTo>
                    <a:cubicBezTo>
                      <a:pt x="70546" y="176189"/>
                      <a:pt x="70487" y="176071"/>
                      <a:pt x="70428" y="175924"/>
                    </a:cubicBezTo>
                    <a:cubicBezTo>
                      <a:pt x="70369" y="175806"/>
                      <a:pt x="70340" y="175659"/>
                      <a:pt x="70281" y="175541"/>
                    </a:cubicBezTo>
                    <a:cubicBezTo>
                      <a:pt x="70222" y="175393"/>
                      <a:pt x="70163" y="175217"/>
                      <a:pt x="70104" y="175069"/>
                    </a:cubicBezTo>
                    <a:cubicBezTo>
                      <a:pt x="70045" y="174922"/>
                      <a:pt x="70016" y="174804"/>
                      <a:pt x="69957" y="174657"/>
                    </a:cubicBezTo>
                    <a:cubicBezTo>
                      <a:pt x="69898" y="174480"/>
                      <a:pt x="69869" y="174333"/>
                      <a:pt x="69810" y="174156"/>
                    </a:cubicBezTo>
                    <a:cubicBezTo>
                      <a:pt x="69780" y="174008"/>
                      <a:pt x="69721" y="173861"/>
                      <a:pt x="69692" y="173714"/>
                    </a:cubicBezTo>
                    <a:cubicBezTo>
                      <a:pt x="69633" y="173537"/>
                      <a:pt x="69603" y="173360"/>
                      <a:pt x="69544" y="173183"/>
                    </a:cubicBezTo>
                    <a:cubicBezTo>
                      <a:pt x="69515" y="173036"/>
                      <a:pt x="69485" y="172918"/>
                      <a:pt x="69427" y="172771"/>
                    </a:cubicBezTo>
                    <a:cubicBezTo>
                      <a:pt x="69397" y="172594"/>
                      <a:pt x="69338" y="172417"/>
                      <a:pt x="69309" y="172240"/>
                    </a:cubicBezTo>
                    <a:cubicBezTo>
                      <a:pt x="69279" y="172093"/>
                      <a:pt x="69250" y="171975"/>
                      <a:pt x="69220" y="171828"/>
                    </a:cubicBezTo>
                    <a:cubicBezTo>
                      <a:pt x="69191" y="171651"/>
                      <a:pt x="69161" y="171474"/>
                      <a:pt x="69102" y="171327"/>
                    </a:cubicBezTo>
                    <a:cubicBezTo>
                      <a:pt x="69073" y="171179"/>
                      <a:pt x="69043" y="171062"/>
                      <a:pt x="69014" y="170914"/>
                    </a:cubicBezTo>
                    <a:cubicBezTo>
                      <a:pt x="68984" y="170767"/>
                      <a:pt x="68955" y="170620"/>
                      <a:pt x="68926" y="170443"/>
                    </a:cubicBezTo>
                    <a:cubicBezTo>
                      <a:pt x="68896" y="170295"/>
                      <a:pt x="68867" y="170178"/>
                      <a:pt x="68837" y="170030"/>
                    </a:cubicBezTo>
                    <a:cubicBezTo>
                      <a:pt x="68808" y="169883"/>
                      <a:pt x="68778" y="169765"/>
                      <a:pt x="68778" y="169647"/>
                    </a:cubicBezTo>
                    <a:cubicBezTo>
                      <a:pt x="68749" y="169529"/>
                      <a:pt x="68719" y="169382"/>
                      <a:pt x="68719" y="169264"/>
                    </a:cubicBezTo>
                    <a:cubicBezTo>
                      <a:pt x="68690" y="169176"/>
                      <a:pt x="68690" y="169087"/>
                      <a:pt x="68660" y="168999"/>
                    </a:cubicBezTo>
                    <a:cubicBezTo>
                      <a:pt x="68572" y="168410"/>
                      <a:pt x="68484" y="167938"/>
                      <a:pt x="68425" y="167702"/>
                    </a:cubicBezTo>
                    <a:cubicBezTo>
                      <a:pt x="68307" y="167054"/>
                      <a:pt x="68189" y="166406"/>
                      <a:pt x="68100" y="165757"/>
                    </a:cubicBezTo>
                    <a:cubicBezTo>
                      <a:pt x="67894" y="164490"/>
                      <a:pt x="67688" y="163223"/>
                      <a:pt x="67423" y="162015"/>
                    </a:cubicBezTo>
                    <a:cubicBezTo>
                      <a:pt x="67157" y="160807"/>
                      <a:pt x="66804" y="159658"/>
                      <a:pt x="66303" y="158567"/>
                    </a:cubicBezTo>
                    <a:cubicBezTo>
                      <a:pt x="65537" y="156946"/>
                      <a:pt x="64417" y="155503"/>
                      <a:pt x="62649" y="154353"/>
                    </a:cubicBezTo>
                    <a:cubicBezTo>
                      <a:pt x="61382" y="153528"/>
                      <a:pt x="60056" y="152762"/>
                      <a:pt x="58700" y="152025"/>
                    </a:cubicBezTo>
                    <a:cubicBezTo>
                      <a:pt x="57345" y="151289"/>
                      <a:pt x="55989" y="150581"/>
                      <a:pt x="54663" y="149815"/>
                    </a:cubicBezTo>
                    <a:cubicBezTo>
                      <a:pt x="54251" y="149579"/>
                      <a:pt x="53838" y="149344"/>
                      <a:pt x="53425" y="149079"/>
                    </a:cubicBezTo>
                    <a:cubicBezTo>
                      <a:pt x="53013" y="148813"/>
                      <a:pt x="52600" y="148578"/>
                      <a:pt x="52188" y="148312"/>
                    </a:cubicBezTo>
                    <a:cubicBezTo>
                      <a:pt x="51363" y="147782"/>
                      <a:pt x="50508" y="147281"/>
                      <a:pt x="49654" y="146780"/>
                    </a:cubicBezTo>
                    <a:cubicBezTo>
                      <a:pt x="47944" y="145808"/>
                      <a:pt x="46147" y="145012"/>
                      <a:pt x="44202" y="144717"/>
                    </a:cubicBezTo>
                    <a:cubicBezTo>
                      <a:pt x="43613" y="144629"/>
                      <a:pt x="43023" y="144599"/>
                      <a:pt x="42404" y="144599"/>
                    </a:cubicBezTo>
                    <a:cubicBezTo>
                      <a:pt x="42345" y="144599"/>
                      <a:pt x="42287" y="144599"/>
                      <a:pt x="42198" y="144599"/>
                    </a:cubicBezTo>
                    <a:cubicBezTo>
                      <a:pt x="42080" y="144599"/>
                      <a:pt x="41962" y="144629"/>
                      <a:pt x="41844" y="144629"/>
                    </a:cubicBezTo>
                    <a:cubicBezTo>
                      <a:pt x="41491" y="144629"/>
                      <a:pt x="41137" y="144658"/>
                      <a:pt x="40784" y="144688"/>
                    </a:cubicBezTo>
                    <a:cubicBezTo>
                      <a:pt x="40577" y="144717"/>
                      <a:pt x="40401" y="144717"/>
                      <a:pt x="40194" y="144747"/>
                    </a:cubicBezTo>
                    <a:cubicBezTo>
                      <a:pt x="39811" y="144776"/>
                      <a:pt x="39399" y="144835"/>
                      <a:pt x="39016" y="144894"/>
                    </a:cubicBezTo>
                    <a:cubicBezTo>
                      <a:pt x="38868" y="144924"/>
                      <a:pt x="38691" y="144924"/>
                      <a:pt x="38544" y="144953"/>
                    </a:cubicBezTo>
                    <a:cubicBezTo>
                      <a:pt x="37984" y="145041"/>
                      <a:pt x="37424" y="145159"/>
                      <a:pt x="36864" y="145248"/>
                    </a:cubicBezTo>
                    <a:cubicBezTo>
                      <a:pt x="36717" y="145277"/>
                      <a:pt x="36540" y="145307"/>
                      <a:pt x="36393" y="145336"/>
                    </a:cubicBezTo>
                    <a:cubicBezTo>
                      <a:pt x="35892" y="145424"/>
                      <a:pt x="35362" y="145542"/>
                      <a:pt x="34861" y="145660"/>
                    </a:cubicBezTo>
                    <a:cubicBezTo>
                      <a:pt x="34419" y="145749"/>
                      <a:pt x="33977" y="145837"/>
                      <a:pt x="33505" y="145925"/>
                    </a:cubicBezTo>
                    <a:cubicBezTo>
                      <a:pt x="33299" y="145955"/>
                      <a:pt x="33063" y="146014"/>
                      <a:pt x="32857" y="146043"/>
                    </a:cubicBezTo>
                    <a:cubicBezTo>
                      <a:pt x="32474" y="146102"/>
                      <a:pt x="32091" y="146191"/>
                      <a:pt x="31737" y="146250"/>
                    </a:cubicBezTo>
                    <a:cubicBezTo>
                      <a:pt x="31531" y="146279"/>
                      <a:pt x="31295" y="146338"/>
                      <a:pt x="31089" y="146367"/>
                    </a:cubicBezTo>
                    <a:cubicBezTo>
                      <a:pt x="30676" y="146426"/>
                      <a:pt x="30264" y="146485"/>
                      <a:pt x="29851" y="146515"/>
                    </a:cubicBezTo>
                    <a:cubicBezTo>
                      <a:pt x="29674" y="146544"/>
                      <a:pt x="29527" y="146544"/>
                      <a:pt x="29350" y="146574"/>
                    </a:cubicBezTo>
                    <a:cubicBezTo>
                      <a:pt x="28790" y="146633"/>
                      <a:pt x="28230" y="146662"/>
                      <a:pt x="27700" y="146662"/>
                    </a:cubicBezTo>
                    <a:cubicBezTo>
                      <a:pt x="27582" y="146662"/>
                      <a:pt x="27494" y="146662"/>
                      <a:pt x="27376" y="146662"/>
                    </a:cubicBezTo>
                    <a:cubicBezTo>
                      <a:pt x="26934" y="146662"/>
                      <a:pt x="26492" y="146633"/>
                      <a:pt x="26050" y="146574"/>
                    </a:cubicBezTo>
                    <a:cubicBezTo>
                      <a:pt x="25873" y="146544"/>
                      <a:pt x="25696" y="146515"/>
                      <a:pt x="25519" y="146485"/>
                    </a:cubicBezTo>
                    <a:cubicBezTo>
                      <a:pt x="25166" y="146426"/>
                      <a:pt x="24812" y="146367"/>
                      <a:pt x="24458" y="146250"/>
                    </a:cubicBezTo>
                    <a:cubicBezTo>
                      <a:pt x="24282" y="146191"/>
                      <a:pt x="24075" y="146132"/>
                      <a:pt x="23899" y="146073"/>
                    </a:cubicBezTo>
                    <a:cubicBezTo>
                      <a:pt x="23545" y="145955"/>
                      <a:pt x="23221" y="145808"/>
                      <a:pt x="22867" y="145660"/>
                    </a:cubicBezTo>
                    <a:cubicBezTo>
                      <a:pt x="22720" y="145572"/>
                      <a:pt x="22543" y="145513"/>
                      <a:pt x="22396" y="145424"/>
                    </a:cubicBezTo>
                    <a:cubicBezTo>
                      <a:pt x="21924" y="145159"/>
                      <a:pt x="21453" y="144865"/>
                      <a:pt x="20981" y="144482"/>
                    </a:cubicBezTo>
                    <a:cubicBezTo>
                      <a:pt x="22042" y="144747"/>
                      <a:pt x="23073" y="144924"/>
                      <a:pt x="24134" y="145012"/>
                    </a:cubicBezTo>
                    <a:cubicBezTo>
                      <a:pt x="24488" y="145041"/>
                      <a:pt x="24812" y="145041"/>
                      <a:pt x="25166" y="145071"/>
                    </a:cubicBezTo>
                    <a:cubicBezTo>
                      <a:pt x="25637" y="145100"/>
                      <a:pt x="26109" y="145159"/>
                      <a:pt x="26580" y="145159"/>
                    </a:cubicBezTo>
                    <a:cubicBezTo>
                      <a:pt x="26786" y="145159"/>
                      <a:pt x="26963" y="145130"/>
                      <a:pt x="27169" y="145130"/>
                    </a:cubicBezTo>
                    <a:cubicBezTo>
                      <a:pt x="28024" y="145100"/>
                      <a:pt x="28879" y="145041"/>
                      <a:pt x="29733" y="144982"/>
                    </a:cubicBezTo>
                    <a:cubicBezTo>
                      <a:pt x="30116" y="144953"/>
                      <a:pt x="30499" y="144924"/>
                      <a:pt x="30853" y="144894"/>
                    </a:cubicBezTo>
                    <a:cubicBezTo>
                      <a:pt x="32061" y="144747"/>
                      <a:pt x="33299" y="144570"/>
                      <a:pt x="34507" y="144364"/>
                    </a:cubicBezTo>
                    <a:cubicBezTo>
                      <a:pt x="37748" y="143804"/>
                      <a:pt x="41786" y="143745"/>
                      <a:pt x="44379" y="141446"/>
                    </a:cubicBezTo>
                    <a:cubicBezTo>
                      <a:pt x="47119" y="139000"/>
                      <a:pt x="46736" y="134904"/>
                      <a:pt x="47060" y="131575"/>
                    </a:cubicBezTo>
                    <a:cubicBezTo>
                      <a:pt x="47502" y="126919"/>
                      <a:pt x="48386" y="122263"/>
                      <a:pt x="49035" y="117607"/>
                    </a:cubicBezTo>
                    <a:lnTo>
                      <a:pt x="49035" y="117607"/>
                    </a:lnTo>
                    <a:lnTo>
                      <a:pt x="49035" y="117607"/>
                    </a:lnTo>
                    <a:cubicBezTo>
                      <a:pt x="47797" y="117607"/>
                      <a:pt x="46589" y="117813"/>
                      <a:pt x="45499" y="118196"/>
                    </a:cubicBezTo>
                    <a:cubicBezTo>
                      <a:pt x="42169" y="119316"/>
                      <a:pt x="39546" y="121909"/>
                      <a:pt x="38073" y="125239"/>
                    </a:cubicBezTo>
                    <a:cubicBezTo>
                      <a:pt x="36982" y="127685"/>
                      <a:pt x="36128" y="129895"/>
                      <a:pt x="33505" y="131044"/>
                    </a:cubicBezTo>
                    <a:cubicBezTo>
                      <a:pt x="33063" y="131221"/>
                      <a:pt x="32621" y="131368"/>
                      <a:pt x="32150" y="131486"/>
                    </a:cubicBezTo>
                    <a:cubicBezTo>
                      <a:pt x="32002" y="131516"/>
                      <a:pt x="31825" y="131545"/>
                      <a:pt x="31649" y="131575"/>
                    </a:cubicBezTo>
                    <a:cubicBezTo>
                      <a:pt x="31354" y="131633"/>
                      <a:pt x="31030" y="131692"/>
                      <a:pt x="30735" y="131722"/>
                    </a:cubicBezTo>
                    <a:cubicBezTo>
                      <a:pt x="30529" y="131751"/>
                      <a:pt x="30323" y="131751"/>
                      <a:pt x="30116" y="131781"/>
                    </a:cubicBezTo>
                    <a:cubicBezTo>
                      <a:pt x="29851" y="131810"/>
                      <a:pt x="29556" y="131810"/>
                      <a:pt x="29291" y="131840"/>
                    </a:cubicBezTo>
                    <a:cubicBezTo>
                      <a:pt x="29055" y="131840"/>
                      <a:pt x="28820" y="131840"/>
                      <a:pt x="28584" y="131840"/>
                    </a:cubicBezTo>
                    <a:cubicBezTo>
                      <a:pt x="28289" y="131840"/>
                      <a:pt x="28024" y="131840"/>
                      <a:pt x="27729" y="131840"/>
                    </a:cubicBezTo>
                    <a:cubicBezTo>
                      <a:pt x="24900" y="131840"/>
                      <a:pt x="19508" y="131751"/>
                      <a:pt x="18388" y="128421"/>
                    </a:cubicBezTo>
                    <a:cubicBezTo>
                      <a:pt x="17209" y="125003"/>
                      <a:pt x="21129" y="121113"/>
                      <a:pt x="23073" y="118726"/>
                    </a:cubicBezTo>
                    <a:cubicBezTo>
                      <a:pt x="22278" y="120848"/>
                      <a:pt x="21364" y="122940"/>
                      <a:pt x="20392" y="125003"/>
                    </a:cubicBezTo>
                    <a:cubicBezTo>
                      <a:pt x="19744" y="126359"/>
                      <a:pt x="18977" y="127744"/>
                      <a:pt x="20303" y="128922"/>
                    </a:cubicBezTo>
                    <a:cubicBezTo>
                      <a:pt x="21394" y="129895"/>
                      <a:pt x="23280" y="130248"/>
                      <a:pt x="25077" y="130366"/>
                    </a:cubicBezTo>
                    <a:cubicBezTo>
                      <a:pt x="26168" y="130455"/>
                      <a:pt x="27199" y="130425"/>
                      <a:pt x="28024" y="130425"/>
                    </a:cubicBezTo>
                    <a:lnTo>
                      <a:pt x="28024" y="130425"/>
                    </a:lnTo>
                    <a:lnTo>
                      <a:pt x="28024" y="130425"/>
                    </a:lnTo>
                    <a:cubicBezTo>
                      <a:pt x="28053" y="130425"/>
                      <a:pt x="28083" y="130425"/>
                      <a:pt x="28112" y="130425"/>
                    </a:cubicBezTo>
                    <a:lnTo>
                      <a:pt x="28112" y="130425"/>
                    </a:lnTo>
                    <a:cubicBezTo>
                      <a:pt x="28112" y="130425"/>
                      <a:pt x="28112" y="130425"/>
                      <a:pt x="28112" y="130425"/>
                    </a:cubicBezTo>
                    <a:lnTo>
                      <a:pt x="28112" y="130425"/>
                    </a:lnTo>
                    <a:cubicBezTo>
                      <a:pt x="28378" y="130425"/>
                      <a:pt x="28613" y="130396"/>
                      <a:pt x="28849" y="130396"/>
                    </a:cubicBezTo>
                    <a:cubicBezTo>
                      <a:pt x="29055" y="130396"/>
                      <a:pt x="29291" y="130396"/>
                      <a:pt x="29497" y="130366"/>
                    </a:cubicBezTo>
                    <a:cubicBezTo>
                      <a:pt x="29763" y="130337"/>
                      <a:pt x="29998" y="130307"/>
                      <a:pt x="30234" y="130248"/>
                    </a:cubicBezTo>
                    <a:cubicBezTo>
                      <a:pt x="30440" y="130219"/>
                      <a:pt x="30647" y="130190"/>
                      <a:pt x="30823" y="130160"/>
                    </a:cubicBezTo>
                    <a:cubicBezTo>
                      <a:pt x="31059" y="130101"/>
                      <a:pt x="31295" y="130042"/>
                      <a:pt x="31531" y="129983"/>
                    </a:cubicBezTo>
                    <a:cubicBezTo>
                      <a:pt x="31708" y="129924"/>
                      <a:pt x="31884" y="129895"/>
                      <a:pt x="32061" y="129836"/>
                    </a:cubicBezTo>
                    <a:cubicBezTo>
                      <a:pt x="32297" y="129748"/>
                      <a:pt x="32503" y="129659"/>
                      <a:pt x="32739" y="129541"/>
                    </a:cubicBezTo>
                    <a:cubicBezTo>
                      <a:pt x="32886" y="129482"/>
                      <a:pt x="33063" y="129423"/>
                      <a:pt x="33210" y="129335"/>
                    </a:cubicBezTo>
                    <a:cubicBezTo>
                      <a:pt x="33417" y="129217"/>
                      <a:pt x="33623" y="129070"/>
                      <a:pt x="33829" y="128952"/>
                    </a:cubicBezTo>
                    <a:cubicBezTo>
                      <a:pt x="33977" y="128863"/>
                      <a:pt x="34124" y="128775"/>
                      <a:pt x="34271" y="128687"/>
                    </a:cubicBezTo>
                    <a:cubicBezTo>
                      <a:pt x="34478" y="128539"/>
                      <a:pt x="34684" y="128333"/>
                      <a:pt x="34861" y="128156"/>
                    </a:cubicBezTo>
                    <a:cubicBezTo>
                      <a:pt x="34978" y="128038"/>
                      <a:pt x="35096" y="127950"/>
                      <a:pt x="35214" y="127832"/>
                    </a:cubicBezTo>
                    <a:cubicBezTo>
                      <a:pt x="35420" y="127596"/>
                      <a:pt x="35627" y="127331"/>
                      <a:pt x="35833" y="127066"/>
                    </a:cubicBezTo>
                    <a:cubicBezTo>
                      <a:pt x="35892" y="126978"/>
                      <a:pt x="35980" y="126889"/>
                      <a:pt x="36069" y="126801"/>
                    </a:cubicBezTo>
                    <a:cubicBezTo>
                      <a:pt x="36334" y="126418"/>
                      <a:pt x="36599" y="126005"/>
                      <a:pt x="36835" y="125563"/>
                    </a:cubicBezTo>
                    <a:cubicBezTo>
                      <a:pt x="37247" y="124738"/>
                      <a:pt x="37660" y="124001"/>
                      <a:pt x="38102" y="123324"/>
                    </a:cubicBezTo>
                    <a:cubicBezTo>
                      <a:pt x="39369" y="121290"/>
                      <a:pt x="40725" y="119846"/>
                      <a:pt x="43082" y="118314"/>
                    </a:cubicBezTo>
                    <a:cubicBezTo>
                      <a:pt x="43672" y="117931"/>
                      <a:pt x="44290" y="117548"/>
                      <a:pt x="44880" y="117106"/>
                    </a:cubicBezTo>
                    <a:cubicBezTo>
                      <a:pt x="45793" y="116487"/>
                      <a:pt x="46677" y="115809"/>
                      <a:pt x="47443" y="115102"/>
                    </a:cubicBezTo>
                    <a:cubicBezTo>
                      <a:pt x="47974" y="114630"/>
                      <a:pt x="48445" y="114129"/>
                      <a:pt x="48887" y="113599"/>
                    </a:cubicBezTo>
                    <a:cubicBezTo>
                      <a:pt x="49300" y="113069"/>
                      <a:pt x="49683" y="112538"/>
                      <a:pt x="49948" y="111978"/>
                    </a:cubicBezTo>
                    <a:cubicBezTo>
                      <a:pt x="50213" y="111418"/>
                      <a:pt x="50420" y="110829"/>
                      <a:pt x="50479" y="110210"/>
                    </a:cubicBezTo>
                    <a:cubicBezTo>
                      <a:pt x="50685" y="108678"/>
                      <a:pt x="50213" y="106998"/>
                      <a:pt x="48711" y="105142"/>
                    </a:cubicBezTo>
                    <a:cubicBezTo>
                      <a:pt x="45174" y="100751"/>
                      <a:pt x="38043" y="99248"/>
                      <a:pt x="37247" y="92883"/>
                    </a:cubicBezTo>
                    <a:cubicBezTo>
                      <a:pt x="41962" y="100722"/>
                      <a:pt x="50096" y="106173"/>
                      <a:pt x="59024" y="107735"/>
                    </a:cubicBezTo>
                    <a:cubicBezTo>
                      <a:pt x="60291" y="107971"/>
                      <a:pt x="61588" y="108089"/>
                      <a:pt x="62914" y="108177"/>
                    </a:cubicBezTo>
                    <a:cubicBezTo>
                      <a:pt x="62502" y="108295"/>
                      <a:pt x="62089" y="108354"/>
                      <a:pt x="61647" y="108413"/>
                    </a:cubicBezTo>
                    <a:cubicBezTo>
                      <a:pt x="59496" y="108707"/>
                      <a:pt x="57168" y="108531"/>
                      <a:pt x="55252" y="109356"/>
                    </a:cubicBezTo>
                    <a:cubicBezTo>
                      <a:pt x="54486" y="109680"/>
                      <a:pt x="53779" y="110181"/>
                      <a:pt x="53190" y="110947"/>
                    </a:cubicBezTo>
                    <a:cubicBezTo>
                      <a:pt x="51569" y="112980"/>
                      <a:pt x="51127" y="115839"/>
                      <a:pt x="50773" y="118520"/>
                    </a:cubicBezTo>
                    <a:cubicBezTo>
                      <a:pt x="50655" y="119404"/>
                      <a:pt x="50538" y="120288"/>
                      <a:pt x="50420" y="121113"/>
                    </a:cubicBezTo>
                    <a:cubicBezTo>
                      <a:pt x="49595" y="125976"/>
                      <a:pt x="48769" y="130838"/>
                      <a:pt x="48092" y="135730"/>
                    </a:cubicBezTo>
                    <a:cubicBezTo>
                      <a:pt x="47473" y="140150"/>
                      <a:pt x="48121" y="144010"/>
                      <a:pt x="51893" y="146839"/>
                    </a:cubicBezTo>
                    <a:cubicBezTo>
                      <a:pt x="53425" y="147988"/>
                      <a:pt x="55105" y="148843"/>
                      <a:pt x="56844" y="149668"/>
                    </a:cubicBezTo>
                    <a:cubicBezTo>
                      <a:pt x="58582" y="150493"/>
                      <a:pt x="60350" y="151259"/>
                      <a:pt x="62001" y="152143"/>
                    </a:cubicBezTo>
                    <a:cubicBezTo>
                      <a:pt x="66244" y="154471"/>
                      <a:pt x="70428" y="156829"/>
                      <a:pt x="75055" y="158361"/>
                    </a:cubicBezTo>
                    <a:cubicBezTo>
                      <a:pt x="84485" y="161514"/>
                      <a:pt x="94239" y="163665"/>
                      <a:pt x="103875" y="166052"/>
                    </a:cubicBezTo>
                    <a:cubicBezTo>
                      <a:pt x="104405" y="166199"/>
                      <a:pt x="104935" y="166317"/>
                      <a:pt x="105466" y="166435"/>
                    </a:cubicBezTo>
                    <a:cubicBezTo>
                      <a:pt x="105613" y="166465"/>
                      <a:pt x="105790" y="166494"/>
                      <a:pt x="105937" y="166524"/>
                    </a:cubicBezTo>
                    <a:cubicBezTo>
                      <a:pt x="106291" y="166612"/>
                      <a:pt x="106674" y="166671"/>
                      <a:pt x="107028" y="166759"/>
                    </a:cubicBezTo>
                    <a:cubicBezTo>
                      <a:pt x="107234" y="166789"/>
                      <a:pt x="107411" y="166818"/>
                      <a:pt x="107588" y="166848"/>
                    </a:cubicBezTo>
                    <a:cubicBezTo>
                      <a:pt x="107912" y="166907"/>
                      <a:pt x="108206" y="166936"/>
                      <a:pt x="108530" y="166966"/>
                    </a:cubicBezTo>
                    <a:cubicBezTo>
                      <a:pt x="108737" y="166995"/>
                      <a:pt x="108914" y="166995"/>
                      <a:pt x="109120" y="166995"/>
                    </a:cubicBezTo>
                    <a:cubicBezTo>
                      <a:pt x="109267" y="166995"/>
                      <a:pt x="109415" y="167025"/>
                      <a:pt x="109591" y="167025"/>
                    </a:cubicBezTo>
                    <a:cubicBezTo>
                      <a:pt x="109709" y="167025"/>
                      <a:pt x="109798" y="166995"/>
                      <a:pt x="109886" y="166995"/>
                    </a:cubicBezTo>
                    <a:cubicBezTo>
                      <a:pt x="110210" y="166995"/>
                      <a:pt x="110505" y="166936"/>
                      <a:pt x="110829" y="166907"/>
                    </a:cubicBezTo>
                    <a:cubicBezTo>
                      <a:pt x="111035" y="166877"/>
                      <a:pt x="111271" y="166848"/>
                      <a:pt x="111477" y="166789"/>
                    </a:cubicBezTo>
                    <a:cubicBezTo>
                      <a:pt x="111772" y="166700"/>
                      <a:pt x="112096" y="166582"/>
                      <a:pt x="112391" y="166465"/>
                    </a:cubicBezTo>
                    <a:cubicBezTo>
                      <a:pt x="112597" y="166376"/>
                      <a:pt x="112774" y="166317"/>
                      <a:pt x="112980" y="166199"/>
                    </a:cubicBezTo>
                    <a:cubicBezTo>
                      <a:pt x="113304" y="166023"/>
                      <a:pt x="113599" y="165787"/>
                      <a:pt x="113923" y="165551"/>
                    </a:cubicBezTo>
                    <a:cubicBezTo>
                      <a:pt x="114070" y="165433"/>
                      <a:pt x="114247" y="165345"/>
                      <a:pt x="114395" y="165197"/>
                    </a:cubicBezTo>
                    <a:cubicBezTo>
                      <a:pt x="114837" y="164785"/>
                      <a:pt x="115279" y="164284"/>
                      <a:pt x="115721" y="163695"/>
                    </a:cubicBezTo>
                    <a:cubicBezTo>
                      <a:pt x="118108" y="160394"/>
                      <a:pt x="118697" y="156563"/>
                      <a:pt x="117931" y="152791"/>
                    </a:cubicBezTo>
                    <a:cubicBezTo>
                      <a:pt x="117666" y="151554"/>
                      <a:pt x="117282" y="150287"/>
                      <a:pt x="116752" y="149079"/>
                    </a:cubicBezTo>
                    <a:cubicBezTo>
                      <a:pt x="116752" y="149079"/>
                      <a:pt x="116752" y="149079"/>
                      <a:pt x="116752" y="149079"/>
                    </a:cubicBezTo>
                    <a:cubicBezTo>
                      <a:pt x="117106" y="149609"/>
                      <a:pt x="117518" y="150051"/>
                      <a:pt x="117931" y="150405"/>
                    </a:cubicBezTo>
                    <a:cubicBezTo>
                      <a:pt x="118078" y="150522"/>
                      <a:pt x="118225" y="150611"/>
                      <a:pt x="118373" y="150699"/>
                    </a:cubicBezTo>
                    <a:cubicBezTo>
                      <a:pt x="118667" y="150906"/>
                      <a:pt x="118933" y="151082"/>
                      <a:pt x="119257" y="151230"/>
                    </a:cubicBezTo>
                    <a:cubicBezTo>
                      <a:pt x="119434" y="151318"/>
                      <a:pt x="119640" y="151348"/>
                      <a:pt x="119846" y="151406"/>
                    </a:cubicBezTo>
                    <a:cubicBezTo>
                      <a:pt x="120141" y="151495"/>
                      <a:pt x="120406" y="151583"/>
                      <a:pt x="120701" y="151642"/>
                    </a:cubicBezTo>
                    <a:cubicBezTo>
                      <a:pt x="120907" y="151672"/>
                      <a:pt x="121143" y="151672"/>
                      <a:pt x="121349" y="151701"/>
                    </a:cubicBezTo>
                    <a:cubicBezTo>
                      <a:pt x="121526" y="151701"/>
                      <a:pt x="121703" y="151760"/>
                      <a:pt x="121909" y="151760"/>
                    </a:cubicBezTo>
                    <a:cubicBezTo>
                      <a:pt x="121997" y="151760"/>
                      <a:pt x="122115" y="151731"/>
                      <a:pt x="122204" y="151731"/>
                    </a:cubicBezTo>
                    <a:cubicBezTo>
                      <a:pt x="122528" y="151731"/>
                      <a:pt x="122881" y="151701"/>
                      <a:pt x="123235" y="151642"/>
                    </a:cubicBezTo>
                    <a:cubicBezTo>
                      <a:pt x="123471" y="151613"/>
                      <a:pt x="123706" y="151613"/>
                      <a:pt x="123942" y="151554"/>
                    </a:cubicBezTo>
                    <a:cubicBezTo>
                      <a:pt x="124325" y="151495"/>
                      <a:pt x="124708" y="151436"/>
                      <a:pt x="125091" y="151348"/>
                    </a:cubicBezTo>
                    <a:cubicBezTo>
                      <a:pt x="125327" y="151318"/>
                      <a:pt x="125533" y="151259"/>
                      <a:pt x="125769" y="151230"/>
                    </a:cubicBezTo>
                    <a:cubicBezTo>
                      <a:pt x="126300" y="151112"/>
                      <a:pt x="126830" y="151023"/>
                      <a:pt x="127361" y="150906"/>
                    </a:cubicBezTo>
                    <a:cubicBezTo>
                      <a:pt x="127950" y="150788"/>
                      <a:pt x="128539" y="150699"/>
                      <a:pt x="129099" y="150611"/>
                    </a:cubicBezTo>
                    <a:cubicBezTo>
                      <a:pt x="128510" y="151495"/>
                      <a:pt x="127626" y="151907"/>
                      <a:pt x="126683" y="152349"/>
                    </a:cubicBezTo>
                    <a:cubicBezTo>
                      <a:pt x="126359" y="152497"/>
                      <a:pt x="126034" y="152644"/>
                      <a:pt x="125710" y="152821"/>
                    </a:cubicBezTo>
                    <a:cubicBezTo>
                      <a:pt x="124708" y="153381"/>
                      <a:pt x="123824" y="154118"/>
                      <a:pt x="123029" y="154972"/>
                    </a:cubicBezTo>
                    <a:cubicBezTo>
                      <a:pt x="122263" y="155827"/>
                      <a:pt x="121614" y="156799"/>
                      <a:pt x="121084" y="157801"/>
                    </a:cubicBezTo>
                    <a:cubicBezTo>
                      <a:pt x="120878" y="158214"/>
                      <a:pt x="120671" y="158626"/>
                      <a:pt x="120494" y="159068"/>
                    </a:cubicBezTo>
                    <a:cubicBezTo>
                      <a:pt x="119964" y="160394"/>
                      <a:pt x="119581" y="161838"/>
                      <a:pt x="119551" y="163253"/>
                    </a:cubicBezTo>
                    <a:cubicBezTo>
                      <a:pt x="119522" y="164196"/>
                      <a:pt x="119610" y="165139"/>
                      <a:pt x="119905" y="166023"/>
                    </a:cubicBezTo>
                    <a:cubicBezTo>
                      <a:pt x="120052" y="166465"/>
                      <a:pt x="120259" y="166877"/>
                      <a:pt x="120494" y="167290"/>
                    </a:cubicBezTo>
                    <a:cubicBezTo>
                      <a:pt x="120730" y="167702"/>
                      <a:pt x="121054" y="168056"/>
                      <a:pt x="121408" y="168410"/>
                    </a:cubicBezTo>
                    <a:cubicBezTo>
                      <a:pt x="121821" y="168793"/>
                      <a:pt x="122263" y="169146"/>
                      <a:pt x="122763" y="169470"/>
                    </a:cubicBezTo>
                    <a:cubicBezTo>
                      <a:pt x="124237" y="170413"/>
                      <a:pt x="125946" y="171091"/>
                      <a:pt x="127419" y="171916"/>
                    </a:cubicBezTo>
                    <a:cubicBezTo>
                      <a:pt x="129659" y="173183"/>
                      <a:pt x="131987" y="174362"/>
                      <a:pt x="134109" y="175835"/>
                    </a:cubicBezTo>
                    <a:cubicBezTo>
                      <a:pt x="135936" y="177103"/>
                      <a:pt x="137439" y="178694"/>
                      <a:pt x="138499" y="180668"/>
                    </a:cubicBezTo>
                    <a:cubicBezTo>
                      <a:pt x="138735" y="181110"/>
                      <a:pt x="138971" y="181582"/>
                      <a:pt x="139177" y="182053"/>
                    </a:cubicBezTo>
                    <a:cubicBezTo>
                      <a:pt x="139825" y="183438"/>
                      <a:pt x="140415" y="184764"/>
                      <a:pt x="141623" y="185825"/>
                    </a:cubicBezTo>
                    <a:cubicBezTo>
                      <a:pt x="144688" y="188507"/>
                      <a:pt x="149226" y="189184"/>
                      <a:pt x="153027" y="190127"/>
                    </a:cubicBezTo>
                    <a:cubicBezTo>
                      <a:pt x="153793" y="190304"/>
                      <a:pt x="154530" y="190481"/>
                      <a:pt x="155296" y="190658"/>
                    </a:cubicBezTo>
                    <a:cubicBezTo>
                      <a:pt x="155502" y="190717"/>
                      <a:pt x="155738" y="190746"/>
                      <a:pt x="155944" y="190805"/>
                    </a:cubicBezTo>
                    <a:cubicBezTo>
                      <a:pt x="156534" y="190923"/>
                      <a:pt x="157123" y="191041"/>
                      <a:pt x="157683" y="191129"/>
                    </a:cubicBezTo>
                    <a:cubicBezTo>
                      <a:pt x="157889" y="191159"/>
                      <a:pt x="158125" y="191218"/>
                      <a:pt x="158331" y="191247"/>
                    </a:cubicBezTo>
                    <a:cubicBezTo>
                      <a:pt x="159097" y="191365"/>
                      <a:pt x="159864" y="191483"/>
                      <a:pt x="160630" y="191542"/>
                    </a:cubicBezTo>
                    <a:cubicBezTo>
                      <a:pt x="160718" y="191542"/>
                      <a:pt x="160836" y="191542"/>
                      <a:pt x="160925" y="191571"/>
                    </a:cubicBezTo>
                    <a:cubicBezTo>
                      <a:pt x="161602" y="191630"/>
                      <a:pt x="162251" y="191660"/>
                      <a:pt x="162928" y="191660"/>
                    </a:cubicBezTo>
                    <a:cubicBezTo>
                      <a:pt x="163046" y="191660"/>
                      <a:pt x="163135" y="191689"/>
                      <a:pt x="163252" y="191689"/>
                    </a:cubicBezTo>
                    <a:cubicBezTo>
                      <a:pt x="163370" y="191689"/>
                      <a:pt x="163518" y="191660"/>
                      <a:pt x="163636" y="191660"/>
                    </a:cubicBezTo>
                    <a:cubicBezTo>
                      <a:pt x="164166" y="191660"/>
                      <a:pt x="164696" y="191630"/>
                      <a:pt x="165227" y="191571"/>
                    </a:cubicBezTo>
                    <a:cubicBezTo>
                      <a:pt x="165463" y="191542"/>
                      <a:pt x="165698" y="191542"/>
                      <a:pt x="165905" y="191512"/>
                    </a:cubicBezTo>
                    <a:cubicBezTo>
                      <a:pt x="166641" y="191424"/>
                      <a:pt x="167407" y="191306"/>
                      <a:pt x="168174" y="191159"/>
                    </a:cubicBezTo>
                    <a:cubicBezTo>
                      <a:pt x="168174" y="191159"/>
                      <a:pt x="168174" y="191159"/>
                      <a:pt x="168174" y="191159"/>
                    </a:cubicBezTo>
                    <a:cubicBezTo>
                      <a:pt x="171120" y="190510"/>
                      <a:pt x="173890" y="189273"/>
                      <a:pt x="176366" y="187593"/>
                    </a:cubicBezTo>
                    <a:cubicBezTo>
                      <a:pt x="177191" y="187033"/>
                      <a:pt x="177986" y="186414"/>
                      <a:pt x="178753" y="185766"/>
                    </a:cubicBezTo>
                    <a:cubicBezTo>
                      <a:pt x="181935" y="183085"/>
                      <a:pt x="183968" y="179489"/>
                      <a:pt x="186886" y="176661"/>
                    </a:cubicBezTo>
                    <a:cubicBezTo>
                      <a:pt x="187151" y="176395"/>
                      <a:pt x="187387" y="176248"/>
                      <a:pt x="187593" y="176130"/>
                    </a:cubicBezTo>
                    <a:cubicBezTo>
                      <a:pt x="187652" y="176101"/>
                      <a:pt x="187711" y="176101"/>
                      <a:pt x="187799" y="176071"/>
                    </a:cubicBezTo>
                    <a:cubicBezTo>
                      <a:pt x="187917" y="176012"/>
                      <a:pt x="188064" y="175953"/>
                      <a:pt x="188153" y="175953"/>
                    </a:cubicBezTo>
                    <a:cubicBezTo>
                      <a:pt x="188182" y="175953"/>
                      <a:pt x="188212" y="175983"/>
                      <a:pt x="188271" y="175983"/>
                    </a:cubicBezTo>
                    <a:cubicBezTo>
                      <a:pt x="188418" y="176012"/>
                      <a:pt x="188536" y="176071"/>
                      <a:pt x="188654" y="176189"/>
                    </a:cubicBezTo>
                    <a:cubicBezTo>
                      <a:pt x="188683" y="176219"/>
                      <a:pt x="188713" y="176248"/>
                      <a:pt x="188742" y="176277"/>
                    </a:cubicBezTo>
                    <a:cubicBezTo>
                      <a:pt x="188831" y="176425"/>
                      <a:pt x="188919" y="176631"/>
                      <a:pt x="188919" y="176867"/>
                    </a:cubicBezTo>
                    <a:cubicBezTo>
                      <a:pt x="188919" y="176896"/>
                      <a:pt x="188919" y="176926"/>
                      <a:pt x="188919" y="176955"/>
                    </a:cubicBezTo>
                    <a:cubicBezTo>
                      <a:pt x="188919" y="177161"/>
                      <a:pt x="188890" y="177427"/>
                      <a:pt x="188831" y="177662"/>
                    </a:cubicBezTo>
                    <a:cubicBezTo>
                      <a:pt x="188801" y="177721"/>
                      <a:pt x="188801" y="177810"/>
                      <a:pt x="188772" y="177869"/>
                    </a:cubicBezTo>
                    <a:cubicBezTo>
                      <a:pt x="188683" y="178163"/>
                      <a:pt x="188565" y="178458"/>
                      <a:pt x="188389" y="178753"/>
                    </a:cubicBezTo>
                    <a:cubicBezTo>
                      <a:pt x="187180" y="180668"/>
                      <a:pt x="185177" y="182584"/>
                      <a:pt x="183615" y="184204"/>
                    </a:cubicBezTo>
                    <a:cubicBezTo>
                      <a:pt x="182436" y="185442"/>
                      <a:pt x="179696" y="186621"/>
                      <a:pt x="177780" y="188183"/>
                    </a:cubicBezTo>
                    <a:cubicBezTo>
                      <a:pt x="176277" y="189391"/>
                      <a:pt x="175246" y="190835"/>
                      <a:pt x="175806" y="192691"/>
                    </a:cubicBezTo>
                    <a:cubicBezTo>
                      <a:pt x="177338" y="199675"/>
                      <a:pt x="182642" y="204243"/>
                      <a:pt x="188536" y="207720"/>
                    </a:cubicBezTo>
                    <a:cubicBezTo>
                      <a:pt x="185884" y="207013"/>
                      <a:pt x="183232" y="205952"/>
                      <a:pt x="180815" y="204567"/>
                    </a:cubicBezTo>
                    <a:cubicBezTo>
                      <a:pt x="179607" y="203859"/>
                      <a:pt x="178458" y="203064"/>
                      <a:pt x="177368" y="202209"/>
                    </a:cubicBezTo>
                    <a:cubicBezTo>
                      <a:pt x="176277" y="201355"/>
                      <a:pt x="175246" y="200530"/>
                      <a:pt x="174332" y="199469"/>
                    </a:cubicBezTo>
                    <a:close/>
                    <a:moveTo>
                      <a:pt x="69309" y="79740"/>
                    </a:moveTo>
                    <a:cubicBezTo>
                      <a:pt x="69633" y="81980"/>
                      <a:pt x="70635" y="83748"/>
                      <a:pt x="72255" y="85015"/>
                    </a:cubicBezTo>
                    <a:cubicBezTo>
                      <a:pt x="72815" y="85428"/>
                      <a:pt x="73405" y="85811"/>
                      <a:pt x="74112" y="86105"/>
                    </a:cubicBezTo>
                    <a:cubicBezTo>
                      <a:pt x="79298" y="88463"/>
                      <a:pt x="84573" y="88316"/>
                      <a:pt x="86783" y="94563"/>
                    </a:cubicBezTo>
                    <a:cubicBezTo>
                      <a:pt x="87196" y="95712"/>
                      <a:pt x="87461" y="96861"/>
                      <a:pt x="87638" y="98069"/>
                    </a:cubicBezTo>
                    <a:cubicBezTo>
                      <a:pt x="87726" y="98659"/>
                      <a:pt x="87785" y="99278"/>
                      <a:pt x="87844" y="99867"/>
                    </a:cubicBezTo>
                    <a:cubicBezTo>
                      <a:pt x="88050" y="102283"/>
                      <a:pt x="87962" y="104788"/>
                      <a:pt x="87932" y="107175"/>
                    </a:cubicBezTo>
                    <a:cubicBezTo>
                      <a:pt x="87932" y="107764"/>
                      <a:pt x="87932" y="108383"/>
                      <a:pt x="87932" y="108973"/>
                    </a:cubicBezTo>
                    <a:cubicBezTo>
                      <a:pt x="87962" y="111477"/>
                      <a:pt x="88198" y="114336"/>
                      <a:pt x="89583" y="116251"/>
                    </a:cubicBezTo>
                    <a:cubicBezTo>
                      <a:pt x="90408" y="117400"/>
                      <a:pt x="91645" y="118196"/>
                      <a:pt x="93472" y="118373"/>
                    </a:cubicBezTo>
                    <a:cubicBezTo>
                      <a:pt x="89494" y="119758"/>
                      <a:pt x="85310" y="120878"/>
                      <a:pt x="81744" y="122793"/>
                    </a:cubicBezTo>
                    <a:cubicBezTo>
                      <a:pt x="79505" y="123972"/>
                      <a:pt x="77530" y="125475"/>
                      <a:pt x="76027" y="127508"/>
                    </a:cubicBezTo>
                    <a:cubicBezTo>
                      <a:pt x="75114" y="128746"/>
                      <a:pt x="74377" y="130160"/>
                      <a:pt x="73847" y="131869"/>
                    </a:cubicBezTo>
                    <a:cubicBezTo>
                      <a:pt x="74318" y="128598"/>
                      <a:pt x="72255" y="126447"/>
                      <a:pt x="69898" y="124679"/>
                    </a:cubicBezTo>
                    <a:cubicBezTo>
                      <a:pt x="69515" y="124384"/>
                      <a:pt x="69102" y="124119"/>
                      <a:pt x="68690" y="123824"/>
                    </a:cubicBezTo>
                    <a:cubicBezTo>
                      <a:pt x="68277" y="123559"/>
                      <a:pt x="67894" y="123294"/>
                      <a:pt x="67482" y="123029"/>
                    </a:cubicBezTo>
                    <a:cubicBezTo>
                      <a:pt x="68395" y="123294"/>
                      <a:pt x="69368" y="123500"/>
                      <a:pt x="70340" y="123677"/>
                    </a:cubicBezTo>
                    <a:cubicBezTo>
                      <a:pt x="70517" y="123707"/>
                      <a:pt x="70723" y="123736"/>
                      <a:pt x="70900" y="123766"/>
                    </a:cubicBezTo>
                    <a:cubicBezTo>
                      <a:pt x="71872" y="123913"/>
                      <a:pt x="72845" y="124001"/>
                      <a:pt x="73817" y="124001"/>
                    </a:cubicBezTo>
                    <a:cubicBezTo>
                      <a:pt x="73906" y="124001"/>
                      <a:pt x="73965" y="124031"/>
                      <a:pt x="74053" y="124031"/>
                    </a:cubicBezTo>
                    <a:cubicBezTo>
                      <a:pt x="74230" y="124031"/>
                      <a:pt x="74407" y="124001"/>
                      <a:pt x="74583" y="124001"/>
                    </a:cubicBezTo>
                    <a:cubicBezTo>
                      <a:pt x="75055" y="124001"/>
                      <a:pt x="75526" y="123972"/>
                      <a:pt x="75968" y="123913"/>
                    </a:cubicBezTo>
                    <a:cubicBezTo>
                      <a:pt x="76263" y="123883"/>
                      <a:pt x="76528" y="123824"/>
                      <a:pt x="76823" y="123795"/>
                    </a:cubicBezTo>
                    <a:cubicBezTo>
                      <a:pt x="77265" y="123707"/>
                      <a:pt x="77707" y="123618"/>
                      <a:pt x="78149" y="123500"/>
                    </a:cubicBezTo>
                    <a:cubicBezTo>
                      <a:pt x="78414" y="123412"/>
                      <a:pt x="78679" y="123353"/>
                      <a:pt x="78945" y="123265"/>
                    </a:cubicBezTo>
                    <a:cubicBezTo>
                      <a:pt x="79416" y="123088"/>
                      <a:pt x="79829" y="122881"/>
                      <a:pt x="80271" y="122675"/>
                    </a:cubicBezTo>
                    <a:cubicBezTo>
                      <a:pt x="80477" y="122557"/>
                      <a:pt x="80713" y="122469"/>
                      <a:pt x="80919" y="122351"/>
                    </a:cubicBezTo>
                    <a:cubicBezTo>
                      <a:pt x="81538" y="121968"/>
                      <a:pt x="82127" y="121555"/>
                      <a:pt x="82687" y="121025"/>
                    </a:cubicBezTo>
                    <a:cubicBezTo>
                      <a:pt x="82687" y="121025"/>
                      <a:pt x="82687" y="121025"/>
                      <a:pt x="82687" y="121025"/>
                    </a:cubicBezTo>
                    <a:cubicBezTo>
                      <a:pt x="86783" y="117106"/>
                      <a:pt x="85840" y="111772"/>
                      <a:pt x="85840" y="106645"/>
                    </a:cubicBezTo>
                    <a:cubicBezTo>
                      <a:pt x="85840" y="101164"/>
                      <a:pt x="86430" y="94504"/>
                      <a:pt x="81980" y="90938"/>
                    </a:cubicBezTo>
                    <a:cubicBezTo>
                      <a:pt x="81332" y="90437"/>
                      <a:pt x="80595" y="89995"/>
                      <a:pt x="79740" y="89612"/>
                    </a:cubicBezTo>
                    <a:cubicBezTo>
                      <a:pt x="76145" y="88050"/>
                      <a:pt x="71401" y="87667"/>
                      <a:pt x="69073" y="84102"/>
                    </a:cubicBezTo>
                    <a:cubicBezTo>
                      <a:pt x="68277" y="82893"/>
                      <a:pt x="67983" y="81567"/>
                      <a:pt x="67924" y="80212"/>
                    </a:cubicBezTo>
                    <a:cubicBezTo>
                      <a:pt x="67806" y="77913"/>
                      <a:pt x="68336" y="75497"/>
                      <a:pt x="68336" y="73287"/>
                    </a:cubicBezTo>
                    <a:cubicBezTo>
                      <a:pt x="69250" y="73994"/>
                      <a:pt x="69191" y="73817"/>
                      <a:pt x="69250" y="75320"/>
                    </a:cubicBezTo>
                    <a:cubicBezTo>
                      <a:pt x="69191" y="76794"/>
                      <a:pt x="69102" y="78296"/>
                      <a:pt x="69309" y="79740"/>
                    </a:cubicBezTo>
                    <a:close/>
                    <a:moveTo>
                      <a:pt x="127184" y="22248"/>
                    </a:moveTo>
                    <a:cubicBezTo>
                      <a:pt x="126565" y="22956"/>
                      <a:pt x="125976" y="23604"/>
                      <a:pt x="125504" y="24223"/>
                    </a:cubicBezTo>
                    <a:cubicBezTo>
                      <a:pt x="125033" y="24842"/>
                      <a:pt x="124649" y="25460"/>
                      <a:pt x="124355" y="26079"/>
                    </a:cubicBezTo>
                    <a:cubicBezTo>
                      <a:pt x="124090" y="26727"/>
                      <a:pt x="123942" y="27405"/>
                      <a:pt x="123942" y="28171"/>
                    </a:cubicBezTo>
                    <a:cubicBezTo>
                      <a:pt x="123942" y="28938"/>
                      <a:pt x="124090" y="29792"/>
                      <a:pt x="124443" y="30794"/>
                    </a:cubicBezTo>
                    <a:cubicBezTo>
                      <a:pt x="124856" y="32061"/>
                      <a:pt x="125533" y="33564"/>
                      <a:pt x="126801" y="34153"/>
                    </a:cubicBezTo>
                    <a:cubicBezTo>
                      <a:pt x="127007" y="34242"/>
                      <a:pt x="127213" y="34330"/>
                      <a:pt x="127419" y="34360"/>
                    </a:cubicBezTo>
                    <a:cubicBezTo>
                      <a:pt x="127478" y="34389"/>
                      <a:pt x="127567" y="34360"/>
                      <a:pt x="127626" y="34389"/>
                    </a:cubicBezTo>
                    <a:cubicBezTo>
                      <a:pt x="127744" y="34419"/>
                      <a:pt x="127861" y="34419"/>
                      <a:pt x="127979" y="34419"/>
                    </a:cubicBezTo>
                    <a:cubicBezTo>
                      <a:pt x="127979" y="34419"/>
                      <a:pt x="127979" y="34419"/>
                      <a:pt x="128009" y="34419"/>
                    </a:cubicBezTo>
                    <a:cubicBezTo>
                      <a:pt x="128274" y="34419"/>
                      <a:pt x="128539" y="34360"/>
                      <a:pt x="128804" y="34301"/>
                    </a:cubicBezTo>
                    <a:cubicBezTo>
                      <a:pt x="128863" y="34271"/>
                      <a:pt x="128952" y="34271"/>
                      <a:pt x="129011" y="34242"/>
                    </a:cubicBezTo>
                    <a:cubicBezTo>
                      <a:pt x="129246" y="34183"/>
                      <a:pt x="129482" y="34094"/>
                      <a:pt x="129747" y="34006"/>
                    </a:cubicBezTo>
                    <a:cubicBezTo>
                      <a:pt x="129983" y="33918"/>
                      <a:pt x="130248" y="33829"/>
                      <a:pt x="130484" y="33741"/>
                    </a:cubicBezTo>
                    <a:cubicBezTo>
                      <a:pt x="130573" y="33711"/>
                      <a:pt x="130631" y="33682"/>
                      <a:pt x="130720" y="33652"/>
                    </a:cubicBezTo>
                    <a:cubicBezTo>
                      <a:pt x="130985" y="33564"/>
                      <a:pt x="131280" y="33476"/>
                      <a:pt x="131545" y="33417"/>
                    </a:cubicBezTo>
                    <a:cubicBezTo>
                      <a:pt x="131486" y="33476"/>
                      <a:pt x="131427" y="33535"/>
                      <a:pt x="131368" y="33623"/>
                    </a:cubicBezTo>
                    <a:cubicBezTo>
                      <a:pt x="131250" y="33770"/>
                      <a:pt x="131132" y="33888"/>
                      <a:pt x="131015" y="34036"/>
                    </a:cubicBezTo>
                    <a:cubicBezTo>
                      <a:pt x="130867" y="34212"/>
                      <a:pt x="130690" y="34419"/>
                      <a:pt x="130543" y="34595"/>
                    </a:cubicBezTo>
                    <a:cubicBezTo>
                      <a:pt x="130484" y="34654"/>
                      <a:pt x="130425" y="34743"/>
                      <a:pt x="130366" y="34802"/>
                    </a:cubicBezTo>
                    <a:cubicBezTo>
                      <a:pt x="130248" y="34920"/>
                      <a:pt x="130130" y="35067"/>
                      <a:pt x="130013" y="35185"/>
                    </a:cubicBezTo>
                    <a:cubicBezTo>
                      <a:pt x="129954" y="35273"/>
                      <a:pt x="129865" y="35332"/>
                      <a:pt x="129777" y="35421"/>
                    </a:cubicBezTo>
                    <a:cubicBezTo>
                      <a:pt x="129659" y="35538"/>
                      <a:pt x="129541" y="35656"/>
                      <a:pt x="129453" y="35745"/>
                    </a:cubicBezTo>
                    <a:cubicBezTo>
                      <a:pt x="129364" y="35833"/>
                      <a:pt x="129276" y="35892"/>
                      <a:pt x="129188" y="35951"/>
                    </a:cubicBezTo>
                    <a:cubicBezTo>
                      <a:pt x="129070" y="36039"/>
                      <a:pt x="128952" y="36128"/>
                      <a:pt x="128834" y="36216"/>
                    </a:cubicBezTo>
                    <a:cubicBezTo>
                      <a:pt x="128745" y="36275"/>
                      <a:pt x="128657" y="36334"/>
                      <a:pt x="128539" y="36393"/>
                    </a:cubicBezTo>
                    <a:cubicBezTo>
                      <a:pt x="128421" y="36452"/>
                      <a:pt x="128303" y="36540"/>
                      <a:pt x="128156" y="36599"/>
                    </a:cubicBezTo>
                    <a:cubicBezTo>
                      <a:pt x="128068" y="36658"/>
                      <a:pt x="127950" y="36688"/>
                      <a:pt x="127832" y="36717"/>
                    </a:cubicBezTo>
                    <a:cubicBezTo>
                      <a:pt x="127714" y="36776"/>
                      <a:pt x="127567" y="36806"/>
                      <a:pt x="127419" y="36835"/>
                    </a:cubicBezTo>
                    <a:cubicBezTo>
                      <a:pt x="127302" y="36864"/>
                      <a:pt x="127184" y="36864"/>
                      <a:pt x="127066" y="36864"/>
                    </a:cubicBezTo>
                    <a:cubicBezTo>
                      <a:pt x="126889" y="36894"/>
                      <a:pt x="126683" y="36894"/>
                      <a:pt x="126476" y="36894"/>
                    </a:cubicBezTo>
                    <a:cubicBezTo>
                      <a:pt x="125622" y="36835"/>
                      <a:pt x="124797" y="36452"/>
                      <a:pt x="124060" y="35921"/>
                    </a:cubicBezTo>
                    <a:cubicBezTo>
                      <a:pt x="122852" y="35037"/>
                      <a:pt x="121879" y="33652"/>
                      <a:pt x="121408" y="32385"/>
                    </a:cubicBezTo>
                    <a:cubicBezTo>
                      <a:pt x="119935" y="28201"/>
                      <a:pt x="122911" y="23309"/>
                      <a:pt x="127184" y="22248"/>
                    </a:cubicBezTo>
                    <a:close/>
                    <a:moveTo>
                      <a:pt x="188565" y="17386"/>
                    </a:moveTo>
                    <a:cubicBezTo>
                      <a:pt x="189302" y="18359"/>
                      <a:pt x="189980" y="19390"/>
                      <a:pt x="190599" y="20451"/>
                    </a:cubicBezTo>
                    <a:cubicBezTo>
                      <a:pt x="192072" y="23073"/>
                      <a:pt x="193546" y="25784"/>
                      <a:pt x="194724" y="28554"/>
                    </a:cubicBezTo>
                    <a:cubicBezTo>
                      <a:pt x="195078" y="29380"/>
                      <a:pt x="195402" y="30470"/>
                      <a:pt x="195903" y="31413"/>
                    </a:cubicBezTo>
                    <a:cubicBezTo>
                      <a:pt x="196404" y="32326"/>
                      <a:pt x="197052" y="33093"/>
                      <a:pt x="198143" y="33299"/>
                    </a:cubicBezTo>
                    <a:cubicBezTo>
                      <a:pt x="196433" y="34831"/>
                      <a:pt x="195373" y="35627"/>
                      <a:pt x="194665" y="37248"/>
                    </a:cubicBezTo>
                    <a:cubicBezTo>
                      <a:pt x="194430" y="37778"/>
                      <a:pt x="194223" y="38426"/>
                      <a:pt x="194046" y="39192"/>
                    </a:cubicBezTo>
                    <a:cubicBezTo>
                      <a:pt x="193546" y="41403"/>
                      <a:pt x="192838" y="43642"/>
                      <a:pt x="192544" y="45911"/>
                    </a:cubicBezTo>
                    <a:cubicBezTo>
                      <a:pt x="192455" y="46677"/>
                      <a:pt x="192396" y="47414"/>
                      <a:pt x="192396" y="48180"/>
                    </a:cubicBezTo>
                    <a:cubicBezTo>
                      <a:pt x="192396" y="48180"/>
                      <a:pt x="192396" y="48180"/>
                      <a:pt x="192396" y="48180"/>
                    </a:cubicBezTo>
                    <a:cubicBezTo>
                      <a:pt x="192396" y="48946"/>
                      <a:pt x="192514" y="49654"/>
                      <a:pt x="192662" y="50302"/>
                    </a:cubicBezTo>
                    <a:cubicBezTo>
                      <a:pt x="192720" y="50508"/>
                      <a:pt x="192779" y="50685"/>
                      <a:pt x="192838" y="50891"/>
                    </a:cubicBezTo>
                    <a:cubicBezTo>
                      <a:pt x="192986" y="51333"/>
                      <a:pt x="193162" y="51775"/>
                      <a:pt x="193369" y="52158"/>
                    </a:cubicBezTo>
                    <a:cubicBezTo>
                      <a:pt x="193457" y="52335"/>
                      <a:pt x="193575" y="52541"/>
                      <a:pt x="193663" y="52718"/>
                    </a:cubicBezTo>
                    <a:cubicBezTo>
                      <a:pt x="193899" y="53131"/>
                      <a:pt x="194194" y="53514"/>
                      <a:pt x="194489" y="53838"/>
                    </a:cubicBezTo>
                    <a:cubicBezTo>
                      <a:pt x="194577" y="53956"/>
                      <a:pt x="194665" y="54074"/>
                      <a:pt x="194783" y="54162"/>
                    </a:cubicBezTo>
                    <a:cubicBezTo>
                      <a:pt x="195225" y="54575"/>
                      <a:pt x="195697" y="54928"/>
                      <a:pt x="196227" y="55252"/>
                    </a:cubicBezTo>
                    <a:cubicBezTo>
                      <a:pt x="196345" y="55311"/>
                      <a:pt x="196492" y="55370"/>
                      <a:pt x="196610" y="55429"/>
                    </a:cubicBezTo>
                    <a:cubicBezTo>
                      <a:pt x="197023" y="55636"/>
                      <a:pt x="197465" y="55842"/>
                      <a:pt x="197907" y="55989"/>
                    </a:cubicBezTo>
                    <a:cubicBezTo>
                      <a:pt x="198113" y="56048"/>
                      <a:pt x="198290" y="56107"/>
                      <a:pt x="198496" y="56137"/>
                    </a:cubicBezTo>
                    <a:cubicBezTo>
                      <a:pt x="198938" y="56254"/>
                      <a:pt x="199351" y="56313"/>
                      <a:pt x="199822" y="56343"/>
                    </a:cubicBezTo>
                    <a:cubicBezTo>
                      <a:pt x="200028" y="56372"/>
                      <a:pt x="200205" y="56372"/>
                      <a:pt x="200412" y="56402"/>
                    </a:cubicBezTo>
                    <a:cubicBezTo>
                      <a:pt x="200500" y="56402"/>
                      <a:pt x="200618" y="56431"/>
                      <a:pt x="200706" y="56431"/>
                    </a:cubicBezTo>
                    <a:cubicBezTo>
                      <a:pt x="201060" y="56431"/>
                      <a:pt x="201443" y="56372"/>
                      <a:pt x="201797" y="56313"/>
                    </a:cubicBezTo>
                    <a:cubicBezTo>
                      <a:pt x="202032" y="56284"/>
                      <a:pt x="202239" y="56284"/>
                      <a:pt x="202474" y="56254"/>
                    </a:cubicBezTo>
                    <a:cubicBezTo>
                      <a:pt x="203152" y="56137"/>
                      <a:pt x="203859" y="55960"/>
                      <a:pt x="204537" y="55694"/>
                    </a:cubicBezTo>
                    <a:cubicBezTo>
                      <a:pt x="204478" y="57168"/>
                      <a:pt x="204419" y="58671"/>
                      <a:pt x="204331" y="60174"/>
                    </a:cubicBezTo>
                    <a:cubicBezTo>
                      <a:pt x="204066" y="64653"/>
                      <a:pt x="203624" y="69132"/>
                      <a:pt x="202533" y="73464"/>
                    </a:cubicBezTo>
                    <a:cubicBezTo>
                      <a:pt x="201826" y="76263"/>
                      <a:pt x="200765" y="78856"/>
                      <a:pt x="199410" y="81391"/>
                    </a:cubicBezTo>
                    <a:cubicBezTo>
                      <a:pt x="198054" y="83954"/>
                      <a:pt x="195815" y="86724"/>
                      <a:pt x="195549" y="89612"/>
                    </a:cubicBezTo>
                    <a:cubicBezTo>
                      <a:pt x="195490" y="90319"/>
                      <a:pt x="195343" y="90997"/>
                      <a:pt x="195166" y="91645"/>
                    </a:cubicBezTo>
                    <a:cubicBezTo>
                      <a:pt x="194665" y="93620"/>
                      <a:pt x="193811" y="95417"/>
                      <a:pt x="193428" y="97510"/>
                    </a:cubicBezTo>
                    <a:cubicBezTo>
                      <a:pt x="193192" y="98718"/>
                      <a:pt x="193045" y="99985"/>
                      <a:pt x="193280" y="101223"/>
                    </a:cubicBezTo>
                    <a:cubicBezTo>
                      <a:pt x="193339" y="101606"/>
                      <a:pt x="193604" y="102136"/>
                      <a:pt x="193781" y="102637"/>
                    </a:cubicBezTo>
                    <a:cubicBezTo>
                      <a:pt x="193958" y="103138"/>
                      <a:pt x="194105" y="103668"/>
                      <a:pt x="193988" y="104081"/>
                    </a:cubicBezTo>
                    <a:cubicBezTo>
                      <a:pt x="193899" y="104376"/>
                      <a:pt x="193752" y="104552"/>
                      <a:pt x="193604" y="104700"/>
                    </a:cubicBezTo>
                    <a:cubicBezTo>
                      <a:pt x="193546" y="104759"/>
                      <a:pt x="193487" y="104759"/>
                      <a:pt x="193457" y="104788"/>
                    </a:cubicBezTo>
                    <a:cubicBezTo>
                      <a:pt x="193369" y="104847"/>
                      <a:pt x="193251" y="104906"/>
                      <a:pt x="193133" y="104906"/>
                    </a:cubicBezTo>
                    <a:cubicBezTo>
                      <a:pt x="193074" y="104906"/>
                      <a:pt x="193015" y="104906"/>
                      <a:pt x="192956" y="104877"/>
                    </a:cubicBezTo>
                    <a:cubicBezTo>
                      <a:pt x="192779" y="104847"/>
                      <a:pt x="192632" y="104788"/>
                      <a:pt x="192455" y="104700"/>
                    </a:cubicBezTo>
                    <a:cubicBezTo>
                      <a:pt x="192396" y="104670"/>
                      <a:pt x="192367" y="104641"/>
                      <a:pt x="192308" y="104611"/>
                    </a:cubicBezTo>
                    <a:cubicBezTo>
                      <a:pt x="192102" y="104464"/>
                      <a:pt x="191866" y="104317"/>
                      <a:pt x="191660" y="104110"/>
                    </a:cubicBezTo>
                    <a:cubicBezTo>
                      <a:pt x="191630" y="104081"/>
                      <a:pt x="191571" y="104022"/>
                      <a:pt x="191542" y="103993"/>
                    </a:cubicBezTo>
                    <a:cubicBezTo>
                      <a:pt x="191365" y="103816"/>
                      <a:pt x="191188" y="103639"/>
                      <a:pt x="191041" y="103462"/>
                    </a:cubicBezTo>
                    <a:cubicBezTo>
                      <a:pt x="190982" y="103403"/>
                      <a:pt x="190952" y="103344"/>
                      <a:pt x="190893" y="103285"/>
                    </a:cubicBezTo>
                    <a:cubicBezTo>
                      <a:pt x="190746" y="103108"/>
                      <a:pt x="190599" y="102932"/>
                      <a:pt x="190481" y="102784"/>
                    </a:cubicBezTo>
                    <a:cubicBezTo>
                      <a:pt x="189096" y="101075"/>
                      <a:pt x="188123" y="99395"/>
                      <a:pt x="188713" y="97686"/>
                    </a:cubicBezTo>
                    <a:cubicBezTo>
                      <a:pt x="188890" y="97126"/>
                      <a:pt x="189243" y="96537"/>
                      <a:pt x="189833" y="95948"/>
                    </a:cubicBezTo>
                    <a:cubicBezTo>
                      <a:pt x="191777" y="93944"/>
                      <a:pt x="193634" y="92412"/>
                      <a:pt x="194577" y="89671"/>
                    </a:cubicBezTo>
                    <a:cubicBezTo>
                      <a:pt x="195638" y="86606"/>
                      <a:pt x="194341" y="83542"/>
                      <a:pt x="196993" y="81243"/>
                    </a:cubicBezTo>
                    <a:cubicBezTo>
                      <a:pt x="201384" y="77442"/>
                      <a:pt x="202651" y="71755"/>
                      <a:pt x="201855" y="66097"/>
                    </a:cubicBezTo>
                    <a:cubicBezTo>
                      <a:pt x="201472" y="63445"/>
                      <a:pt x="200559" y="60822"/>
                      <a:pt x="198850" y="58700"/>
                    </a:cubicBezTo>
                    <a:cubicBezTo>
                      <a:pt x="197524" y="57050"/>
                      <a:pt x="195785" y="55812"/>
                      <a:pt x="194253" y="54398"/>
                    </a:cubicBezTo>
                    <a:cubicBezTo>
                      <a:pt x="193722" y="53926"/>
                      <a:pt x="193251" y="53425"/>
                      <a:pt x="192779" y="52895"/>
                    </a:cubicBezTo>
                    <a:cubicBezTo>
                      <a:pt x="192308" y="52335"/>
                      <a:pt x="191925" y="51775"/>
                      <a:pt x="191630" y="51186"/>
                    </a:cubicBezTo>
                    <a:cubicBezTo>
                      <a:pt x="190451" y="48858"/>
                      <a:pt x="190510" y="46353"/>
                      <a:pt x="190952" y="43789"/>
                    </a:cubicBezTo>
                    <a:cubicBezTo>
                      <a:pt x="191277" y="41874"/>
                      <a:pt x="191777" y="39929"/>
                      <a:pt x="192131" y="38014"/>
                    </a:cubicBezTo>
                    <a:cubicBezTo>
                      <a:pt x="192426" y="36363"/>
                      <a:pt x="192632" y="34713"/>
                      <a:pt x="192720" y="33093"/>
                    </a:cubicBezTo>
                    <a:cubicBezTo>
                      <a:pt x="192779" y="32267"/>
                      <a:pt x="192779" y="31442"/>
                      <a:pt x="192750" y="30647"/>
                    </a:cubicBezTo>
                    <a:cubicBezTo>
                      <a:pt x="192691" y="29026"/>
                      <a:pt x="192485" y="27435"/>
                      <a:pt x="192102" y="25873"/>
                    </a:cubicBezTo>
                    <a:cubicBezTo>
                      <a:pt x="191483" y="23545"/>
                      <a:pt x="190422" y="21335"/>
                      <a:pt x="188742" y="19331"/>
                    </a:cubicBezTo>
                    <a:cubicBezTo>
                      <a:pt x="187740" y="18152"/>
                      <a:pt x="186621" y="17150"/>
                      <a:pt x="185383" y="16296"/>
                    </a:cubicBezTo>
                    <a:cubicBezTo>
                      <a:pt x="181729" y="13732"/>
                      <a:pt x="177250" y="12406"/>
                      <a:pt x="173006" y="10962"/>
                    </a:cubicBezTo>
                    <a:cubicBezTo>
                      <a:pt x="175216" y="11080"/>
                      <a:pt x="177427" y="11375"/>
                      <a:pt x="179578" y="11846"/>
                    </a:cubicBezTo>
                    <a:cubicBezTo>
                      <a:pt x="180874" y="12023"/>
                      <a:pt x="182053" y="12377"/>
                      <a:pt x="183114" y="12878"/>
                    </a:cubicBezTo>
                    <a:cubicBezTo>
                      <a:pt x="184204" y="13378"/>
                      <a:pt x="185177" y="14027"/>
                      <a:pt x="186090" y="14793"/>
                    </a:cubicBezTo>
                    <a:cubicBezTo>
                      <a:pt x="187004" y="15559"/>
                      <a:pt x="187829" y="16443"/>
                      <a:pt x="188565" y="17386"/>
                    </a:cubicBezTo>
                    <a:close/>
                    <a:moveTo>
                      <a:pt x="139943" y="60881"/>
                    </a:moveTo>
                    <a:cubicBezTo>
                      <a:pt x="140739" y="61028"/>
                      <a:pt x="141535" y="61293"/>
                      <a:pt x="142271" y="61618"/>
                    </a:cubicBezTo>
                    <a:cubicBezTo>
                      <a:pt x="145601" y="63003"/>
                      <a:pt x="148489" y="65331"/>
                      <a:pt x="151642" y="67069"/>
                    </a:cubicBezTo>
                    <a:cubicBezTo>
                      <a:pt x="152261" y="67423"/>
                      <a:pt x="152909" y="67747"/>
                      <a:pt x="153558" y="68042"/>
                    </a:cubicBezTo>
                    <a:cubicBezTo>
                      <a:pt x="154854" y="68631"/>
                      <a:pt x="156239" y="69043"/>
                      <a:pt x="157712" y="69250"/>
                    </a:cubicBezTo>
                    <a:cubicBezTo>
                      <a:pt x="155502" y="70458"/>
                      <a:pt x="154589" y="72491"/>
                      <a:pt x="153528" y="74642"/>
                    </a:cubicBezTo>
                    <a:cubicBezTo>
                      <a:pt x="153351" y="73758"/>
                      <a:pt x="153116" y="72963"/>
                      <a:pt x="152791" y="72197"/>
                    </a:cubicBezTo>
                    <a:cubicBezTo>
                      <a:pt x="152143" y="70664"/>
                      <a:pt x="151200" y="69338"/>
                      <a:pt x="150080" y="68159"/>
                    </a:cubicBezTo>
                    <a:cubicBezTo>
                      <a:pt x="147251" y="65183"/>
                      <a:pt x="143303" y="63091"/>
                      <a:pt x="139943" y="60881"/>
                    </a:cubicBezTo>
                    <a:close/>
                    <a:moveTo>
                      <a:pt x="163164" y="54486"/>
                    </a:moveTo>
                    <a:cubicBezTo>
                      <a:pt x="163164" y="54486"/>
                      <a:pt x="163194" y="54486"/>
                      <a:pt x="163164" y="54486"/>
                    </a:cubicBezTo>
                    <a:cubicBezTo>
                      <a:pt x="163488" y="54722"/>
                      <a:pt x="163842" y="54928"/>
                      <a:pt x="164195" y="55105"/>
                    </a:cubicBezTo>
                    <a:cubicBezTo>
                      <a:pt x="164313" y="55164"/>
                      <a:pt x="164431" y="55194"/>
                      <a:pt x="164549" y="55252"/>
                    </a:cubicBezTo>
                    <a:cubicBezTo>
                      <a:pt x="164814" y="55370"/>
                      <a:pt x="165079" y="55459"/>
                      <a:pt x="165345" y="55518"/>
                    </a:cubicBezTo>
                    <a:cubicBezTo>
                      <a:pt x="165492" y="55547"/>
                      <a:pt x="165610" y="55577"/>
                      <a:pt x="165757" y="55606"/>
                    </a:cubicBezTo>
                    <a:cubicBezTo>
                      <a:pt x="166022" y="55665"/>
                      <a:pt x="166288" y="55694"/>
                      <a:pt x="166582" y="55724"/>
                    </a:cubicBezTo>
                    <a:cubicBezTo>
                      <a:pt x="166700" y="55724"/>
                      <a:pt x="166818" y="55753"/>
                      <a:pt x="166936" y="55753"/>
                    </a:cubicBezTo>
                    <a:cubicBezTo>
                      <a:pt x="166995" y="55753"/>
                      <a:pt x="167024" y="55753"/>
                      <a:pt x="167083" y="55753"/>
                    </a:cubicBezTo>
                    <a:cubicBezTo>
                      <a:pt x="167201" y="55753"/>
                      <a:pt x="167319" y="55724"/>
                      <a:pt x="167437" y="55724"/>
                    </a:cubicBezTo>
                    <a:cubicBezTo>
                      <a:pt x="167761" y="55694"/>
                      <a:pt x="168085" y="55665"/>
                      <a:pt x="168409" y="55606"/>
                    </a:cubicBezTo>
                    <a:cubicBezTo>
                      <a:pt x="168586" y="55577"/>
                      <a:pt x="168763" y="55518"/>
                      <a:pt x="168910" y="55488"/>
                    </a:cubicBezTo>
                    <a:cubicBezTo>
                      <a:pt x="169205" y="55400"/>
                      <a:pt x="169500" y="55311"/>
                      <a:pt x="169794" y="55194"/>
                    </a:cubicBezTo>
                    <a:cubicBezTo>
                      <a:pt x="169971" y="55135"/>
                      <a:pt x="170119" y="55046"/>
                      <a:pt x="170266" y="54958"/>
                    </a:cubicBezTo>
                    <a:cubicBezTo>
                      <a:pt x="170561" y="54810"/>
                      <a:pt x="170826" y="54634"/>
                      <a:pt x="171091" y="54427"/>
                    </a:cubicBezTo>
                    <a:cubicBezTo>
                      <a:pt x="171209" y="54339"/>
                      <a:pt x="171356" y="54251"/>
                      <a:pt x="171474" y="54162"/>
                    </a:cubicBezTo>
                    <a:cubicBezTo>
                      <a:pt x="171828" y="53838"/>
                      <a:pt x="172181" y="53484"/>
                      <a:pt x="172476" y="53072"/>
                    </a:cubicBezTo>
                    <a:cubicBezTo>
                      <a:pt x="172476" y="53072"/>
                      <a:pt x="172476" y="53072"/>
                      <a:pt x="172476" y="53072"/>
                    </a:cubicBezTo>
                    <a:cubicBezTo>
                      <a:pt x="172063" y="54457"/>
                      <a:pt x="171710" y="55960"/>
                      <a:pt x="171710" y="57404"/>
                    </a:cubicBezTo>
                    <a:cubicBezTo>
                      <a:pt x="171710" y="58848"/>
                      <a:pt x="172093" y="60262"/>
                      <a:pt x="173095" y="61470"/>
                    </a:cubicBezTo>
                    <a:cubicBezTo>
                      <a:pt x="174244" y="62855"/>
                      <a:pt x="175865" y="63857"/>
                      <a:pt x="177603" y="64712"/>
                    </a:cubicBezTo>
                    <a:cubicBezTo>
                      <a:pt x="179342" y="65566"/>
                      <a:pt x="181169" y="66303"/>
                      <a:pt x="182701" y="67069"/>
                    </a:cubicBezTo>
                    <a:cubicBezTo>
                      <a:pt x="182259" y="66981"/>
                      <a:pt x="181758" y="66833"/>
                      <a:pt x="181228" y="66627"/>
                    </a:cubicBezTo>
                    <a:cubicBezTo>
                      <a:pt x="181110" y="66568"/>
                      <a:pt x="180992" y="66539"/>
                      <a:pt x="180845" y="66480"/>
                    </a:cubicBezTo>
                    <a:cubicBezTo>
                      <a:pt x="180491" y="66362"/>
                      <a:pt x="180108" y="66215"/>
                      <a:pt x="179755" y="66067"/>
                    </a:cubicBezTo>
                    <a:cubicBezTo>
                      <a:pt x="179696" y="66038"/>
                      <a:pt x="179637" y="66038"/>
                      <a:pt x="179578" y="66008"/>
                    </a:cubicBezTo>
                    <a:cubicBezTo>
                      <a:pt x="179460" y="65979"/>
                      <a:pt x="179342" y="65920"/>
                      <a:pt x="179254" y="65890"/>
                    </a:cubicBezTo>
                    <a:cubicBezTo>
                      <a:pt x="178753" y="65714"/>
                      <a:pt x="178281" y="65537"/>
                      <a:pt x="177780" y="65419"/>
                    </a:cubicBezTo>
                    <a:cubicBezTo>
                      <a:pt x="177692" y="65389"/>
                      <a:pt x="177603" y="65360"/>
                      <a:pt x="177515" y="65331"/>
                    </a:cubicBezTo>
                    <a:cubicBezTo>
                      <a:pt x="176985" y="65213"/>
                      <a:pt x="176484" y="65124"/>
                      <a:pt x="175983" y="65124"/>
                    </a:cubicBezTo>
                    <a:cubicBezTo>
                      <a:pt x="175924" y="65124"/>
                      <a:pt x="175865" y="65095"/>
                      <a:pt x="175806" y="65095"/>
                    </a:cubicBezTo>
                    <a:cubicBezTo>
                      <a:pt x="175688" y="65095"/>
                      <a:pt x="175570" y="65124"/>
                      <a:pt x="175452" y="65124"/>
                    </a:cubicBezTo>
                    <a:cubicBezTo>
                      <a:pt x="175364" y="65124"/>
                      <a:pt x="175246" y="65124"/>
                      <a:pt x="175158" y="65154"/>
                    </a:cubicBezTo>
                    <a:cubicBezTo>
                      <a:pt x="174863" y="65213"/>
                      <a:pt x="174568" y="65272"/>
                      <a:pt x="174273" y="65419"/>
                    </a:cubicBezTo>
                    <a:cubicBezTo>
                      <a:pt x="174273" y="65419"/>
                      <a:pt x="174273" y="65419"/>
                      <a:pt x="174273" y="65419"/>
                    </a:cubicBezTo>
                    <a:cubicBezTo>
                      <a:pt x="172859" y="66097"/>
                      <a:pt x="173006" y="67511"/>
                      <a:pt x="173006" y="68867"/>
                    </a:cubicBezTo>
                    <a:cubicBezTo>
                      <a:pt x="173006" y="70045"/>
                      <a:pt x="172947" y="71195"/>
                      <a:pt x="172859" y="72373"/>
                    </a:cubicBezTo>
                    <a:cubicBezTo>
                      <a:pt x="172771" y="73552"/>
                      <a:pt x="172682" y="74701"/>
                      <a:pt x="172535" y="75851"/>
                    </a:cubicBezTo>
                    <a:cubicBezTo>
                      <a:pt x="171356" y="85870"/>
                      <a:pt x="167260" y="95270"/>
                      <a:pt x="165993" y="105260"/>
                    </a:cubicBezTo>
                    <a:cubicBezTo>
                      <a:pt x="165522" y="109061"/>
                      <a:pt x="167024" y="110888"/>
                      <a:pt x="170472" y="112244"/>
                    </a:cubicBezTo>
                    <a:cubicBezTo>
                      <a:pt x="175128" y="114100"/>
                      <a:pt x="180049" y="115456"/>
                      <a:pt x="184911" y="116723"/>
                    </a:cubicBezTo>
                    <a:cubicBezTo>
                      <a:pt x="186179" y="117047"/>
                      <a:pt x="187505" y="117430"/>
                      <a:pt x="188860" y="117784"/>
                    </a:cubicBezTo>
                    <a:cubicBezTo>
                      <a:pt x="189715" y="118019"/>
                      <a:pt x="190569" y="118226"/>
                      <a:pt x="191453" y="118461"/>
                    </a:cubicBezTo>
                    <a:cubicBezTo>
                      <a:pt x="191836" y="118550"/>
                      <a:pt x="192190" y="118638"/>
                      <a:pt x="192573" y="118726"/>
                    </a:cubicBezTo>
                    <a:cubicBezTo>
                      <a:pt x="193722" y="118992"/>
                      <a:pt x="194901" y="119227"/>
                      <a:pt x="196080" y="119404"/>
                    </a:cubicBezTo>
                    <a:cubicBezTo>
                      <a:pt x="196080" y="119404"/>
                      <a:pt x="196109" y="119404"/>
                      <a:pt x="196109" y="119404"/>
                    </a:cubicBezTo>
                    <a:cubicBezTo>
                      <a:pt x="197258" y="119581"/>
                      <a:pt x="198408" y="119640"/>
                      <a:pt x="199528" y="119669"/>
                    </a:cubicBezTo>
                    <a:cubicBezTo>
                      <a:pt x="199675" y="119669"/>
                      <a:pt x="199822" y="119699"/>
                      <a:pt x="199940" y="119699"/>
                    </a:cubicBezTo>
                    <a:cubicBezTo>
                      <a:pt x="200588" y="119699"/>
                      <a:pt x="201207" y="119669"/>
                      <a:pt x="201855" y="119611"/>
                    </a:cubicBezTo>
                    <a:cubicBezTo>
                      <a:pt x="201855" y="119611"/>
                      <a:pt x="201885" y="119611"/>
                      <a:pt x="201885" y="119611"/>
                    </a:cubicBezTo>
                    <a:cubicBezTo>
                      <a:pt x="202710" y="119522"/>
                      <a:pt x="203506" y="119375"/>
                      <a:pt x="204301" y="119169"/>
                    </a:cubicBezTo>
                    <a:cubicBezTo>
                      <a:pt x="204508" y="119110"/>
                      <a:pt x="204714" y="119051"/>
                      <a:pt x="204920" y="118992"/>
                    </a:cubicBezTo>
                    <a:cubicBezTo>
                      <a:pt x="205745" y="118756"/>
                      <a:pt x="206541" y="118461"/>
                      <a:pt x="207307" y="118078"/>
                    </a:cubicBezTo>
                    <a:cubicBezTo>
                      <a:pt x="210961" y="116222"/>
                      <a:pt x="213407" y="112715"/>
                      <a:pt x="216531" y="110122"/>
                    </a:cubicBezTo>
                    <a:cubicBezTo>
                      <a:pt x="216973" y="109739"/>
                      <a:pt x="217444" y="109415"/>
                      <a:pt x="217916" y="109090"/>
                    </a:cubicBezTo>
                    <a:cubicBezTo>
                      <a:pt x="218564" y="108648"/>
                      <a:pt x="219242" y="108295"/>
                      <a:pt x="219949" y="107941"/>
                    </a:cubicBezTo>
                    <a:cubicBezTo>
                      <a:pt x="220155" y="107823"/>
                      <a:pt x="220391" y="107764"/>
                      <a:pt x="220597" y="107647"/>
                    </a:cubicBezTo>
                    <a:cubicBezTo>
                      <a:pt x="221098" y="107440"/>
                      <a:pt x="221599" y="107234"/>
                      <a:pt x="222129" y="107057"/>
                    </a:cubicBezTo>
                    <a:cubicBezTo>
                      <a:pt x="222365" y="106969"/>
                      <a:pt x="222630" y="106910"/>
                      <a:pt x="222866" y="106821"/>
                    </a:cubicBezTo>
                    <a:cubicBezTo>
                      <a:pt x="223426" y="106674"/>
                      <a:pt x="223986" y="106556"/>
                      <a:pt x="224546" y="106468"/>
                    </a:cubicBezTo>
                    <a:cubicBezTo>
                      <a:pt x="224752" y="106438"/>
                      <a:pt x="224958" y="106379"/>
                      <a:pt x="225165" y="106350"/>
                    </a:cubicBezTo>
                    <a:cubicBezTo>
                      <a:pt x="225931" y="106262"/>
                      <a:pt x="226697" y="106203"/>
                      <a:pt x="227493" y="106173"/>
                    </a:cubicBezTo>
                    <a:cubicBezTo>
                      <a:pt x="227581" y="106173"/>
                      <a:pt x="227699" y="106173"/>
                      <a:pt x="227787" y="106173"/>
                    </a:cubicBezTo>
                    <a:cubicBezTo>
                      <a:pt x="228583" y="106173"/>
                      <a:pt x="229349" y="106262"/>
                      <a:pt x="230115" y="106379"/>
                    </a:cubicBezTo>
                    <a:cubicBezTo>
                      <a:pt x="230351" y="106409"/>
                      <a:pt x="230557" y="106438"/>
                      <a:pt x="230793" y="106497"/>
                    </a:cubicBezTo>
                    <a:cubicBezTo>
                      <a:pt x="231648" y="106645"/>
                      <a:pt x="232502" y="106851"/>
                      <a:pt x="233327" y="107146"/>
                    </a:cubicBezTo>
                    <a:cubicBezTo>
                      <a:pt x="233327" y="107146"/>
                      <a:pt x="233327" y="107146"/>
                      <a:pt x="233327" y="107146"/>
                    </a:cubicBezTo>
                    <a:cubicBezTo>
                      <a:pt x="232650" y="107234"/>
                      <a:pt x="232001" y="107263"/>
                      <a:pt x="231353" y="107263"/>
                    </a:cubicBezTo>
                    <a:cubicBezTo>
                      <a:pt x="231147" y="107263"/>
                      <a:pt x="230940" y="107263"/>
                      <a:pt x="230734" y="107234"/>
                    </a:cubicBezTo>
                    <a:cubicBezTo>
                      <a:pt x="230145" y="107205"/>
                      <a:pt x="229585" y="107205"/>
                      <a:pt x="228995" y="107175"/>
                    </a:cubicBezTo>
                    <a:cubicBezTo>
                      <a:pt x="228612" y="107146"/>
                      <a:pt x="228229" y="107146"/>
                      <a:pt x="227817" y="107146"/>
                    </a:cubicBezTo>
                    <a:cubicBezTo>
                      <a:pt x="227728" y="107146"/>
                      <a:pt x="227640" y="107146"/>
                      <a:pt x="227552" y="107146"/>
                    </a:cubicBezTo>
                    <a:cubicBezTo>
                      <a:pt x="227434" y="107146"/>
                      <a:pt x="227286" y="107146"/>
                      <a:pt x="227139" y="107175"/>
                    </a:cubicBezTo>
                    <a:cubicBezTo>
                      <a:pt x="226520" y="107205"/>
                      <a:pt x="225901" y="107234"/>
                      <a:pt x="225312" y="107381"/>
                    </a:cubicBezTo>
                    <a:cubicBezTo>
                      <a:pt x="223013" y="107853"/>
                      <a:pt x="220803" y="108737"/>
                      <a:pt x="218859" y="110033"/>
                    </a:cubicBezTo>
                    <a:cubicBezTo>
                      <a:pt x="215705" y="112096"/>
                      <a:pt x="212376" y="115780"/>
                      <a:pt x="211020" y="119345"/>
                    </a:cubicBezTo>
                    <a:cubicBezTo>
                      <a:pt x="208898" y="124885"/>
                      <a:pt x="213083" y="127685"/>
                      <a:pt x="218181" y="129070"/>
                    </a:cubicBezTo>
                    <a:cubicBezTo>
                      <a:pt x="222129" y="130131"/>
                      <a:pt x="226668" y="130366"/>
                      <a:pt x="229172" y="130366"/>
                    </a:cubicBezTo>
                    <a:cubicBezTo>
                      <a:pt x="229172" y="130543"/>
                      <a:pt x="227021" y="131280"/>
                      <a:pt x="225224" y="131899"/>
                    </a:cubicBezTo>
                    <a:cubicBezTo>
                      <a:pt x="224133" y="132252"/>
                      <a:pt x="223190" y="132576"/>
                      <a:pt x="222896" y="132694"/>
                    </a:cubicBezTo>
                    <a:cubicBezTo>
                      <a:pt x="222454" y="132871"/>
                      <a:pt x="222041" y="132960"/>
                      <a:pt x="221628" y="133018"/>
                    </a:cubicBezTo>
                    <a:cubicBezTo>
                      <a:pt x="221511" y="133048"/>
                      <a:pt x="221393" y="133048"/>
                      <a:pt x="221275" y="133048"/>
                    </a:cubicBezTo>
                    <a:cubicBezTo>
                      <a:pt x="221039" y="133077"/>
                      <a:pt x="220803" y="133048"/>
                      <a:pt x="220538" y="133048"/>
                    </a:cubicBezTo>
                    <a:cubicBezTo>
                      <a:pt x="220155" y="133018"/>
                      <a:pt x="219801" y="132989"/>
                      <a:pt x="219389" y="132960"/>
                    </a:cubicBezTo>
                    <a:cubicBezTo>
                      <a:pt x="218800" y="132871"/>
                      <a:pt x="218210" y="132812"/>
                      <a:pt x="217532" y="132783"/>
                    </a:cubicBezTo>
                    <a:cubicBezTo>
                      <a:pt x="217532" y="132783"/>
                      <a:pt x="217532" y="132783"/>
                      <a:pt x="217532" y="132783"/>
                    </a:cubicBezTo>
                    <a:cubicBezTo>
                      <a:pt x="217503" y="132783"/>
                      <a:pt x="217444" y="132783"/>
                      <a:pt x="217415" y="132783"/>
                    </a:cubicBezTo>
                    <a:cubicBezTo>
                      <a:pt x="217297" y="132783"/>
                      <a:pt x="217120" y="132783"/>
                      <a:pt x="216973" y="132812"/>
                    </a:cubicBezTo>
                    <a:cubicBezTo>
                      <a:pt x="216914" y="132812"/>
                      <a:pt x="216884" y="132812"/>
                      <a:pt x="216855" y="132812"/>
                    </a:cubicBezTo>
                    <a:cubicBezTo>
                      <a:pt x="216589" y="132842"/>
                      <a:pt x="216324" y="132871"/>
                      <a:pt x="216000" y="132901"/>
                    </a:cubicBezTo>
                    <a:cubicBezTo>
                      <a:pt x="215912" y="132901"/>
                      <a:pt x="215823" y="132930"/>
                      <a:pt x="215735" y="132930"/>
                    </a:cubicBezTo>
                    <a:cubicBezTo>
                      <a:pt x="215499" y="132960"/>
                      <a:pt x="215263" y="132989"/>
                      <a:pt x="215028" y="133048"/>
                    </a:cubicBezTo>
                    <a:cubicBezTo>
                      <a:pt x="214910" y="133077"/>
                      <a:pt x="214792" y="133107"/>
                      <a:pt x="214674" y="133107"/>
                    </a:cubicBezTo>
                    <a:cubicBezTo>
                      <a:pt x="214438" y="133166"/>
                      <a:pt x="214232" y="133195"/>
                      <a:pt x="214026" y="133254"/>
                    </a:cubicBezTo>
                    <a:cubicBezTo>
                      <a:pt x="213908" y="133284"/>
                      <a:pt x="213790" y="133313"/>
                      <a:pt x="213672" y="133372"/>
                    </a:cubicBezTo>
                    <a:cubicBezTo>
                      <a:pt x="213466" y="133431"/>
                      <a:pt x="213260" y="133519"/>
                      <a:pt x="213053" y="133608"/>
                    </a:cubicBezTo>
                    <a:cubicBezTo>
                      <a:pt x="212935" y="133637"/>
                      <a:pt x="212847" y="133696"/>
                      <a:pt x="212759" y="133726"/>
                    </a:cubicBezTo>
                    <a:cubicBezTo>
                      <a:pt x="212523" y="133844"/>
                      <a:pt x="212287" y="133961"/>
                      <a:pt x="212081" y="134109"/>
                    </a:cubicBezTo>
                    <a:cubicBezTo>
                      <a:pt x="212051" y="134138"/>
                      <a:pt x="212022" y="134138"/>
                      <a:pt x="211992" y="134168"/>
                    </a:cubicBezTo>
                    <a:cubicBezTo>
                      <a:pt x="211786" y="134315"/>
                      <a:pt x="211639" y="134462"/>
                      <a:pt x="211521" y="134639"/>
                    </a:cubicBezTo>
                    <a:cubicBezTo>
                      <a:pt x="211521" y="134639"/>
                      <a:pt x="211521" y="134669"/>
                      <a:pt x="211521" y="134669"/>
                    </a:cubicBezTo>
                    <a:cubicBezTo>
                      <a:pt x="211521" y="134669"/>
                      <a:pt x="211521" y="134669"/>
                      <a:pt x="211492" y="134698"/>
                    </a:cubicBezTo>
                    <a:cubicBezTo>
                      <a:pt x="211492" y="134669"/>
                      <a:pt x="211492" y="134669"/>
                      <a:pt x="211521" y="134639"/>
                    </a:cubicBezTo>
                    <a:cubicBezTo>
                      <a:pt x="211550" y="134433"/>
                      <a:pt x="211550" y="134256"/>
                      <a:pt x="211580" y="134079"/>
                    </a:cubicBezTo>
                    <a:cubicBezTo>
                      <a:pt x="211609" y="133814"/>
                      <a:pt x="211639" y="133549"/>
                      <a:pt x="211639" y="133284"/>
                    </a:cubicBezTo>
                    <a:cubicBezTo>
                      <a:pt x="211639" y="132960"/>
                      <a:pt x="211609" y="132665"/>
                      <a:pt x="211580" y="132370"/>
                    </a:cubicBezTo>
                    <a:cubicBezTo>
                      <a:pt x="211550" y="132134"/>
                      <a:pt x="211521" y="131899"/>
                      <a:pt x="211492" y="131663"/>
                    </a:cubicBezTo>
                    <a:cubicBezTo>
                      <a:pt x="211433" y="131368"/>
                      <a:pt x="211344" y="131103"/>
                      <a:pt x="211256" y="130838"/>
                    </a:cubicBezTo>
                    <a:cubicBezTo>
                      <a:pt x="211197" y="130632"/>
                      <a:pt x="211108" y="130425"/>
                      <a:pt x="211020" y="130219"/>
                    </a:cubicBezTo>
                    <a:cubicBezTo>
                      <a:pt x="210902" y="129954"/>
                      <a:pt x="210755" y="129718"/>
                      <a:pt x="210607" y="129482"/>
                    </a:cubicBezTo>
                    <a:cubicBezTo>
                      <a:pt x="210490" y="129305"/>
                      <a:pt x="210401" y="129099"/>
                      <a:pt x="210254" y="128922"/>
                    </a:cubicBezTo>
                    <a:cubicBezTo>
                      <a:pt x="210077" y="128687"/>
                      <a:pt x="209871" y="128451"/>
                      <a:pt x="209665" y="128245"/>
                    </a:cubicBezTo>
                    <a:cubicBezTo>
                      <a:pt x="209517" y="128097"/>
                      <a:pt x="209399" y="127920"/>
                      <a:pt x="209222" y="127773"/>
                    </a:cubicBezTo>
                    <a:cubicBezTo>
                      <a:pt x="208987" y="127537"/>
                      <a:pt x="208722" y="127331"/>
                      <a:pt x="208456" y="127125"/>
                    </a:cubicBezTo>
                    <a:cubicBezTo>
                      <a:pt x="208280" y="126978"/>
                      <a:pt x="208132" y="126860"/>
                      <a:pt x="207955" y="126712"/>
                    </a:cubicBezTo>
                    <a:cubicBezTo>
                      <a:pt x="207661" y="126477"/>
                      <a:pt x="207307" y="126270"/>
                      <a:pt x="206983" y="126064"/>
                    </a:cubicBezTo>
                    <a:cubicBezTo>
                      <a:pt x="206836" y="125976"/>
                      <a:pt x="206688" y="125858"/>
                      <a:pt x="206511" y="125769"/>
                    </a:cubicBezTo>
                    <a:cubicBezTo>
                      <a:pt x="206010" y="125475"/>
                      <a:pt x="205451" y="125180"/>
                      <a:pt x="204891" y="124915"/>
                    </a:cubicBezTo>
                    <a:cubicBezTo>
                      <a:pt x="202415" y="123707"/>
                      <a:pt x="199704" y="123736"/>
                      <a:pt x="197082" y="123029"/>
                    </a:cubicBezTo>
                    <a:cubicBezTo>
                      <a:pt x="194724" y="122381"/>
                      <a:pt x="192514" y="121290"/>
                      <a:pt x="190216" y="120465"/>
                    </a:cubicBezTo>
                    <a:cubicBezTo>
                      <a:pt x="186267" y="119051"/>
                      <a:pt x="182230" y="118049"/>
                      <a:pt x="178104" y="117194"/>
                    </a:cubicBezTo>
                    <a:cubicBezTo>
                      <a:pt x="176749" y="116929"/>
                      <a:pt x="175364" y="116664"/>
                      <a:pt x="173979" y="116428"/>
                    </a:cubicBezTo>
                    <a:cubicBezTo>
                      <a:pt x="173331" y="116310"/>
                      <a:pt x="172712" y="116192"/>
                      <a:pt x="172093" y="116104"/>
                    </a:cubicBezTo>
                    <a:cubicBezTo>
                      <a:pt x="172063" y="116104"/>
                      <a:pt x="172034" y="116104"/>
                      <a:pt x="172004" y="116104"/>
                    </a:cubicBezTo>
                    <a:cubicBezTo>
                      <a:pt x="171386" y="116015"/>
                      <a:pt x="170796" y="115957"/>
                      <a:pt x="170207" y="115957"/>
                    </a:cubicBezTo>
                    <a:cubicBezTo>
                      <a:pt x="170177" y="115957"/>
                      <a:pt x="170177" y="115957"/>
                      <a:pt x="170148" y="115957"/>
                    </a:cubicBezTo>
                    <a:cubicBezTo>
                      <a:pt x="170119" y="115957"/>
                      <a:pt x="170089" y="115957"/>
                      <a:pt x="170060" y="115957"/>
                    </a:cubicBezTo>
                    <a:cubicBezTo>
                      <a:pt x="169529" y="115957"/>
                      <a:pt x="168999" y="116015"/>
                      <a:pt x="168468" y="116133"/>
                    </a:cubicBezTo>
                    <a:cubicBezTo>
                      <a:pt x="168439" y="116133"/>
                      <a:pt x="168409" y="116163"/>
                      <a:pt x="168380" y="116163"/>
                    </a:cubicBezTo>
                    <a:cubicBezTo>
                      <a:pt x="167849" y="116310"/>
                      <a:pt x="167290" y="116487"/>
                      <a:pt x="166759" y="116811"/>
                    </a:cubicBezTo>
                    <a:cubicBezTo>
                      <a:pt x="165787" y="117371"/>
                      <a:pt x="164962" y="118137"/>
                      <a:pt x="164195" y="118962"/>
                    </a:cubicBezTo>
                    <a:cubicBezTo>
                      <a:pt x="163429" y="119817"/>
                      <a:pt x="162752" y="120730"/>
                      <a:pt x="162074" y="121585"/>
                    </a:cubicBezTo>
                    <a:cubicBezTo>
                      <a:pt x="162251" y="119846"/>
                      <a:pt x="162398" y="118078"/>
                      <a:pt x="162457" y="116281"/>
                    </a:cubicBezTo>
                    <a:cubicBezTo>
                      <a:pt x="162545" y="113599"/>
                      <a:pt x="162427" y="110917"/>
                      <a:pt x="161897" y="108324"/>
                    </a:cubicBezTo>
                    <a:cubicBezTo>
                      <a:pt x="161367" y="105731"/>
                      <a:pt x="160394" y="103256"/>
                      <a:pt x="158832" y="101016"/>
                    </a:cubicBezTo>
                    <a:cubicBezTo>
                      <a:pt x="157035" y="98453"/>
                      <a:pt x="154618" y="96508"/>
                      <a:pt x="152173" y="94592"/>
                    </a:cubicBezTo>
                    <a:cubicBezTo>
                      <a:pt x="150935" y="93649"/>
                      <a:pt x="149697" y="92706"/>
                      <a:pt x="148518" y="91704"/>
                    </a:cubicBezTo>
                    <a:cubicBezTo>
                      <a:pt x="147340" y="90702"/>
                      <a:pt x="146191" y="89671"/>
                      <a:pt x="145189" y="88492"/>
                    </a:cubicBezTo>
                    <a:cubicBezTo>
                      <a:pt x="146721" y="89259"/>
                      <a:pt x="148224" y="90143"/>
                      <a:pt x="149638" y="91115"/>
                    </a:cubicBezTo>
                    <a:cubicBezTo>
                      <a:pt x="151053" y="92087"/>
                      <a:pt x="152467" y="93119"/>
                      <a:pt x="153793" y="94180"/>
                    </a:cubicBezTo>
                    <a:cubicBezTo>
                      <a:pt x="156239" y="96125"/>
                      <a:pt x="158891" y="99543"/>
                      <a:pt x="161720" y="100780"/>
                    </a:cubicBezTo>
                    <a:cubicBezTo>
                      <a:pt x="162074" y="100928"/>
                      <a:pt x="162427" y="101016"/>
                      <a:pt x="162722" y="101016"/>
                    </a:cubicBezTo>
                    <a:cubicBezTo>
                      <a:pt x="162722" y="101016"/>
                      <a:pt x="162722" y="101016"/>
                      <a:pt x="162722" y="101016"/>
                    </a:cubicBezTo>
                    <a:cubicBezTo>
                      <a:pt x="162752" y="101016"/>
                      <a:pt x="162781" y="100987"/>
                      <a:pt x="162810" y="100987"/>
                    </a:cubicBezTo>
                    <a:cubicBezTo>
                      <a:pt x="163076" y="100987"/>
                      <a:pt x="163311" y="100928"/>
                      <a:pt x="163518" y="100810"/>
                    </a:cubicBezTo>
                    <a:cubicBezTo>
                      <a:pt x="163606" y="100780"/>
                      <a:pt x="163665" y="100692"/>
                      <a:pt x="163753" y="100633"/>
                    </a:cubicBezTo>
                    <a:cubicBezTo>
                      <a:pt x="163901" y="100545"/>
                      <a:pt x="164048" y="100427"/>
                      <a:pt x="164195" y="100280"/>
                    </a:cubicBezTo>
                    <a:cubicBezTo>
                      <a:pt x="164284" y="100191"/>
                      <a:pt x="164343" y="100103"/>
                      <a:pt x="164431" y="100014"/>
                    </a:cubicBezTo>
                    <a:cubicBezTo>
                      <a:pt x="164549" y="99867"/>
                      <a:pt x="164667" y="99720"/>
                      <a:pt x="164755" y="99543"/>
                    </a:cubicBezTo>
                    <a:cubicBezTo>
                      <a:pt x="164814" y="99425"/>
                      <a:pt x="164903" y="99307"/>
                      <a:pt x="164962" y="99189"/>
                    </a:cubicBezTo>
                    <a:cubicBezTo>
                      <a:pt x="165050" y="99012"/>
                      <a:pt x="165138" y="98836"/>
                      <a:pt x="165227" y="98629"/>
                    </a:cubicBezTo>
                    <a:cubicBezTo>
                      <a:pt x="165286" y="98511"/>
                      <a:pt x="165345" y="98394"/>
                      <a:pt x="165404" y="98246"/>
                    </a:cubicBezTo>
                    <a:cubicBezTo>
                      <a:pt x="165492" y="98040"/>
                      <a:pt x="165551" y="97834"/>
                      <a:pt x="165639" y="97627"/>
                    </a:cubicBezTo>
                    <a:cubicBezTo>
                      <a:pt x="165669" y="97510"/>
                      <a:pt x="165728" y="97392"/>
                      <a:pt x="165757" y="97274"/>
                    </a:cubicBezTo>
                    <a:cubicBezTo>
                      <a:pt x="165846" y="97009"/>
                      <a:pt x="165934" y="96773"/>
                      <a:pt x="165993" y="96537"/>
                    </a:cubicBezTo>
                    <a:cubicBezTo>
                      <a:pt x="166111" y="96183"/>
                      <a:pt x="166199" y="95859"/>
                      <a:pt x="166317" y="95594"/>
                    </a:cubicBezTo>
                    <a:cubicBezTo>
                      <a:pt x="167643" y="91940"/>
                      <a:pt x="168940" y="88227"/>
                      <a:pt x="169942" y="84455"/>
                    </a:cubicBezTo>
                    <a:cubicBezTo>
                      <a:pt x="170973" y="80507"/>
                      <a:pt x="171739" y="76027"/>
                      <a:pt x="171621" y="71666"/>
                    </a:cubicBezTo>
                    <a:cubicBezTo>
                      <a:pt x="171533" y="69073"/>
                      <a:pt x="171120" y="66509"/>
                      <a:pt x="170236" y="64152"/>
                    </a:cubicBezTo>
                    <a:cubicBezTo>
                      <a:pt x="169441" y="62060"/>
                      <a:pt x="168174" y="60321"/>
                      <a:pt x="166671" y="58848"/>
                    </a:cubicBezTo>
                    <a:cubicBezTo>
                      <a:pt x="165138" y="57345"/>
                      <a:pt x="163370" y="56078"/>
                      <a:pt x="161543" y="54899"/>
                    </a:cubicBezTo>
                    <a:cubicBezTo>
                      <a:pt x="160925" y="54516"/>
                      <a:pt x="160335" y="54133"/>
                      <a:pt x="159716" y="53750"/>
                    </a:cubicBezTo>
                    <a:cubicBezTo>
                      <a:pt x="159097" y="53367"/>
                      <a:pt x="158508" y="52983"/>
                      <a:pt x="157919" y="52600"/>
                    </a:cubicBezTo>
                    <a:cubicBezTo>
                      <a:pt x="159746" y="53042"/>
                      <a:pt x="161514" y="53661"/>
                      <a:pt x="163164" y="54486"/>
                    </a:cubicBezTo>
                    <a:close/>
                    <a:moveTo>
                      <a:pt x="177309" y="28319"/>
                    </a:moveTo>
                    <a:cubicBezTo>
                      <a:pt x="176778" y="31148"/>
                      <a:pt x="175010" y="33888"/>
                      <a:pt x="173154" y="36039"/>
                    </a:cubicBezTo>
                    <a:cubicBezTo>
                      <a:pt x="172830" y="36422"/>
                      <a:pt x="172476" y="36747"/>
                      <a:pt x="172152" y="37041"/>
                    </a:cubicBezTo>
                    <a:cubicBezTo>
                      <a:pt x="172034" y="37130"/>
                      <a:pt x="171946" y="37218"/>
                      <a:pt x="171828" y="37277"/>
                    </a:cubicBezTo>
                    <a:cubicBezTo>
                      <a:pt x="171592" y="37454"/>
                      <a:pt x="171356" y="37631"/>
                      <a:pt x="171091" y="37748"/>
                    </a:cubicBezTo>
                    <a:cubicBezTo>
                      <a:pt x="170973" y="37807"/>
                      <a:pt x="170826" y="37896"/>
                      <a:pt x="170708" y="37925"/>
                    </a:cubicBezTo>
                    <a:cubicBezTo>
                      <a:pt x="170472" y="38043"/>
                      <a:pt x="170207" y="38132"/>
                      <a:pt x="169942" y="38220"/>
                    </a:cubicBezTo>
                    <a:cubicBezTo>
                      <a:pt x="169824" y="38249"/>
                      <a:pt x="169706" y="38308"/>
                      <a:pt x="169588" y="38308"/>
                    </a:cubicBezTo>
                    <a:cubicBezTo>
                      <a:pt x="169264" y="38367"/>
                      <a:pt x="168910" y="38426"/>
                      <a:pt x="168557" y="38426"/>
                    </a:cubicBezTo>
                    <a:cubicBezTo>
                      <a:pt x="168527" y="38426"/>
                      <a:pt x="168468" y="38426"/>
                      <a:pt x="168439" y="38426"/>
                    </a:cubicBezTo>
                    <a:cubicBezTo>
                      <a:pt x="167967" y="38426"/>
                      <a:pt x="167496" y="38338"/>
                      <a:pt x="166995" y="38249"/>
                    </a:cubicBezTo>
                    <a:cubicBezTo>
                      <a:pt x="166877" y="38220"/>
                      <a:pt x="166759" y="38191"/>
                      <a:pt x="166641" y="38161"/>
                    </a:cubicBezTo>
                    <a:cubicBezTo>
                      <a:pt x="166140" y="38014"/>
                      <a:pt x="165610" y="37866"/>
                      <a:pt x="165079" y="37631"/>
                    </a:cubicBezTo>
                    <a:cubicBezTo>
                      <a:pt x="170855" y="37189"/>
                      <a:pt x="173419" y="31708"/>
                      <a:pt x="177309" y="28319"/>
                    </a:cubicBezTo>
                    <a:close/>
                    <a:moveTo>
                      <a:pt x="211757" y="26227"/>
                    </a:moveTo>
                    <a:cubicBezTo>
                      <a:pt x="213466" y="30205"/>
                      <a:pt x="215322" y="34360"/>
                      <a:pt x="219183" y="36422"/>
                    </a:cubicBezTo>
                    <a:cubicBezTo>
                      <a:pt x="220744" y="37248"/>
                      <a:pt x="222454" y="37807"/>
                      <a:pt x="224192" y="38338"/>
                    </a:cubicBezTo>
                    <a:cubicBezTo>
                      <a:pt x="225931" y="38868"/>
                      <a:pt x="227699" y="39340"/>
                      <a:pt x="229349" y="39959"/>
                    </a:cubicBezTo>
                    <a:cubicBezTo>
                      <a:pt x="233062" y="41373"/>
                      <a:pt x="236716" y="43082"/>
                      <a:pt x="240017" y="45292"/>
                    </a:cubicBezTo>
                    <a:cubicBezTo>
                      <a:pt x="240017" y="45292"/>
                      <a:pt x="240017" y="45292"/>
                      <a:pt x="240017" y="45292"/>
                    </a:cubicBezTo>
                    <a:cubicBezTo>
                      <a:pt x="239810" y="45410"/>
                      <a:pt x="239574" y="45440"/>
                      <a:pt x="239309" y="45440"/>
                    </a:cubicBezTo>
                    <a:cubicBezTo>
                      <a:pt x="239103" y="45440"/>
                      <a:pt x="238867" y="45410"/>
                      <a:pt x="238632" y="45351"/>
                    </a:cubicBezTo>
                    <a:cubicBezTo>
                      <a:pt x="238573" y="45351"/>
                      <a:pt x="238514" y="45322"/>
                      <a:pt x="238484" y="45292"/>
                    </a:cubicBezTo>
                    <a:cubicBezTo>
                      <a:pt x="238278" y="45233"/>
                      <a:pt x="238101" y="45174"/>
                      <a:pt x="237895" y="45086"/>
                    </a:cubicBezTo>
                    <a:cubicBezTo>
                      <a:pt x="237806" y="45057"/>
                      <a:pt x="237689" y="44998"/>
                      <a:pt x="237600" y="44939"/>
                    </a:cubicBezTo>
                    <a:cubicBezTo>
                      <a:pt x="237453" y="44850"/>
                      <a:pt x="237276" y="44791"/>
                      <a:pt x="237129" y="44703"/>
                    </a:cubicBezTo>
                    <a:cubicBezTo>
                      <a:pt x="237011" y="44644"/>
                      <a:pt x="236922" y="44585"/>
                      <a:pt x="236804" y="44526"/>
                    </a:cubicBezTo>
                    <a:cubicBezTo>
                      <a:pt x="236657" y="44438"/>
                      <a:pt x="236480" y="44349"/>
                      <a:pt x="236333" y="44261"/>
                    </a:cubicBezTo>
                    <a:cubicBezTo>
                      <a:pt x="236215" y="44202"/>
                      <a:pt x="236097" y="44114"/>
                      <a:pt x="236009" y="44055"/>
                    </a:cubicBezTo>
                    <a:cubicBezTo>
                      <a:pt x="235803" y="43937"/>
                      <a:pt x="235626" y="43819"/>
                      <a:pt x="235419" y="43701"/>
                    </a:cubicBezTo>
                    <a:cubicBezTo>
                      <a:pt x="235243" y="43613"/>
                      <a:pt x="235095" y="43524"/>
                      <a:pt x="234948" y="43406"/>
                    </a:cubicBezTo>
                    <a:cubicBezTo>
                      <a:pt x="234860" y="43347"/>
                      <a:pt x="234771" y="43318"/>
                      <a:pt x="234712" y="43259"/>
                    </a:cubicBezTo>
                    <a:cubicBezTo>
                      <a:pt x="234506" y="43141"/>
                      <a:pt x="234300" y="43023"/>
                      <a:pt x="234123" y="42964"/>
                    </a:cubicBezTo>
                    <a:cubicBezTo>
                      <a:pt x="232885" y="42434"/>
                      <a:pt x="231589" y="41933"/>
                      <a:pt x="230292" y="41491"/>
                    </a:cubicBezTo>
                    <a:cubicBezTo>
                      <a:pt x="228995" y="41049"/>
                      <a:pt x="227669" y="40695"/>
                      <a:pt x="226343" y="40371"/>
                    </a:cubicBezTo>
                    <a:cubicBezTo>
                      <a:pt x="224988" y="40047"/>
                      <a:pt x="223603" y="39811"/>
                      <a:pt x="222218" y="39634"/>
                    </a:cubicBezTo>
                    <a:cubicBezTo>
                      <a:pt x="220833" y="39458"/>
                      <a:pt x="219477" y="39340"/>
                      <a:pt x="218063" y="39192"/>
                    </a:cubicBezTo>
                    <a:cubicBezTo>
                      <a:pt x="217208" y="39104"/>
                      <a:pt x="216413" y="38986"/>
                      <a:pt x="215735" y="38691"/>
                    </a:cubicBezTo>
                    <a:cubicBezTo>
                      <a:pt x="215057" y="38397"/>
                      <a:pt x="214497" y="37896"/>
                      <a:pt x="214026" y="37130"/>
                    </a:cubicBezTo>
                    <a:cubicBezTo>
                      <a:pt x="213761" y="36688"/>
                      <a:pt x="213201" y="35096"/>
                      <a:pt x="212552" y="33122"/>
                    </a:cubicBezTo>
                    <a:cubicBezTo>
                      <a:pt x="211138" y="28761"/>
                      <a:pt x="209399" y="22484"/>
                      <a:pt x="209989" y="22337"/>
                    </a:cubicBezTo>
                    <a:cubicBezTo>
                      <a:pt x="210607" y="23604"/>
                      <a:pt x="211167" y="24900"/>
                      <a:pt x="211757" y="26227"/>
                    </a:cubicBezTo>
                    <a:close/>
                    <a:moveTo>
                      <a:pt x="211462" y="134845"/>
                    </a:moveTo>
                    <a:cubicBezTo>
                      <a:pt x="211462" y="134845"/>
                      <a:pt x="211462" y="134816"/>
                      <a:pt x="211462" y="134845"/>
                    </a:cubicBezTo>
                    <a:cubicBezTo>
                      <a:pt x="211374" y="135022"/>
                      <a:pt x="211315" y="135229"/>
                      <a:pt x="211374" y="135464"/>
                    </a:cubicBezTo>
                    <a:cubicBezTo>
                      <a:pt x="211374" y="135464"/>
                      <a:pt x="211374" y="135464"/>
                      <a:pt x="211374" y="135464"/>
                    </a:cubicBezTo>
                    <a:cubicBezTo>
                      <a:pt x="211403" y="135258"/>
                      <a:pt x="211403" y="135052"/>
                      <a:pt x="211462" y="134845"/>
                    </a:cubicBezTo>
                    <a:close/>
                    <a:moveTo>
                      <a:pt x="233887" y="181464"/>
                    </a:moveTo>
                    <a:cubicBezTo>
                      <a:pt x="234624" y="181582"/>
                      <a:pt x="235361" y="181641"/>
                      <a:pt x="236097" y="181670"/>
                    </a:cubicBezTo>
                    <a:cubicBezTo>
                      <a:pt x="236156" y="181670"/>
                      <a:pt x="236245" y="181700"/>
                      <a:pt x="236304" y="181700"/>
                    </a:cubicBezTo>
                    <a:cubicBezTo>
                      <a:pt x="236451" y="181700"/>
                      <a:pt x="236569" y="181670"/>
                      <a:pt x="236716" y="181670"/>
                    </a:cubicBezTo>
                    <a:cubicBezTo>
                      <a:pt x="237305" y="181641"/>
                      <a:pt x="237895" y="181611"/>
                      <a:pt x="238484" y="181493"/>
                    </a:cubicBezTo>
                    <a:cubicBezTo>
                      <a:pt x="238720" y="181464"/>
                      <a:pt x="238926" y="181434"/>
                      <a:pt x="239162" y="181375"/>
                    </a:cubicBezTo>
                    <a:cubicBezTo>
                      <a:pt x="239928" y="181228"/>
                      <a:pt x="240694" y="181022"/>
                      <a:pt x="241431" y="180727"/>
                    </a:cubicBezTo>
                    <a:cubicBezTo>
                      <a:pt x="241961" y="180521"/>
                      <a:pt x="242403" y="180256"/>
                      <a:pt x="242845" y="179961"/>
                    </a:cubicBezTo>
                    <a:cubicBezTo>
                      <a:pt x="244142" y="179077"/>
                      <a:pt x="245203" y="177898"/>
                      <a:pt x="246676" y="177279"/>
                    </a:cubicBezTo>
                    <a:cubicBezTo>
                      <a:pt x="246352" y="178016"/>
                      <a:pt x="245940" y="178723"/>
                      <a:pt x="245498" y="179372"/>
                    </a:cubicBezTo>
                    <a:cubicBezTo>
                      <a:pt x="244643" y="180462"/>
                      <a:pt x="243523" y="181670"/>
                      <a:pt x="243170" y="183055"/>
                    </a:cubicBezTo>
                    <a:cubicBezTo>
                      <a:pt x="243052" y="183527"/>
                      <a:pt x="243022" y="183998"/>
                      <a:pt x="243111" y="184499"/>
                    </a:cubicBezTo>
                    <a:cubicBezTo>
                      <a:pt x="243170" y="184882"/>
                      <a:pt x="243346" y="185236"/>
                      <a:pt x="243582" y="185619"/>
                    </a:cubicBezTo>
                    <a:cubicBezTo>
                      <a:pt x="244289" y="186739"/>
                      <a:pt x="245439" y="187858"/>
                      <a:pt x="245203" y="189037"/>
                    </a:cubicBezTo>
                    <a:cubicBezTo>
                      <a:pt x="241519" y="186444"/>
                      <a:pt x="237836" y="183762"/>
                      <a:pt x="233887" y="181464"/>
                    </a:cubicBezTo>
                    <a:close/>
                    <a:moveTo>
                      <a:pt x="341357" y="108884"/>
                    </a:moveTo>
                    <a:cubicBezTo>
                      <a:pt x="341534" y="108796"/>
                      <a:pt x="341740" y="108707"/>
                      <a:pt x="341946" y="108648"/>
                    </a:cubicBezTo>
                    <a:cubicBezTo>
                      <a:pt x="342830" y="108324"/>
                      <a:pt x="343979" y="108030"/>
                      <a:pt x="345188" y="107794"/>
                    </a:cubicBezTo>
                    <a:cubicBezTo>
                      <a:pt x="345482" y="107735"/>
                      <a:pt x="345806" y="107676"/>
                      <a:pt x="346101" y="107617"/>
                    </a:cubicBezTo>
                    <a:cubicBezTo>
                      <a:pt x="348223" y="107205"/>
                      <a:pt x="350227" y="106910"/>
                      <a:pt x="350757" y="106792"/>
                    </a:cubicBezTo>
                    <a:cubicBezTo>
                      <a:pt x="349490" y="108295"/>
                      <a:pt x="348252" y="109857"/>
                      <a:pt x="346897" y="111301"/>
                    </a:cubicBezTo>
                    <a:cubicBezTo>
                      <a:pt x="346897" y="111301"/>
                      <a:pt x="346897" y="111301"/>
                      <a:pt x="346897" y="111301"/>
                    </a:cubicBezTo>
                    <a:cubicBezTo>
                      <a:pt x="346749" y="111418"/>
                      <a:pt x="346514" y="111507"/>
                      <a:pt x="346219" y="111566"/>
                    </a:cubicBezTo>
                    <a:cubicBezTo>
                      <a:pt x="346131" y="111595"/>
                      <a:pt x="346013" y="111595"/>
                      <a:pt x="345924" y="111595"/>
                    </a:cubicBezTo>
                    <a:cubicBezTo>
                      <a:pt x="345689" y="111625"/>
                      <a:pt x="345453" y="111654"/>
                      <a:pt x="345188" y="111654"/>
                    </a:cubicBezTo>
                    <a:cubicBezTo>
                      <a:pt x="344981" y="111654"/>
                      <a:pt x="344775" y="111654"/>
                      <a:pt x="344569" y="111654"/>
                    </a:cubicBezTo>
                    <a:cubicBezTo>
                      <a:pt x="344510" y="111654"/>
                      <a:pt x="344421" y="111654"/>
                      <a:pt x="344363" y="111654"/>
                    </a:cubicBezTo>
                    <a:cubicBezTo>
                      <a:pt x="344038" y="111625"/>
                      <a:pt x="343714" y="111595"/>
                      <a:pt x="343361" y="111536"/>
                    </a:cubicBezTo>
                    <a:cubicBezTo>
                      <a:pt x="343302" y="111536"/>
                      <a:pt x="343213" y="111507"/>
                      <a:pt x="343154" y="111507"/>
                    </a:cubicBezTo>
                    <a:cubicBezTo>
                      <a:pt x="342889" y="111448"/>
                      <a:pt x="342624" y="111389"/>
                      <a:pt x="342359" y="111301"/>
                    </a:cubicBezTo>
                    <a:cubicBezTo>
                      <a:pt x="342270" y="111271"/>
                      <a:pt x="342211" y="111242"/>
                      <a:pt x="342123" y="111242"/>
                    </a:cubicBezTo>
                    <a:cubicBezTo>
                      <a:pt x="341828" y="111153"/>
                      <a:pt x="341563" y="111035"/>
                      <a:pt x="341327" y="110888"/>
                    </a:cubicBezTo>
                    <a:cubicBezTo>
                      <a:pt x="341298" y="110859"/>
                      <a:pt x="341268" y="110859"/>
                      <a:pt x="341239" y="110829"/>
                    </a:cubicBezTo>
                    <a:cubicBezTo>
                      <a:pt x="341033" y="110711"/>
                      <a:pt x="340885" y="110564"/>
                      <a:pt x="340767" y="110417"/>
                    </a:cubicBezTo>
                    <a:cubicBezTo>
                      <a:pt x="340738" y="110358"/>
                      <a:pt x="340679" y="110328"/>
                      <a:pt x="340650" y="110269"/>
                    </a:cubicBezTo>
                    <a:cubicBezTo>
                      <a:pt x="340532" y="110092"/>
                      <a:pt x="340443" y="109886"/>
                      <a:pt x="340473" y="109680"/>
                    </a:cubicBezTo>
                    <a:cubicBezTo>
                      <a:pt x="340473" y="109591"/>
                      <a:pt x="340502" y="109503"/>
                      <a:pt x="340591" y="109415"/>
                    </a:cubicBezTo>
                    <a:cubicBezTo>
                      <a:pt x="340738" y="109238"/>
                      <a:pt x="341003" y="109061"/>
                      <a:pt x="341357" y="108884"/>
                    </a:cubicBezTo>
                    <a:close/>
                    <a:moveTo>
                      <a:pt x="324914" y="110770"/>
                    </a:moveTo>
                    <a:cubicBezTo>
                      <a:pt x="325032" y="111153"/>
                      <a:pt x="325208" y="111595"/>
                      <a:pt x="325385" y="112067"/>
                    </a:cubicBezTo>
                    <a:cubicBezTo>
                      <a:pt x="325650" y="112302"/>
                      <a:pt x="325621" y="112450"/>
                      <a:pt x="325326" y="112538"/>
                    </a:cubicBezTo>
                    <a:cubicBezTo>
                      <a:pt x="325857" y="112568"/>
                      <a:pt x="326269" y="113717"/>
                      <a:pt x="326564" y="115220"/>
                    </a:cubicBezTo>
                    <a:cubicBezTo>
                      <a:pt x="327065" y="117725"/>
                      <a:pt x="327271" y="121172"/>
                      <a:pt x="327330" y="121909"/>
                    </a:cubicBezTo>
                    <a:cubicBezTo>
                      <a:pt x="327890" y="128333"/>
                      <a:pt x="326888" y="135287"/>
                      <a:pt x="325503" y="141564"/>
                    </a:cubicBezTo>
                    <a:cubicBezTo>
                      <a:pt x="325385" y="142095"/>
                      <a:pt x="325238" y="142596"/>
                      <a:pt x="325032" y="143126"/>
                    </a:cubicBezTo>
                    <a:cubicBezTo>
                      <a:pt x="324973" y="143303"/>
                      <a:pt x="324884" y="143450"/>
                      <a:pt x="324825" y="143627"/>
                    </a:cubicBezTo>
                    <a:cubicBezTo>
                      <a:pt x="324678" y="143981"/>
                      <a:pt x="324531" y="144305"/>
                      <a:pt x="324383" y="144629"/>
                    </a:cubicBezTo>
                    <a:cubicBezTo>
                      <a:pt x="324295" y="144835"/>
                      <a:pt x="324177" y="145012"/>
                      <a:pt x="324059" y="145218"/>
                    </a:cubicBezTo>
                    <a:cubicBezTo>
                      <a:pt x="323882" y="145513"/>
                      <a:pt x="323735" y="145808"/>
                      <a:pt x="323529" y="146073"/>
                    </a:cubicBezTo>
                    <a:cubicBezTo>
                      <a:pt x="323411" y="146279"/>
                      <a:pt x="323263" y="146456"/>
                      <a:pt x="323116" y="146662"/>
                    </a:cubicBezTo>
                    <a:cubicBezTo>
                      <a:pt x="322910" y="146927"/>
                      <a:pt x="322733" y="147193"/>
                      <a:pt x="322527" y="147458"/>
                    </a:cubicBezTo>
                    <a:cubicBezTo>
                      <a:pt x="322379" y="147664"/>
                      <a:pt x="322203" y="147841"/>
                      <a:pt x="322026" y="148018"/>
                    </a:cubicBezTo>
                    <a:cubicBezTo>
                      <a:pt x="321820" y="148253"/>
                      <a:pt x="321584" y="148519"/>
                      <a:pt x="321348" y="148754"/>
                    </a:cubicBezTo>
                    <a:cubicBezTo>
                      <a:pt x="321171" y="148931"/>
                      <a:pt x="320994" y="149108"/>
                      <a:pt x="320788" y="149285"/>
                    </a:cubicBezTo>
                    <a:cubicBezTo>
                      <a:pt x="320552" y="149521"/>
                      <a:pt x="320287" y="149756"/>
                      <a:pt x="320051" y="149963"/>
                    </a:cubicBezTo>
                    <a:cubicBezTo>
                      <a:pt x="319845" y="150139"/>
                      <a:pt x="319639" y="150316"/>
                      <a:pt x="319433" y="150464"/>
                    </a:cubicBezTo>
                    <a:cubicBezTo>
                      <a:pt x="319167" y="150670"/>
                      <a:pt x="318902" y="150876"/>
                      <a:pt x="318637" y="151082"/>
                    </a:cubicBezTo>
                    <a:cubicBezTo>
                      <a:pt x="318431" y="151230"/>
                      <a:pt x="318224" y="151406"/>
                      <a:pt x="317989" y="151554"/>
                    </a:cubicBezTo>
                    <a:cubicBezTo>
                      <a:pt x="317694" y="151760"/>
                      <a:pt x="317399" y="151937"/>
                      <a:pt x="317105" y="152143"/>
                    </a:cubicBezTo>
                    <a:cubicBezTo>
                      <a:pt x="316898" y="152291"/>
                      <a:pt x="316663" y="152438"/>
                      <a:pt x="316456" y="152556"/>
                    </a:cubicBezTo>
                    <a:cubicBezTo>
                      <a:pt x="316162" y="152733"/>
                      <a:pt x="315838" y="152909"/>
                      <a:pt x="315513" y="153086"/>
                    </a:cubicBezTo>
                    <a:cubicBezTo>
                      <a:pt x="315278" y="153204"/>
                      <a:pt x="315071" y="153322"/>
                      <a:pt x="314836" y="153440"/>
                    </a:cubicBezTo>
                    <a:cubicBezTo>
                      <a:pt x="314482" y="153617"/>
                      <a:pt x="314158" y="153764"/>
                      <a:pt x="313804" y="153911"/>
                    </a:cubicBezTo>
                    <a:cubicBezTo>
                      <a:pt x="313598" y="154000"/>
                      <a:pt x="313392" y="154118"/>
                      <a:pt x="313185" y="154206"/>
                    </a:cubicBezTo>
                    <a:cubicBezTo>
                      <a:pt x="312773" y="154383"/>
                      <a:pt x="312360" y="154530"/>
                      <a:pt x="311948" y="154677"/>
                    </a:cubicBezTo>
                    <a:cubicBezTo>
                      <a:pt x="311800" y="154736"/>
                      <a:pt x="311653" y="154795"/>
                      <a:pt x="311506" y="154854"/>
                    </a:cubicBezTo>
                    <a:cubicBezTo>
                      <a:pt x="310946" y="155031"/>
                      <a:pt x="310357" y="155208"/>
                      <a:pt x="309797" y="155355"/>
                    </a:cubicBezTo>
                    <a:cubicBezTo>
                      <a:pt x="309679" y="155385"/>
                      <a:pt x="309561" y="155414"/>
                      <a:pt x="309443" y="155444"/>
                    </a:cubicBezTo>
                    <a:cubicBezTo>
                      <a:pt x="309001" y="155561"/>
                      <a:pt x="308559" y="155650"/>
                      <a:pt x="308117" y="155709"/>
                    </a:cubicBezTo>
                    <a:cubicBezTo>
                      <a:pt x="307911" y="155738"/>
                      <a:pt x="307704" y="155768"/>
                      <a:pt x="307498" y="155797"/>
                    </a:cubicBezTo>
                    <a:cubicBezTo>
                      <a:pt x="307145" y="155856"/>
                      <a:pt x="306791" y="155886"/>
                      <a:pt x="306437" y="155915"/>
                    </a:cubicBezTo>
                    <a:cubicBezTo>
                      <a:pt x="306202" y="155945"/>
                      <a:pt x="305995" y="155945"/>
                      <a:pt x="305760" y="155945"/>
                    </a:cubicBezTo>
                    <a:cubicBezTo>
                      <a:pt x="305435" y="155945"/>
                      <a:pt x="305141" y="155974"/>
                      <a:pt x="304846" y="155974"/>
                    </a:cubicBezTo>
                    <a:cubicBezTo>
                      <a:pt x="304198" y="155974"/>
                      <a:pt x="303549" y="155945"/>
                      <a:pt x="302931" y="155827"/>
                    </a:cubicBezTo>
                    <a:cubicBezTo>
                      <a:pt x="305376" y="155385"/>
                      <a:pt x="307999" y="154648"/>
                      <a:pt x="310563" y="153587"/>
                    </a:cubicBezTo>
                    <a:cubicBezTo>
                      <a:pt x="314806" y="151848"/>
                      <a:pt x="318843" y="149285"/>
                      <a:pt x="321466" y="145896"/>
                    </a:cubicBezTo>
                    <a:cubicBezTo>
                      <a:pt x="325090" y="141211"/>
                      <a:pt x="324943" y="134580"/>
                      <a:pt x="325238" y="128952"/>
                    </a:cubicBezTo>
                    <a:cubicBezTo>
                      <a:pt x="325444" y="125268"/>
                      <a:pt x="326063" y="121526"/>
                      <a:pt x="325326" y="117872"/>
                    </a:cubicBezTo>
                    <a:cubicBezTo>
                      <a:pt x="324590" y="114188"/>
                      <a:pt x="322321" y="111183"/>
                      <a:pt x="319993" y="108324"/>
                    </a:cubicBezTo>
                    <a:cubicBezTo>
                      <a:pt x="318460" y="106438"/>
                      <a:pt x="316545" y="104818"/>
                      <a:pt x="314924" y="103020"/>
                    </a:cubicBezTo>
                    <a:cubicBezTo>
                      <a:pt x="314364" y="102401"/>
                      <a:pt x="313863" y="101782"/>
                      <a:pt x="313392" y="101105"/>
                    </a:cubicBezTo>
                    <a:cubicBezTo>
                      <a:pt x="311152" y="97834"/>
                      <a:pt x="310357" y="93590"/>
                      <a:pt x="310946" y="89671"/>
                    </a:cubicBezTo>
                    <a:cubicBezTo>
                      <a:pt x="311299" y="90761"/>
                      <a:pt x="311594" y="91999"/>
                      <a:pt x="311859" y="93266"/>
                    </a:cubicBezTo>
                    <a:cubicBezTo>
                      <a:pt x="312272" y="95152"/>
                      <a:pt x="312714" y="97126"/>
                      <a:pt x="313480" y="98865"/>
                    </a:cubicBezTo>
                    <a:cubicBezTo>
                      <a:pt x="314246" y="100604"/>
                      <a:pt x="315307" y="102136"/>
                      <a:pt x="316987" y="103108"/>
                    </a:cubicBezTo>
                    <a:cubicBezTo>
                      <a:pt x="317399" y="103344"/>
                      <a:pt x="317782" y="103521"/>
                      <a:pt x="318195" y="103698"/>
                    </a:cubicBezTo>
                    <a:cubicBezTo>
                      <a:pt x="318342" y="103757"/>
                      <a:pt x="318460" y="103786"/>
                      <a:pt x="318608" y="103845"/>
                    </a:cubicBezTo>
                    <a:cubicBezTo>
                      <a:pt x="318873" y="103934"/>
                      <a:pt x="319138" y="104022"/>
                      <a:pt x="319403" y="104081"/>
                    </a:cubicBezTo>
                    <a:cubicBezTo>
                      <a:pt x="319551" y="104110"/>
                      <a:pt x="319727" y="104140"/>
                      <a:pt x="319875" y="104169"/>
                    </a:cubicBezTo>
                    <a:cubicBezTo>
                      <a:pt x="320110" y="104228"/>
                      <a:pt x="320376" y="104258"/>
                      <a:pt x="320611" y="104287"/>
                    </a:cubicBezTo>
                    <a:cubicBezTo>
                      <a:pt x="320788" y="104317"/>
                      <a:pt x="320936" y="104317"/>
                      <a:pt x="321112" y="104317"/>
                    </a:cubicBezTo>
                    <a:cubicBezTo>
                      <a:pt x="321230" y="104317"/>
                      <a:pt x="321378" y="104346"/>
                      <a:pt x="321495" y="104346"/>
                    </a:cubicBezTo>
                    <a:cubicBezTo>
                      <a:pt x="321554" y="104346"/>
                      <a:pt x="321643" y="104317"/>
                      <a:pt x="321702" y="104317"/>
                    </a:cubicBezTo>
                    <a:cubicBezTo>
                      <a:pt x="322291" y="104317"/>
                      <a:pt x="322851" y="104258"/>
                      <a:pt x="323440" y="104140"/>
                    </a:cubicBezTo>
                    <a:cubicBezTo>
                      <a:pt x="323499" y="104140"/>
                      <a:pt x="323588" y="104110"/>
                      <a:pt x="323647" y="104081"/>
                    </a:cubicBezTo>
                    <a:cubicBezTo>
                      <a:pt x="324177" y="103963"/>
                      <a:pt x="324707" y="103816"/>
                      <a:pt x="325238" y="103668"/>
                    </a:cubicBezTo>
                    <a:cubicBezTo>
                      <a:pt x="325356" y="103639"/>
                      <a:pt x="325503" y="103580"/>
                      <a:pt x="325621" y="103550"/>
                    </a:cubicBezTo>
                    <a:cubicBezTo>
                      <a:pt x="326181" y="103344"/>
                      <a:pt x="326770" y="103138"/>
                      <a:pt x="327330" y="102873"/>
                    </a:cubicBezTo>
                    <a:cubicBezTo>
                      <a:pt x="327448" y="102814"/>
                      <a:pt x="327566" y="102755"/>
                      <a:pt x="327654" y="102725"/>
                    </a:cubicBezTo>
                    <a:cubicBezTo>
                      <a:pt x="328155" y="102490"/>
                      <a:pt x="328656" y="102254"/>
                      <a:pt x="329157" y="102018"/>
                    </a:cubicBezTo>
                    <a:cubicBezTo>
                      <a:pt x="329275" y="101959"/>
                      <a:pt x="329363" y="101900"/>
                      <a:pt x="329481" y="101871"/>
                    </a:cubicBezTo>
                    <a:cubicBezTo>
                      <a:pt x="330071" y="101576"/>
                      <a:pt x="330630" y="101252"/>
                      <a:pt x="331220" y="100957"/>
                    </a:cubicBezTo>
                    <a:cubicBezTo>
                      <a:pt x="331750" y="100663"/>
                      <a:pt x="332281" y="100368"/>
                      <a:pt x="332811" y="100103"/>
                    </a:cubicBezTo>
                    <a:cubicBezTo>
                      <a:pt x="332929" y="100044"/>
                      <a:pt x="333017" y="99985"/>
                      <a:pt x="333135" y="99926"/>
                    </a:cubicBezTo>
                    <a:cubicBezTo>
                      <a:pt x="333666" y="99661"/>
                      <a:pt x="334196" y="99395"/>
                      <a:pt x="334727" y="99130"/>
                    </a:cubicBezTo>
                    <a:cubicBezTo>
                      <a:pt x="334844" y="99071"/>
                      <a:pt x="334962" y="99012"/>
                      <a:pt x="335110" y="98953"/>
                    </a:cubicBezTo>
                    <a:cubicBezTo>
                      <a:pt x="335640" y="98718"/>
                      <a:pt x="336170" y="98482"/>
                      <a:pt x="336701" y="98305"/>
                    </a:cubicBezTo>
                    <a:cubicBezTo>
                      <a:pt x="334579" y="101606"/>
                      <a:pt x="331308" y="103403"/>
                      <a:pt x="327919" y="105112"/>
                    </a:cubicBezTo>
                    <a:cubicBezTo>
                      <a:pt x="324619" y="106792"/>
                      <a:pt x="324030" y="108000"/>
                      <a:pt x="324914" y="110770"/>
                    </a:cubicBezTo>
                    <a:close/>
                  </a:path>
                </a:pathLst>
              </a:custGeom>
              <a:grpFill/>
              <a:ln w="2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54" name="Oval 153">
            <a:extLst>
              <a:ext uri="{FF2B5EF4-FFF2-40B4-BE49-F238E27FC236}">
                <a16:creationId xmlns:a16="http://schemas.microsoft.com/office/drawing/2014/main" id="{187036B3-E4C9-F57A-A656-22826D9644B1}"/>
              </a:ext>
            </a:extLst>
          </p:cNvPr>
          <p:cNvSpPr/>
          <p:nvPr/>
        </p:nvSpPr>
        <p:spPr>
          <a:xfrm>
            <a:off x="9162539" y="2506355"/>
            <a:ext cx="121504" cy="121504"/>
          </a:xfrm>
          <a:prstGeom prst="ellipse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D6C4B73-F507-A857-FAEA-FCCBFA137B0C}"/>
              </a:ext>
            </a:extLst>
          </p:cNvPr>
          <p:cNvCxnSpPr>
            <a:cxnSpLocks/>
            <a:stCxn id="154" idx="0"/>
          </p:cNvCxnSpPr>
          <p:nvPr/>
        </p:nvCxnSpPr>
        <p:spPr>
          <a:xfrm flipH="1" flipV="1">
            <a:off x="9162539" y="2395654"/>
            <a:ext cx="60752" cy="110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Oval 155">
            <a:extLst>
              <a:ext uri="{FF2B5EF4-FFF2-40B4-BE49-F238E27FC236}">
                <a16:creationId xmlns:a16="http://schemas.microsoft.com/office/drawing/2014/main" id="{1EE849B1-5AC7-AFB4-0972-93065F85200C}"/>
              </a:ext>
            </a:extLst>
          </p:cNvPr>
          <p:cNvSpPr/>
          <p:nvPr/>
        </p:nvSpPr>
        <p:spPr>
          <a:xfrm>
            <a:off x="9278797" y="2621819"/>
            <a:ext cx="121504" cy="121504"/>
          </a:xfrm>
          <a:prstGeom prst="ellipse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0660BAC-DF96-AD9B-AF56-73193C35DF15}"/>
              </a:ext>
            </a:extLst>
          </p:cNvPr>
          <p:cNvCxnSpPr>
            <a:cxnSpLocks/>
            <a:stCxn id="156" idx="0"/>
          </p:cNvCxnSpPr>
          <p:nvPr/>
        </p:nvCxnSpPr>
        <p:spPr>
          <a:xfrm flipH="1" flipV="1">
            <a:off x="9311516" y="2500315"/>
            <a:ext cx="28033" cy="121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9DABD535-156D-15C4-ED64-D4BDE6DA53AD}"/>
              </a:ext>
            </a:extLst>
          </p:cNvPr>
          <p:cNvSpPr/>
          <p:nvPr/>
        </p:nvSpPr>
        <p:spPr>
          <a:xfrm>
            <a:off x="9088945" y="2642960"/>
            <a:ext cx="121504" cy="121504"/>
          </a:xfrm>
          <a:prstGeom prst="ellipse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08B81BB-B7D3-FE98-0777-1672DA40AD9F}"/>
              </a:ext>
            </a:extLst>
          </p:cNvPr>
          <p:cNvCxnSpPr>
            <a:cxnSpLocks/>
            <a:stCxn id="158" idx="0"/>
          </p:cNvCxnSpPr>
          <p:nvPr/>
        </p:nvCxnSpPr>
        <p:spPr>
          <a:xfrm flipH="1" flipV="1">
            <a:off x="9124191" y="2464594"/>
            <a:ext cx="25506" cy="178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19B23F3D-0E75-CE35-8C30-604F2F5E4BD1}"/>
              </a:ext>
            </a:extLst>
          </p:cNvPr>
          <p:cNvSpPr/>
          <p:nvPr/>
        </p:nvSpPr>
        <p:spPr>
          <a:xfrm>
            <a:off x="8978142" y="2526858"/>
            <a:ext cx="121504" cy="121504"/>
          </a:xfrm>
          <a:prstGeom prst="ellipse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7ADABB0C-FFB7-EB3D-493E-2435372710EB}"/>
              </a:ext>
            </a:extLst>
          </p:cNvPr>
          <p:cNvCxnSpPr>
            <a:cxnSpLocks/>
            <a:stCxn id="160" idx="0"/>
          </p:cNvCxnSpPr>
          <p:nvPr/>
        </p:nvCxnSpPr>
        <p:spPr>
          <a:xfrm flipV="1">
            <a:off x="9038894" y="2435447"/>
            <a:ext cx="50051" cy="91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9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</TotalTime>
  <Words>36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Bobson</dc:creator>
  <cp:lastModifiedBy>Noah Cohen Kalafut</cp:lastModifiedBy>
  <cp:revision>15</cp:revision>
  <dcterms:created xsi:type="dcterms:W3CDTF">2024-05-30T14:23:26Z</dcterms:created>
  <dcterms:modified xsi:type="dcterms:W3CDTF">2024-09-10T22:48:05Z</dcterms:modified>
</cp:coreProperties>
</file>