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B24A-5BEB-DDA0-8578-62BD95E5E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7E948-806E-3D92-31D0-3D22CDAED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6BEEF-0330-E22A-30FB-F959F113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4DA9-86F2-352E-9E4C-56F09371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17F6-9767-1D7D-ABA5-1B79BC33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2743-AD94-D3A4-4A7A-683A9F3E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6E6D3-E95A-FA79-0898-F71CF3566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96ADA-0E9A-174B-177D-7F2C5068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4D60-1277-66E4-1959-29462278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7252D-EDB3-E873-A546-0BAA894E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08CCB-4999-AECB-3ACD-E579303D5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22801-4AF1-5B68-E53C-10762D03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07581-0AB6-B1C1-8E19-E3334AAC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24D5-D50D-AEE7-DBBA-87725629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8407-F0D7-CAA8-ECC6-6B61C72E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5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0B88-D720-6014-FBD5-9E6923B6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2AF82-DBBA-4EB2-4D87-918101F9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0C6D3-1227-30F2-1D6C-F92B3FC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8C061-3E8B-842D-5F13-94341BB94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885B-9745-3830-F301-CF5A6C35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2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9CE-592E-EC36-991D-BBDAC990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7412E-7B8F-D062-7A15-35429D2B6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A9695-37CA-4DF0-7B81-5C6EC8F4E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35C4F-C388-4D9A-35CD-408501F8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FB228-608F-47BF-7DE0-35EEA975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5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BE042-E5D7-8948-253E-CBEF7B3C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8918C-C73D-5CAA-20B6-52E18BAF9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0AECA-D488-062B-0742-16B3D8666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849F-786E-B162-9EE8-D652521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58BBB-A6CD-1536-A663-3D6CB036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C9628-98E4-E7BF-A32A-5F75254D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EE67-EBD4-2BB5-D7A8-72F43EF1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8E328-1ACC-8D87-D66B-23A5751C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A60E-1A19-4214-0063-4300DF5AC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18C9E-DEA4-72C6-1863-CDE2255CF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D2E90-8D01-8110-5E86-BCEB8B0E3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5BB88-2BD5-FABD-829B-22C05AA5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B0142-BADF-61B7-DD0C-09AE2AC7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03D5A-59C9-6211-13A4-2C3533A0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5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EE24-6389-BD29-7330-121DF099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1E71A-D51D-50B7-B0B8-3061D8C7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8E15C-5F05-003C-AE88-20E5F138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F67BC-4715-2A2B-8D53-0C3EB949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9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AD1FC-BE66-A099-7BC5-696304A07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D3481A-BFED-F2B9-5F32-F480C87E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E958-7737-4CA5-8326-E4CA1B22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E118-5AA3-0585-7484-1B26A78DC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3542D-42B9-99D5-B783-A773151E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6E035-02C7-5676-7720-A2757C24F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C076B-29A5-AE52-AF07-C6D6D7C4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863D1-BAC1-B520-0C7A-07A03F51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0EE1-F6F0-D6FE-0020-19CACFF0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B505-A0DE-7D63-F9D2-E87C7EA2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235C1-1A48-CE30-2BB1-4442D7C9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1F0E3-0DA7-463C-2F82-75235B8F0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AD28F-B9E4-5DC5-19D7-1240A369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01CE1-CD6A-02BA-0A10-A5BEE484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6DF7B-9883-F12C-D7BB-431D2EF9F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98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2B337-0047-04E1-C293-F3894B15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1DD99-A15A-D473-03C2-9567E6C9B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08FE6-8481-C733-A33F-BDD40F1AC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87179-7F80-DCBF-8C12-D81AEB742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5A65D-77AF-5A29-AC95-34B463658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1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CD1B7C-B4AD-123A-13EF-0E3DECDB8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5686218"/>
                  </p:ext>
                </p:extLst>
              </p:nvPr>
            </p:nvGraphicFramePr>
            <p:xfrm>
              <a:off x="534896" y="477619"/>
              <a:ext cx="571350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716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10235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15552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CD1B7C-B4AD-123A-13EF-0E3DECDB8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5686218"/>
                  </p:ext>
                </p:extLst>
              </p:nvPr>
            </p:nvGraphicFramePr>
            <p:xfrm>
              <a:off x="534896" y="477619"/>
              <a:ext cx="571350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716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10235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15552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59" t="-1471" r="-425698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0909" t="-1471" r="-284848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380" t="-1471" r="-535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6225159-5A63-9B3E-E981-B8609719A94B}"/>
              </a:ext>
            </a:extLst>
          </p:cNvPr>
          <p:cNvCxnSpPr>
            <a:cxnSpLocks/>
            <a:stCxn id="13" idx="0"/>
            <a:endCxn id="13" idx="6"/>
          </p:cNvCxnSpPr>
          <p:nvPr/>
        </p:nvCxnSpPr>
        <p:spPr>
          <a:xfrm rot="16200000" flipH="1">
            <a:off x="6066863" y="477620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BA0853-88FC-46C5-B49D-BE0BA6200DA2}"/>
              </a:ext>
            </a:extLst>
          </p:cNvPr>
          <p:cNvSpPr/>
          <p:nvPr/>
        </p:nvSpPr>
        <p:spPr>
          <a:xfrm>
            <a:off x="5885328" y="477619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02C937-15DF-471E-214A-F248A8327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419715"/>
                  </p:ext>
                </p:extLst>
              </p:nvPr>
            </p:nvGraphicFramePr>
            <p:xfrm>
              <a:off x="534895" y="1625101"/>
              <a:ext cx="910216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4511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06670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704311989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Cell Embedding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02C937-15DF-471E-214A-F248A8327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419715"/>
                  </p:ext>
                </p:extLst>
              </p:nvPr>
            </p:nvGraphicFramePr>
            <p:xfrm>
              <a:off x="534895" y="1625101"/>
              <a:ext cx="910216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4511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06670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704311989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2" t="-1471" r="-740449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404" t="-1471" r="-565657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7442" t="-1471" r="-100358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Cell Embedding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9C4EB81-72D4-EDDA-3D33-D72FF290DACB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>
          <a:xfrm rot="16200000" flipH="1">
            <a:off x="6066863" y="1625102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3FC53A0-ADFD-67CF-79CB-9871773B9CCB}"/>
              </a:ext>
            </a:extLst>
          </p:cNvPr>
          <p:cNvSpPr/>
          <p:nvPr/>
        </p:nvSpPr>
        <p:spPr>
          <a:xfrm>
            <a:off x="5885328" y="1625101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D522B7-60A3-AC2F-2E1D-BD96E0A36FA9}"/>
              </a:ext>
            </a:extLst>
          </p:cNvPr>
          <p:cNvSpPr/>
          <p:nvPr/>
        </p:nvSpPr>
        <p:spPr>
          <a:xfrm>
            <a:off x="7761191" y="1626470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0D9BEAD-4A81-41C1-A025-C248B49CBD9D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16200000" flipH="1">
            <a:off x="5297706" y="-1018552"/>
            <a:ext cx="738963" cy="45510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F179AF-CAFE-236F-D184-E45D0EAC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55426"/>
              </p:ext>
            </p:extLst>
          </p:nvPr>
        </p:nvGraphicFramePr>
        <p:xfrm>
          <a:off x="6248399" y="2790513"/>
          <a:ext cx="33886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58">
                  <a:extLst>
                    <a:ext uri="{9D8B030D-6E8A-4147-A177-3AD203B41FA5}">
                      <a16:colId xmlns:a16="http://schemas.microsoft.com/office/drawing/2014/main" val="2670502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418207"/>
                  </a:ext>
                </a:extLst>
              </a:tr>
            </a:tbl>
          </a:graphicData>
        </a:graphic>
      </p:graphicFrame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86B0AD9-3859-3C38-9CEF-D4D11E6EB126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16200000" flipH="1">
            <a:off x="6136590" y="984375"/>
            <a:ext cx="755524" cy="2856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Bob Bobson</cp:lastModifiedBy>
  <cp:revision>2</cp:revision>
  <dcterms:created xsi:type="dcterms:W3CDTF">2024-05-30T14:23:26Z</dcterms:created>
  <dcterms:modified xsi:type="dcterms:W3CDTF">2024-05-30T14:36:15Z</dcterms:modified>
</cp:coreProperties>
</file>