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3" d="100"/>
          <a:sy n="93" d="100"/>
        </p:scale>
        <p:origin x="522" y="7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7CF9-FF16-49CF-8105-1916B914577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FCFA1-B266-422C-BE37-D261951F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4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7CF9-FF16-49CF-8105-1916B914577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FCFA1-B266-422C-BE37-D261951F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3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7CF9-FF16-49CF-8105-1916B914577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FCFA1-B266-422C-BE37-D261951F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6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7CF9-FF16-49CF-8105-1916B914577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FCFA1-B266-422C-BE37-D261951F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6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7CF9-FF16-49CF-8105-1916B914577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FCFA1-B266-422C-BE37-D261951F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8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7CF9-FF16-49CF-8105-1916B914577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FCFA1-B266-422C-BE37-D261951F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1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7CF9-FF16-49CF-8105-1916B914577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FCFA1-B266-422C-BE37-D261951F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7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7CF9-FF16-49CF-8105-1916B914577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FCFA1-B266-422C-BE37-D261951F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3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7CF9-FF16-49CF-8105-1916B914577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FCFA1-B266-422C-BE37-D261951F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7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7CF9-FF16-49CF-8105-1916B914577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FCFA1-B266-422C-BE37-D261951F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7CF9-FF16-49CF-8105-1916B914577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FCFA1-B266-422C-BE37-D261951F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7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417CF9-FF16-49CF-8105-1916B914577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BFCFA1-B266-422C-BE37-D261951F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7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ots and numbers&#10;&#10;Description automatically generated with medium confidence">
            <a:extLst>
              <a:ext uri="{FF2B5EF4-FFF2-40B4-BE49-F238E27FC236}">
                <a16:creationId xmlns:a16="http://schemas.microsoft.com/office/drawing/2014/main" id="{7D3CF843-C403-7DD0-D4AE-8864BF5A7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541" y="1202077"/>
            <a:ext cx="2622692" cy="26226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0C585C-3C46-34FF-6086-009D028819F6}"/>
              </a:ext>
            </a:extLst>
          </p:cNvPr>
          <p:cNvSpPr txBox="1"/>
          <p:nvPr/>
        </p:nvSpPr>
        <p:spPr>
          <a:xfrm>
            <a:off x="832207" y="51370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6559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Noah Cohen Kalafut</dc:creator>
  <cp:lastModifiedBy>Noah Cohen Kalafut</cp:lastModifiedBy>
  <cp:revision>1</cp:revision>
  <dcterms:created xsi:type="dcterms:W3CDTF">2024-11-13T19:07:03Z</dcterms:created>
  <dcterms:modified xsi:type="dcterms:W3CDTF">2024-11-14T01:53:35Z</dcterms:modified>
</cp:coreProperties>
</file>