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B24A-5BEB-DDA0-8578-62BD95E5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7E948-806E-3D92-31D0-3D22CDAE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BEEF-0330-E22A-30FB-F959F113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4DA9-86F2-352E-9E4C-56F09371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17F6-9767-1D7D-ABA5-1B79BC3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2743-AD94-D3A4-4A7A-683A9F3E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E6D3-E95A-FA79-0898-F71CF3566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6ADA-0E9A-174B-177D-7F2C506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4D60-1277-66E4-1959-29462278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252D-EDB3-E873-A546-0BAA894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08CCB-4999-AECB-3ACD-E579303D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22801-4AF1-5B68-E53C-10762D03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7581-0AB6-B1C1-8E19-E3334AAC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24D5-D50D-AEE7-DBBA-87725629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8407-F0D7-CAA8-ECC6-6B61C72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0B88-D720-6014-FBD5-9E6923B6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AF82-DBBA-4EB2-4D87-918101F9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C6D3-1227-30F2-1D6C-F92B3FC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C061-3E8B-842D-5F13-94341BB9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885B-9745-3830-F301-CF5A6C3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9CE-592E-EC36-991D-BBDAC99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7412E-7B8F-D062-7A15-35429D2B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9695-37CA-4DF0-7B81-5C6EC8F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5C4F-C388-4D9A-35CD-408501F8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B228-608F-47BF-7DE0-35EEA975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E042-E5D7-8948-253E-CBEF7B3C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918C-C73D-5CAA-20B6-52E18BAF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AECA-D488-062B-0742-16B3D866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849F-786E-B162-9EE8-D652521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8BBB-A6CD-1536-A663-3D6CB03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9628-98E4-E7BF-A32A-5F75254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EE67-EBD4-2BB5-D7A8-72F43EF1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E328-1ACC-8D87-D66B-23A5751C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A60E-1A19-4214-0063-4300DF5A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18C9E-DEA4-72C6-1863-CDE2255C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2E90-8D01-8110-5E86-BCEB8B0E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5BB88-2BD5-FABD-829B-22C05AA5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0142-BADF-61B7-DD0C-09AE2AC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03D5A-59C9-6211-13A4-2C3533A0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E24-6389-BD29-7330-121DF099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E71A-D51D-50B7-B0B8-3061D8C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E15C-5F05-003C-AE88-20E5F138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67BC-4715-2A2B-8D53-0C3EB949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D1FC-BE66-A099-7BC5-696304A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3481A-BFED-F2B9-5F32-F480C87E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E958-7737-4CA5-8326-E4CA1B2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E118-5AA3-0585-7484-1B26A78D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542D-42B9-99D5-B783-A773151E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E035-02C7-5676-7720-A2757C24F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076B-29A5-AE52-AF07-C6D6D7C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63D1-BAC1-B520-0C7A-07A03F5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0EE1-F6F0-D6FE-0020-19CACFF0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B505-A0DE-7D63-F9D2-E87C7EA2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235C1-1A48-CE30-2BB1-4442D7C9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F0E3-0DA7-463C-2F82-75235B8F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D28F-B9E4-5DC5-19D7-1240A36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1CE1-CD6A-02BA-0A10-A5BEE484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DF7B-9883-F12C-D7BB-431D2EF9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2B337-0047-04E1-C293-F3894B15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DD99-A15A-D473-03C2-9567E6C9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8FE6-8481-C733-A33F-BDD40F1AC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179-7F80-DCBF-8C12-D81AEB742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A65D-77AF-5A29-AC95-34B46365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815079"/>
                  </p:ext>
                </p:extLst>
              </p:nvPr>
            </p:nvGraphicFramePr>
            <p:xfrm>
              <a:off x="1169898" y="1083937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815079"/>
                  </p:ext>
                </p:extLst>
              </p:nvPr>
            </p:nvGraphicFramePr>
            <p:xfrm>
              <a:off x="1169898" y="1083937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9" t="-1449" r="-42569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52" t="-1449" r="-28291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558" t="-1449" r="-357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225159-5A63-9B3E-E981-B8609719A94B}"/>
              </a:ext>
            </a:extLst>
          </p:cNvPr>
          <p:cNvCxnSpPr>
            <a:cxnSpLocks/>
            <a:stCxn id="13" idx="0"/>
            <a:endCxn id="13" idx="6"/>
          </p:cNvCxnSpPr>
          <p:nvPr/>
        </p:nvCxnSpPr>
        <p:spPr>
          <a:xfrm rot="16200000" flipH="1">
            <a:off x="6701865" y="1083938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6520330" y="1083937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25143"/>
                  </p:ext>
                </p:extLst>
              </p:nvPr>
            </p:nvGraphicFramePr>
            <p:xfrm>
              <a:off x="1169897" y="2231419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25143"/>
                  </p:ext>
                </p:extLst>
              </p:nvPr>
            </p:nvGraphicFramePr>
            <p:xfrm>
              <a:off x="1169897" y="2231419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2" t="-1471" r="-74101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4" t="-1471" r="-566162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321" t="-1471" r="-100179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9C4EB81-72D4-EDDA-3D33-D72FF290DACB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>
          <a:xfrm rot="16200000" flipH="1">
            <a:off x="6701865" y="2231420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3FC53A0-ADFD-67CF-79CB-9871773B9CCB}"/>
              </a:ext>
            </a:extLst>
          </p:cNvPr>
          <p:cNvSpPr/>
          <p:nvPr/>
        </p:nvSpPr>
        <p:spPr>
          <a:xfrm>
            <a:off x="6520330" y="2231419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522B7-60A3-AC2F-2E1D-BD96E0A36FA9}"/>
              </a:ext>
            </a:extLst>
          </p:cNvPr>
          <p:cNvSpPr/>
          <p:nvPr/>
        </p:nvSpPr>
        <p:spPr>
          <a:xfrm>
            <a:off x="8396193" y="2232788"/>
            <a:ext cx="363071" cy="408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0D9BEAD-4A81-41C1-A025-C248B49CBD9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5932708" y="-412234"/>
            <a:ext cx="738963" cy="45510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F179AF-CAFE-236F-D184-E45D0EAC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0304"/>
              </p:ext>
            </p:extLst>
          </p:nvPr>
        </p:nvGraphicFramePr>
        <p:xfrm>
          <a:off x="6883401" y="3600031"/>
          <a:ext cx="3388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58">
                  <a:extLst>
                    <a:ext uri="{9D8B030D-6E8A-4147-A177-3AD203B41FA5}">
                      <a16:colId xmlns:a16="http://schemas.microsoft.com/office/drawing/2014/main" val="267050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1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48628"/>
                  </a:ext>
                </a:extLst>
              </a:tr>
            </a:tbl>
          </a:graphicData>
        </a:graphic>
      </p:graphicFrame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86B0AD9-3859-3C38-9CEF-D4D11E6EB12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16200000" flipH="1">
            <a:off x="6669992" y="1692293"/>
            <a:ext cx="958724" cy="2856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E5DB7-D9B9-7729-860F-9E5BA7F43D2B}"/>
              </a:ext>
            </a:extLst>
          </p:cNvPr>
          <p:cNvCxnSpPr>
            <a:cxnSpLocks/>
          </p:cNvCxnSpPr>
          <p:nvPr/>
        </p:nvCxnSpPr>
        <p:spPr>
          <a:xfrm>
            <a:off x="8779935" y="1075681"/>
            <a:ext cx="1136525" cy="1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C0DF63-72F9-E0D7-58DC-AFE6397B6CE8}"/>
              </a:ext>
            </a:extLst>
          </p:cNvPr>
          <p:cNvSpPr txBox="1"/>
          <p:nvPr/>
        </p:nvSpPr>
        <p:spPr>
          <a:xfrm>
            <a:off x="8779935" y="794367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15F917-2A93-6286-1638-4D0F3201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28794"/>
              </p:ext>
            </p:extLst>
          </p:nvPr>
        </p:nvGraphicFramePr>
        <p:xfrm>
          <a:off x="1169897" y="3582101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E667BA-D48C-74DD-ABBB-5CF8E425F1C9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8577729" y="2641305"/>
            <a:ext cx="1" cy="9587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1FE90-66B0-C221-8AD8-DBE1BDF6CDE5}"/>
              </a:ext>
            </a:extLst>
          </p:cNvPr>
          <p:cNvCxnSpPr>
            <a:cxnSpLocks/>
          </p:cNvCxnSpPr>
          <p:nvPr/>
        </p:nvCxnSpPr>
        <p:spPr>
          <a:xfrm>
            <a:off x="8779935" y="1352680"/>
            <a:ext cx="1136525" cy="108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AFF69-DDDF-6134-8194-036A8BCF698D}"/>
              </a:ext>
            </a:extLst>
          </p:cNvPr>
          <p:cNvSpPr txBox="1"/>
          <p:nvPr/>
        </p:nvSpPr>
        <p:spPr>
          <a:xfrm>
            <a:off x="8779935" y="1071366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8811A-C9EA-3063-ACD1-8537A5AB9248}"/>
              </a:ext>
            </a:extLst>
          </p:cNvPr>
          <p:cNvCxnSpPr>
            <a:cxnSpLocks/>
          </p:cNvCxnSpPr>
          <p:nvPr/>
        </p:nvCxnSpPr>
        <p:spPr>
          <a:xfrm>
            <a:off x="8779935" y="1632493"/>
            <a:ext cx="1136525" cy="1083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40D6F2-B468-9455-E9D5-24C428D71F21}"/>
              </a:ext>
            </a:extLst>
          </p:cNvPr>
          <p:cNvSpPr txBox="1"/>
          <p:nvPr/>
        </p:nvSpPr>
        <p:spPr>
          <a:xfrm>
            <a:off x="8779935" y="1351179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DEA59C5-CB8A-07BF-51E4-E6D8B73E8F17}"/>
              </a:ext>
            </a:extLst>
          </p:cNvPr>
          <p:cNvCxnSpPr>
            <a:cxnSpLocks/>
            <a:stCxn id="32" idx="1"/>
            <a:endCxn id="9" idx="3"/>
          </p:cNvCxnSpPr>
          <p:nvPr/>
        </p:nvCxnSpPr>
        <p:spPr>
          <a:xfrm rot="10800000">
            <a:off x="6105971" y="3767521"/>
            <a:ext cx="777430" cy="5741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3153733B-43DA-3126-6340-FDA518171465}"/>
              </a:ext>
            </a:extLst>
          </p:cNvPr>
          <p:cNvSpPr/>
          <p:nvPr/>
        </p:nvSpPr>
        <p:spPr>
          <a:xfrm rot="5400000">
            <a:off x="3533243" y="968710"/>
            <a:ext cx="190454" cy="49360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6F52625-A82B-4AF6-0F73-19A70C25B658}"/>
              </a:ext>
            </a:extLst>
          </p:cNvPr>
          <p:cNvSpPr/>
          <p:nvPr/>
        </p:nvSpPr>
        <p:spPr>
          <a:xfrm rot="10800000">
            <a:off x="10358073" y="3600031"/>
            <a:ext cx="191043" cy="14833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A689-28EB-C95D-C103-AF48F9ADF547}"/>
              </a:ext>
            </a:extLst>
          </p:cNvPr>
          <p:cNvSpPr txBox="1"/>
          <p:nvPr/>
        </p:nvSpPr>
        <p:spPr>
          <a:xfrm>
            <a:off x="10549117" y="4203211"/>
            <a:ext cx="82161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#Cells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BAB8D-BDE6-949A-EAF0-892D9DE89922}"/>
              </a:ext>
            </a:extLst>
          </p:cNvPr>
          <p:cNvSpPr txBox="1"/>
          <p:nvPr/>
        </p:nvSpPr>
        <p:spPr>
          <a:xfrm>
            <a:off x="3060207" y="3064521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#Cells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5F4E3F-76EC-80DF-37E2-24FEBB8D347D}"/>
              </a:ext>
            </a:extLst>
          </p:cNvPr>
          <p:cNvSpPr/>
          <p:nvPr/>
        </p:nvSpPr>
        <p:spPr>
          <a:xfrm>
            <a:off x="1183344" y="3582102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262D4B-CDB1-5444-710B-C6ADF204190E}"/>
              </a:ext>
            </a:extLst>
          </p:cNvPr>
          <p:cNvSpPr/>
          <p:nvPr/>
        </p:nvSpPr>
        <p:spPr>
          <a:xfrm>
            <a:off x="2975926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DE7B9F-D76E-05BA-F0B8-1D7971661EBF}"/>
              </a:ext>
            </a:extLst>
          </p:cNvPr>
          <p:cNvSpPr/>
          <p:nvPr/>
        </p:nvSpPr>
        <p:spPr>
          <a:xfrm>
            <a:off x="2074333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EDA720-D71E-34E9-671B-F3F80FBC7514}"/>
              </a:ext>
            </a:extLst>
          </p:cNvPr>
          <p:cNvSpPr/>
          <p:nvPr/>
        </p:nvSpPr>
        <p:spPr>
          <a:xfrm>
            <a:off x="2526551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EF62DF-C654-1737-58C9-E5C8B2680511}"/>
              </a:ext>
            </a:extLst>
          </p:cNvPr>
          <p:cNvSpPr/>
          <p:nvPr/>
        </p:nvSpPr>
        <p:spPr>
          <a:xfrm>
            <a:off x="1622115" y="359106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161EA6-5C32-F0AB-1970-D49AB6B10C0F}"/>
              </a:ext>
            </a:extLst>
          </p:cNvPr>
          <p:cNvSpPr/>
          <p:nvPr/>
        </p:nvSpPr>
        <p:spPr>
          <a:xfrm>
            <a:off x="3425272" y="357313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13A0EA-C8F8-7B1E-4E50-4FC5D64C6089}"/>
              </a:ext>
            </a:extLst>
          </p:cNvPr>
          <p:cNvSpPr/>
          <p:nvPr/>
        </p:nvSpPr>
        <p:spPr>
          <a:xfrm>
            <a:off x="3874618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CA167-6C7D-11F4-89BD-43313362850B}"/>
              </a:ext>
            </a:extLst>
          </p:cNvPr>
          <p:cNvSpPr/>
          <p:nvPr/>
        </p:nvSpPr>
        <p:spPr>
          <a:xfrm>
            <a:off x="4322904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7CC9E8-33C6-1831-681D-1AF7D4118F4D}"/>
              </a:ext>
            </a:extLst>
          </p:cNvPr>
          <p:cNvSpPr/>
          <p:nvPr/>
        </p:nvSpPr>
        <p:spPr>
          <a:xfrm>
            <a:off x="4762763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3F7ED3-7CE3-510F-29AE-DB79570FE327}"/>
              </a:ext>
            </a:extLst>
          </p:cNvPr>
          <p:cNvSpPr/>
          <p:nvPr/>
        </p:nvSpPr>
        <p:spPr>
          <a:xfrm>
            <a:off x="5220435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959D8B-9C05-8AD5-2705-059CFE93E995}"/>
              </a:ext>
            </a:extLst>
          </p:cNvPr>
          <p:cNvSpPr/>
          <p:nvPr/>
        </p:nvSpPr>
        <p:spPr>
          <a:xfrm>
            <a:off x="5669810" y="358210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52721FC-B7FB-0F8A-B586-824B3132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0893"/>
              </p:ext>
            </p:extLst>
          </p:nvPr>
        </p:nvGraphicFramePr>
        <p:xfrm>
          <a:off x="1169897" y="5106253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CA4A1457-D502-1FC5-FFC7-FE31CF691B6B}"/>
              </a:ext>
            </a:extLst>
          </p:cNvPr>
          <p:cNvSpPr/>
          <p:nvPr/>
        </p:nvSpPr>
        <p:spPr>
          <a:xfrm>
            <a:off x="1183344" y="5106254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14AE64-6AC3-5404-D204-A59CAF8A2BA2}"/>
              </a:ext>
            </a:extLst>
          </p:cNvPr>
          <p:cNvSpPr/>
          <p:nvPr/>
        </p:nvSpPr>
        <p:spPr>
          <a:xfrm>
            <a:off x="2975926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01D190-81C2-28E2-FEFC-D88E4AA98674}"/>
              </a:ext>
            </a:extLst>
          </p:cNvPr>
          <p:cNvSpPr/>
          <p:nvPr/>
        </p:nvSpPr>
        <p:spPr>
          <a:xfrm>
            <a:off x="2074333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79B878-3BE3-E7C8-4F2E-FCF07B5436D8}"/>
              </a:ext>
            </a:extLst>
          </p:cNvPr>
          <p:cNvSpPr/>
          <p:nvPr/>
        </p:nvSpPr>
        <p:spPr>
          <a:xfrm>
            <a:off x="2526551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153A65-A4DE-98AF-84E2-52EE8BF1D1F2}"/>
              </a:ext>
            </a:extLst>
          </p:cNvPr>
          <p:cNvSpPr/>
          <p:nvPr/>
        </p:nvSpPr>
        <p:spPr>
          <a:xfrm>
            <a:off x="1622115" y="5115218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2123BB-EBD4-8925-1BC7-BC815DA5E207}"/>
              </a:ext>
            </a:extLst>
          </p:cNvPr>
          <p:cNvSpPr/>
          <p:nvPr/>
        </p:nvSpPr>
        <p:spPr>
          <a:xfrm>
            <a:off x="3425272" y="5097288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0903C-4896-B236-A367-F1385F9AE207}"/>
              </a:ext>
            </a:extLst>
          </p:cNvPr>
          <p:cNvSpPr/>
          <p:nvPr/>
        </p:nvSpPr>
        <p:spPr>
          <a:xfrm>
            <a:off x="3874618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EF353-D0E1-4C14-39AD-E45CAA0E0B6E}"/>
              </a:ext>
            </a:extLst>
          </p:cNvPr>
          <p:cNvSpPr/>
          <p:nvPr/>
        </p:nvSpPr>
        <p:spPr>
          <a:xfrm>
            <a:off x="4322904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C3907-E1EE-3092-2B87-26A4A30F6FB6}"/>
              </a:ext>
            </a:extLst>
          </p:cNvPr>
          <p:cNvSpPr/>
          <p:nvPr/>
        </p:nvSpPr>
        <p:spPr>
          <a:xfrm>
            <a:off x="4762763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EC96DC-0E84-F5DF-1AD0-FF8FFBB7F929}"/>
              </a:ext>
            </a:extLst>
          </p:cNvPr>
          <p:cNvSpPr/>
          <p:nvPr/>
        </p:nvSpPr>
        <p:spPr>
          <a:xfrm>
            <a:off x="5220435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43D99E-2840-0794-C054-8C72911519F8}"/>
              </a:ext>
            </a:extLst>
          </p:cNvPr>
          <p:cNvSpPr/>
          <p:nvPr/>
        </p:nvSpPr>
        <p:spPr>
          <a:xfrm>
            <a:off x="5669810" y="5106253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FBCEE0-2182-B694-9B24-E780A0699F77}"/>
              </a:ext>
            </a:extLst>
          </p:cNvPr>
          <p:cNvSpPr/>
          <p:nvPr/>
        </p:nvSpPr>
        <p:spPr>
          <a:xfrm>
            <a:off x="3070571" y="4464410"/>
            <a:ext cx="112418" cy="116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D599BB-D97A-E5FB-A1E7-88E5C4BEA207}"/>
              </a:ext>
            </a:extLst>
          </p:cNvPr>
          <p:cNvCxnSpPr>
            <a:cxnSpLocks/>
            <a:stCxn id="50" idx="4"/>
            <a:endCxn id="63" idx="0"/>
          </p:cNvCxnSpPr>
          <p:nvPr/>
        </p:nvCxnSpPr>
        <p:spPr>
          <a:xfrm rot="5400000">
            <a:off x="4248892" y="2830829"/>
            <a:ext cx="511469" cy="2755692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873CC79-E241-B63A-190E-4F9247580E4D}"/>
              </a:ext>
            </a:extLst>
          </p:cNvPr>
          <p:cNvCxnSpPr>
            <a:cxnSpLocks/>
            <a:stCxn id="49" idx="4"/>
            <a:endCxn id="63" idx="0"/>
          </p:cNvCxnSpPr>
          <p:nvPr/>
        </p:nvCxnSpPr>
        <p:spPr>
          <a:xfrm rot="5400000">
            <a:off x="4024205" y="3055517"/>
            <a:ext cx="511469" cy="2306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E5A81D0B-B600-92AB-F59D-1299F9B5AEEA}"/>
              </a:ext>
            </a:extLst>
          </p:cNvPr>
          <p:cNvCxnSpPr>
            <a:cxnSpLocks/>
            <a:stCxn id="48" idx="4"/>
            <a:endCxn id="63" idx="0"/>
          </p:cNvCxnSpPr>
          <p:nvPr/>
        </p:nvCxnSpPr>
        <p:spPr>
          <a:xfrm rot="5400000">
            <a:off x="3795369" y="3284353"/>
            <a:ext cx="511469" cy="18486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F20F6AC-929C-BB67-BB54-12418105FFD8}"/>
              </a:ext>
            </a:extLst>
          </p:cNvPr>
          <p:cNvCxnSpPr>
            <a:cxnSpLocks/>
            <a:stCxn id="47" idx="4"/>
            <a:endCxn id="63" idx="0"/>
          </p:cNvCxnSpPr>
          <p:nvPr/>
        </p:nvCxnSpPr>
        <p:spPr>
          <a:xfrm rot="5400000">
            <a:off x="3575439" y="3504282"/>
            <a:ext cx="511469" cy="14087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E846C933-8D63-62DE-80CB-A909CC2BC61C}"/>
              </a:ext>
            </a:extLst>
          </p:cNvPr>
          <p:cNvCxnSpPr>
            <a:cxnSpLocks/>
            <a:stCxn id="46" idx="4"/>
            <a:endCxn id="63" idx="0"/>
          </p:cNvCxnSpPr>
          <p:nvPr/>
        </p:nvCxnSpPr>
        <p:spPr>
          <a:xfrm rot="5400000">
            <a:off x="3351296" y="3728425"/>
            <a:ext cx="511469" cy="960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F8A668E-D723-3311-B9AF-ECA2FB0568EB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5400000">
            <a:off x="3126623" y="3953098"/>
            <a:ext cx="511469" cy="511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1014805-FBFE-3D79-B147-7E10C6B60BBE}"/>
              </a:ext>
            </a:extLst>
          </p:cNvPr>
          <p:cNvCxnSpPr>
            <a:cxnSpLocks/>
            <a:stCxn id="41" idx="4"/>
            <a:endCxn id="63" idx="0"/>
          </p:cNvCxnSpPr>
          <p:nvPr/>
        </p:nvCxnSpPr>
        <p:spPr>
          <a:xfrm rot="5400000">
            <a:off x="2901950" y="4177771"/>
            <a:ext cx="511469" cy="61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FF55A32-B96A-C9BC-023E-AD88C3B734FD}"/>
              </a:ext>
            </a:extLst>
          </p:cNvPr>
          <p:cNvCxnSpPr>
            <a:cxnSpLocks/>
            <a:stCxn id="43" idx="4"/>
            <a:endCxn id="63" idx="0"/>
          </p:cNvCxnSpPr>
          <p:nvPr/>
        </p:nvCxnSpPr>
        <p:spPr>
          <a:xfrm rot="16200000" flipH="1">
            <a:off x="2677262" y="4014891"/>
            <a:ext cx="511469" cy="3875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4798143-FAC9-CC49-997C-321B35559B03}"/>
              </a:ext>
            </a:extLst>
          </p:cNvPr>
          <p:cNvCxnSpPr>
            <a:cxnSpLocks/>
            <a:stCxn id="42" idx="4"/>
            <a:endCxn id="63" idx="0"/>
          </p:cNvCxnSpPr>
          <p:nvPr/>
        </p:nvCxnSpPr>
        <p:spPr>
          <a:xfrm rot="16200000" flipH="1">
            <a:off x="2451153" y="3788782"/>
            <a:ext cx="511469" cy="8397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3903883-4F11-AA53-B03A-DB3372C77B6B}"/>
              </a:ext>
            </a:extLst>
          </p:cNvPr>
          <p:cNvCxnSpPr>
            <a:cxnSpLocks/>
            <a:stCxn id="44" idx="4"/>
            <a:endCxn id="63" idx="0"/>
          </p:cNvCxnSpPr>
          <p:nvPr/>
        </p:nvCxnSpPr>
        <p:spPr>
          <a:xfrm rot="16200000" flipH="1">
            <a:off x="2229526" y="3567156"/>
            <a:ext cx="502504" cy="12920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475C2BB-1F13-8562-C1F5-33C620CDEA27}"/>
              </a:ext>
            </a:extLst>
          </p:cNvPr>
          <p:cNvCxnSpPr>
            <a:cxnSpLocks/>
            <a:stCxn id="40" idx="4"/>
            <a:endCxn id="63" idx="0"/>
          </p:cNvCxnSpPr>
          <p:nvPr/>
        </p:nvCxnSpPr>
        <p:spPr>
          <a:xfrm rot="16200000" flipH="1">
            <a:off x="2005659" y="3343289"/>
            <a:ext cx="511468" cy="1730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70C11023-F37F-0914-142C-2DFABAE4E23C}"/>
              </a:ext>
            </a:extLst>
          </p:cNvPr>
          <p:cNvCxnSpPr>
            <a:cxnSpLocks/>
            <a:stCxn id="63" idx="4"/>
            <a:endCxn id="52" idx="0"/>
          </p:cNvCxnSpPr>
          <p:nvPr/>
        </p:nvCxnSpPr>
        <p:spPr>
          <a:xfrm rot="5400000">
            <a:off x="1998809" y="3978282"/>
            <a:ext cx="525169" cy="1730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E8917CAB-8830-3BF2-57C5-3606F222B20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>
          <a:xfrm rot="5400000">
            <a:off x="2213713" y="4202150"/>
            <a:ext cx="534133" cy="12920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BFDE8EA0-8206-A153-D798-156F33E82118}"/>
              </a:ext>
            </a:extLst>
          </p:cNvPr>
          <p:cNvCxnSpPr>
            <a:cxnSpLocks/>
            <a:stCxn id="63" idx="4"/>
            <a:endCxn id="54" idx="0"/>
          </p:cNvCxnSpPr>
          <p:nvPr/>
        </p:nvCxnSpPr>
        <p:spPr>
          <a:xfrm rot="5400000">
            <a:off x="2444304" y="4423777"/>
            <a:ext cx="525168" cy="8397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DEE69DE-D69B-63DC-E9DD-2FA116FA0423}"/>
              </a:ext>
            </a:extLst>
          </p:cNvPr>
          <p:cNvCxnSpPr>
            <a:cxnSpLocks/>
            <a:stCxn id="63" idx="4"/>
            <a:endCxn id="55" idx="0"/>
          </p:cNvCxnSpPr>
          <p:nvPr/>
        </p:nvCxnSpPr>
        <p:spPr>
          <a:xfrm rot="5400000">
            <a:off x="2670413" y="4649886"/>
            <a:ext cx="525168" cy="3875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2F60BE9-52BE-EEA5-34EB-09D76998A976}"/>
              </a:ext>
            </a:extLst>
          </p:cNvPr>
          <p:cNvCxnSpPr>
            <a:cxnSpLocks/>
            <a:stCxn id="63" idx="4"/>
            <a:endCxn id="53" idx="0"/>
          </p:cNvCxnSpPr>
          <p:nvPr/>
        </p:nvCxnSpPr>
        <p:spPr>
          <a:xfrm rot="16200000" flipH="1">
            <a:off x="2895100" y="4812765"/>
            <a:ext cx="525168" cy="61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907BC38-6E8A-A13E-DFD9-6AE848972006}"/>
              </a:ext>
            </a:extLst>
          </p:cNvPr>
          <p:cNvCxnSpPr>
            <a:cxnSpLocks/>
            <a:stCxn id="63" idx="4"/>
            <a:endCxn id="51" idx="0"/>
          </p:cNvCxnSpPr>
          <p:nvPr/>
        </p:nvCxnSpPr>
        <p:spPr>
          <a:xfrm rot="16200000" flipH="1">
            <a:off x="3119773" y="4588092"/>
            <a:ext cx="525168" cy="511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2F6FBAF-0F05-84E1-9576-1ED3D85DCF0F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rot="16200000" flipH="1">
            <a:off x="3344446" y="4363419"/>
            <a:ext cx="525168" cy="960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A95AC7B-167D-6DD6-420E-9816348EE0D8}"/>
              </a:ext>
            </a:extLst>
          </p:cNvPr>
          <p:cNvCxnSpPr>
            <a:cxnSpLocks/>
            <a:stCxn id="63" idx="4"/>
            <a:endCxn id="59" idx="0"/>
          </p:cNvCxnSpPr>
          <p:nvPr/>
        </p:nvCxnSpPr>
        <p:spPr>
          <a:xfrm rot="16200000" flipH="1">
            <a:off x="3568589" y="4139276"/>
            <a:ext cx="525168" cy="14087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9CBBBE5B-2E13-1DD1-EA87-4B7A912ECD0A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 rot="16200000" flipH="1">
            <a:off x="3788518" y="3919346"/>
            <a:ext cx="525168" cy="18486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493571D8-7B98-CB41-64F3-3D42BB6DE200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rot="16200000" flipH="1">
            <a:off x="4017354" y="3690510"/>
            <a:ext cx="525168" cy="2306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5557160-605B-228C-2DF7-66C4E923266A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 rot="16200000" flipH="1">
            <a:off x="4242042" y="3465823"/>
            <a:ext cx="525168" cy="27556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F553E-D4A8-F2C4-2CFE-4046F682F714}"/>
              </a:ext>
            </a:extLst>
          </p:cNvPr>
          <p:cNvSpPr txBox="1"/>
          <p:nvPr/>
        </p:nvSpPr>
        <p:spPr>
          <a:xfrm>
            <a:off x="3322674" y="4367436"/>
            <a:ext cx="1634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Self-Attention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E0933CBF-22FC-737C-98D8-707C9797AEC5}"/>
              </a:ext>
            </a:extLst>
          </p:cNvPr>
          <p:cNvCxnSpPr>
            <a:cxnSpLocks/>
            <a:stCxn id="9" idx="1"/>
            <a:endCxn id="51" idx="1"/>
          </p:cNvCxnSpPr>
          <p:nvPr/>
        </p:nvCxnSpPr>
        <p:spPr>
          <a:xfrm rot="10800000" flipV="1">
            <a:off x="1169897" y="3767521"/>
            <a:ext cx="12700" cy="15241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89FE86B3-C805-3E19-8118-97A7600D86A7}"/>
              </a:ext>
            </a:extLst>
          </p:cNvPr>
          <p:cNvCxnSpPr>
            <a:cxnSpLocks/>
            <a:stCxn id="62" idx="4"/>
            <a:endCxn id="227" idx="1"/>
          </p:cNvCxnSpPr>
          <p:nvPr/>
        </p:nvCxnSpPr>
        <p:spPr>
          <a:xfrm rot="16200000" flipH="1">
            <a:off x="6193136" y="5166429"/>
            <a:ext cx="379602" cy="1000930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F890EFF9-234A-D1E1-C427-7FB97DA2EA0E}"/>
              </a:ext>
            </a:extLst>
          </p:cNvPr>
          <p:cNvCxnSpPr>
            <a:cxnSpLocks/>
            <a:stCxn id="61" idx="4"/>
            <a:endCxn id="227" idx="1"/>
          </p:cNvCxnSpPr>
          <p:nvPr/>
        </p:nvCxnSpPr>
        <p:spPr>
          <a:xfrm rot="16200000" flipH="1">
            <a:off x="5968448" y="4941741"/>
            <a:ext cx="379602" cy="1450305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0F6B3D55-BF33-0A58-5A9A-65F23F59D64F}"/>
              </a:ext>
            </a:extLst>
          </p:cNvPr>
          <p:cNvCxnSpPr>
            <a:cxnSpLocks/>
            <a:stCxn id="60" idx="4"/>
            <a:endCxn id="227" idx="1"/>
          </p:cNvCxnSpPr>
          <p:nvPr/>
        </p:nvCxnSpPr>
        <p:spPr>
          <a:xfrm rot="16200000" flipH="1">
            <a:off x="5739612" y="4712905"/>
            <a:ext cx="379602" cy="1907977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52553D23-0BA1-646B-EF18-6944801F7982}"/>
              </a:ext>
            </a:extLst>
          </p:cNvPr>
          <p:cNvCxnSpPr>
            <a:cxnSpLocks/>
            <a:stCxn id="59" idx="4"/>
            <a:endCxn id="227" idx="1"/>
          </p:cNvCxnSpPr>
          <p:nvPr/>
        </p:nvCxnSpPr>
        <p:spPr>
          <a:xfrm rot="16200000" flipH="1">
            <a:off x="5519683" y="4492976"/>
            <a:ext cx="379602" cy="2347836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71309728-2D3F-DB29-6BEB-FFA380C9902A}"/>
              </a:ext>
            </a:extLst>
          </p:cNvPr>
          <p:cNvCxnSpPr>
            <a:cxnSpLocks/>
            <a:stCxn id="58" idx="4"/>
            <a:endCxn id="227" idx="1"/>
          </p:cNvCxnSpPr>
          <p:nvPr/>
        </p:nvCxnSpPr>
        <p:spPr>
          <a:xfrm rot="16200000" flipH="1">
            <a:off x="5295540" y="4268833"/>
            <a:ext cx="379602" cy="2796122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1ED2FBCA-292D-C719-364F-D8C5C42869E9}"/>
              </a:ext>
            </a:extLst>
          </p:cNvPr>
          <p:cNvCxnSpPr>
            <a:cxnSpLocks/>
            <a:stCxn id="57" idx="4"/>
            <a:endCxn id="227" idx="1"/>
          </p:cNvCxnSpPr>
          <p:nvPr/>
        </p:nvCxnSpPr>
        <p:spPr>
          <a:xfrm rot="16200000" flipH="1">
            <a:off x="5066385" y="4039677"/>
            <a:ext cx="388567" cy="3245468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B978A975-C5FC-AB04-6572-897B6367579A}"/>
              </a:ext>
            </a:extLst>
          </p:cNvPr>
          <p:cNvCxnSpPr>
            <a:cxnSpLocks/>
            <a:stCxn id="53" idx="4"/>
            <a:endCxn id="227" idx="1"/>
          </p:cNvCxnSpPr>
          <p:nvPr/>
        </p:nvCxnSpPr>
        <p:spPr>
          <a:xfrm rot="16200000" flipH="1">
            <a:off x="4846194" y="3819487"/>
            <a:ext cx="379602" cy="3694814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E0A39E5A-2105-CDB5-A60F-5187A6581B0F}"/>
              </a:ext>
            </a:extLst>
          </p:cNvPr>
          <p:cNvCxnSpPr>
            <a:cxnSpLocks/>
            <a:stCxn id="55" idx="4"/>
            <a:endCxn id="227" idx="1"/>
          </p:cNvCxnSpPr>
          <p:nvPr/>
        </p:nvCxnSpPr>
        <p:spPr>
          <a:xfrm rot="16200000" flipH="1">
            <a:off x="4621506" y="3594799"/>
            <a:ext cx="379602" cy="4144189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4C6F5665-47BA-3BFD-A28C-C45ABFADD45D}"/>
              </a:ext>
            </a:extLst>
          </p:cNvPr>
          <p:cNvCxnSpPr>
            <a:cxnSpLocks/>
            <a:stCxn id="54" idx="4"/>
            <a:endCxn id="227" idx="1"/>
          </p:cNvCxnSpPr>
          <p:nvPr/>
        </p:nvCxnSpPr>
        <p:spPr>
          <a:xfrm rot="16200000" flipH="1">
            <a:off x="4395397" y="3368690"/>
            <a:ext cx="379602" cy="4596407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21FD188E-E5EE-ED01-EEB0-CFBF2D0F711F}"/>
              </a:ext>
            </a:extLst>
          </p:cNvPr>
          <p:cNvCxnSpPr>
            <a:cxnSpLocks/>
            <a:stCxn id="56" idx="4"/>
            <a:endCxn id="227" idx="1"/>
          </p:cNvCxnSpPr>
          <p:nvPr/>
        </p:nvCxnSpPr>
        <p:spPr>
          <a:xfrm rot="16200000" flipH="1">
            <a:off x="4173771" y="3147063"/>
            <a:ext cx="370637" cy="5048625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F000C73A-65D6-D373-8CC7-56AD6EFAF641}"/>
              </a:ext>
            </a:extLst>
          </p:cNvPr>
          <p:cNvCxnSpPr>
            <a:cxnSpLocks/>
            <a:stCxn id="52" idx="4"/>
            <a:endCxn id="227" idx="1"/>
          </p:cNvCxnSpPr>
          <p:nvPr/>
        </p:nvCxnSpPr>
        <p:spPr>
          <a:xfrm rot="16200000" flipH="1">
            <a:off x="3949904" y="2923196"/>
            <a:ext cx="379601" cy="5487396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C00E2EF0-1A13-DF49-6D26-3AF5D58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9417"/>
              </p:ext>
            </p:extLst>
          </p:nvPr>
        </p:nvGraphicFramePr>
        <p:xfrm>
          <a:off x="6883402" y="5671275"/>
          <a:ext cx="1303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15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Vector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3CD08243-790E-A307-94E9-4EEE3F49D84B}"/>
              </a:ext>
            </a:extLst>
          </p:cNvPr>
          <p:cNvCxnSpPr>
            <a:cxnSpLocks/>
            <a:stCxn id="229" idx="0"/>
            <a:endCxn id="229" idx="6"/>
          </p:cNvCxnSpPr>
          <p:nvPr/>
        </p:nvCxnSpPr>
        <p:spPr>
          <a:xfrm rot="16200000" flipH="1">
            <a:off x="5924433" y="5097289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8FEF2FE2-8E85-6DAC-8D1E-FB46368C1B1A}"/>
              </a:ext>
            </a:extLst>
          </p:cNvPr>
          <p:cNvSpPr/>
          <p:nvPr/>
        </p:nvSpPr>
        <p:spPr>
          <a:xfrm>
            <a:off x="5742898" y="5097288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493954"/>
                  </p:ext>
                </p:extLst>
              </p:nvPr>
            </p:nvGraphicFramePr>
            <p:xfrm>
              <a:off x="8968944" y="5672670"/>
              <a:ext cx="1303115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115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493954"/>
                  </p:ext>
                </p:extLst>
              </p:nvPr>
            </p:nvGraphicFramePr>
            <p:xfrm>
              <a:off x="8968944" y="5672670"/>
              <a:ext cx="1303115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115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65" t="-1613" r="-93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25F54-8513-0C79-EA5E-E7F2E7FAF0D9}"/>
              </a:ext>
            </a:extLst>
          </p:cNvPr>
          <p:cNvCxnSpPr>
            <a:cxnSpLocks/>
          </p:cNvCxnSpPr>
          <p:nvPr/>
        </p:nvCxnSpPr>
        <p:spPr>
          <a:xfrm>
            <a:off x="8759264" y="1905501"/>
            <a:ext cx="1136525" cy="10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175396C4-3334-5CC1-C027-0F27F4F57291}"/>
              </a:ext>
            </a:extLst>
          </p:cNvPr>
          <p:cNvSpPr txBox="1"/>
          <p:nvPr/>
        </p:nvSpPr>
        <p:spPr>
          <a:xfrm>
            <a:off x="8759264" y="1624187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19F947F-D702-E5AF-3C74-6673CCDB1EA3}"/>
              </a:ext>
            </a:extLst>
          </p:cNvPr>
          <p:cNvCxnSpPr>
            <a:cxnSpLocks/>
            <a:stCxn id="227" idx="3"/>
            <a:endCxn id="263" idx="1"/>
          </p:cNvCxnSpPr>
          <p:nvPr/>
        </p:nvCxnSpPr>
        <p:spPr>
          <a:xfrm>
            <a:off x="8186517" y="5856695"/>
            <a:ext cx="782427" cy="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4</cp:revision>
  <dcterms:created xsi:type="dcterms:W3CDTF">2024-05-30T14:23:26Z</dcterms:created>
  <dcterms:modified xsi:type="dcterms:W3CDTF">2024-06-05T23:30:32Z</dcterms:modified>
</cp:coreProperties>
</file>