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42 identifiers, 42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52423"/>
            <a:ext cx="10911535" cy="394672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361009" y="1665465"/>
            <a:ext cx="9469676"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806012" y="1665465"/>
            <a:ext cx="657967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1717065"/>
            <a:ext cx="10911535" cy="50174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2025483"/>
            <a:ext cx="10911535" cy="4400604"/>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GO:1900076|regulation of cellular response to insulin stimulus|-6.3;GO:0010942|positive regulation of cell death|-6.2;GO:0000165|MAPK cascade|-6.0</a:t>
                      </a:r>
                    </a:p>
                  </a:txBody>
                  <a:tcPr/>
                </a:tc>
              </a:tr>
              <a:tr h="1024128">
                <a:tc>
                  <a:txBody>
                    <a:bodyPr/>
                    <a:lstStyle/>
                    <a:p>
                      <a:r>
                        <a:t>MyList_MCODE_ALL</a:t>
                      </a:r>
                    </a:p>
                  </a:txBody>
                  <a:tcPr/>
                </a:tc>
                <a:tc>
                  <a:txBody>
                    <a:bodyPr/>
                    <a:lstStyle/>
                    <a:p>
                      <a:r>
                        <a:t>GO:0071345|cellular response to cytokine stimulus|-6.1;R-HSA-909733|Interferon alpha/beta signaling|-6.0;GO:0010942|positive regulation of cell death|-4.7</a:t>
                      </a:r>
                    </a:p>
                  </a:txBody>
                  <a:tcPr/>
                </a:tc>
              </a:tr>
              <a:tr h="1024128">
                <a:tc>
                  <a:txBody>
                    <a:bodyPr/>
                    <a:lstStyle/>
                    <a:p>
                      <a:r>
                        <a:t>MyList_SUB1_MCODE_1</a:t>
                      </a:r>
                    </a:p>
                  </a:txBody>
                  <a:tcPr/>
                </a:tc>
                <a:tc>
                  <a:txBody>
                    <a:bodyPr/>
                    <a:lstStyle/>
                    <a:p>
                      <a:r>
                        <a:t>GO:1901214|regulation of neuron death|-4.9;GO:0010639|negative regulation of organelle organization|-4.9;GO:0051640|organelle localization|-4.3</a:t>
                      </a:r>
                    </a:p>
                  </a:txBody>
                  <a:tcPr/>
                </a:tc>
              </a:tr>
              <a:tr h="1024128">
                <a:tc>
                  <a:txBody>
                    <a:bodyPr/>
                    <a:lstStyle/>
                    <a:p>
                      <a:r>
                        <a:t>MyList_SUB2_MCODE_2</a:t>
                      </a:r>
                    </a:p>
                  </a:txBody>
                  <a:tcPr/>
                </a:tc>
                <a:tc>
                  <a:txBody>
                    <a:bodyPr/>
                    <a:lstStyle/>
                    <a:p>
                      <a:r>
                        <a:t>R-HSA-909733|Interferon alpha/beta signaling|-7.3;R-HSA-913531|Interferon Signaling|-5.9;GO:0051607|defense response to virus|-5.6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