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4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19150"/>
            <a:ext cx="4038600" cy="37754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19150"/>
            <a:ext cx="4038600" cy="37754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9150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76350"/>
            <a:ext cx="4040188" cy="33182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19150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76350"/>
            <a:ext cx="4041775" cy="33182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9150"/>
            <a:ext cx="8229600" cy="3775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STM32F103C8T8 (</a:t>
            </a:r>
            <a:r>
              <a:rPr lang="en-IN" dirty="0" err="1" smtClean="0"/>
              <a:t>Bluepill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4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TM32 Blue Pill top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7" r="3562"/>
          <a:stretch/>
        </p:blipFill>
        <p:spPr bwMode="auto">
          <a:xfrm rot="5400000">
            <a:off x="2179610" y="2098151"/>
            <a:ext cx="4102098" cy="198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Arrow Connector 70"/>
          <p:cNvCxnSpPr/>
          <p:nvPr/>
        </p:nvCxnSpPr>
        <p:spPr>
          <a:xfrm>
            <a:off x="2212818" y="1444337"/>
            <a:ext cx="14166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212818" y="1612323"/>
            <a:ext cx="14166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212818" y="1276350"/>
            <a:ext cx="14166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212818" y="1962150"/>
            <a:ext cx="14166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212818" y="3082926"/>
            <a:ext cx="14166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212818" y="3266441"/>
            <a:ext cx="14166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212818" y="3443606"/>
            <a:ext cx="14166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212818" y="3629027"/>
            <a:ext cx="14166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212818" y="3816986"/>
            <a:ext cx="14166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212818" y="4000500"/>
            <a:ext cx="14166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921165" y="4562475"/>
            <a:ext cx="7083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921165" y="4752975"/>
            <a:ext cx="7083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4857750" y="219075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4857750" y="203835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857750" y="4010025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857750" y="3827463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857750" y="36449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4857750" y="3462338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4857750" y="3279775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4857750" y="3097213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4857750" y="291465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GRBL Pin Diagram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5282110" y="3924300"/>
            <a:ext cx="509090" cy="1524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 smtClean="0">
                <a:solidFill>
                  <a:schemeClr val="accent2">
                    <a:lumMod val="75000"/>
                  </a:schemeClr>
                </a:solidFill>
              </a:rPr>
              <a:t>PA0</a:t>
            </a:r>
            <a:endParaRPr lang="en-IN" sz="1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282110" y="3743325"/>
            <a:ext cx="509090" cy="1524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 smtClean="0">
                <a:solidFill>
                  <a:schemeClr val="accent4">
                    <a:lumMod val="75000"/>
                  </a:schemeClr>
                </a:solidFill>
              </a:rPr>
              <a:t>PA1</a:t>
            </a:r>
            <a:endParaRPr lang="en-IN" sz="1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282110" y="3562350"/>
            <a:ext cx="509090" cy="1524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 smtClean="0">
                <a:solidFill>
                  <a:schemeClr val="accent6">
                    <a:lumMod val="75000"/>
                  </a:schemeClr>
                </a:solidFill>
              </a:rPr>
              <a:t>PA2</a:t>
            </a:r>
            <a:endParaRPr lang="en-IN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282110" y="3381375"/>
            <a:ext cx="509090" cy="1524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 smtClean="0">
                <a:solidFill>
                  <a:schemeClr val="accent2">
                    <a:lumMod val="75000"/>
                  </a:schemeClr>
                </a:solidFill>
              </a:rPr>
              <a:t>PA3</a:t>
            </a:r>
            <a:endParaRPr lang="en-IN" sz="1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282110" y="3200400"/>
            <a:ext cx="509090" cy="1524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 smtClean="0">
                <a:solidFill>
                  <a:schemeClr val="accent4">
                    <a:lumMod val="75000"/>
                  </a:schemeClr>
                </a:solidFill>
              </a:rPr>
              <a:t>PA4</a:t>
            </a:r>
            <a:endParaRPr lang="en-IN" sz="1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282110" y="3019425"/>
            <a:ext cx="509090" cy="1524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 smtClean="0">
                <a:solidFill>
                  <a:schemeClr val="accent6">
                    <a:lumMod val="75000"/>
                  </a:schemeClr>
                </a:solidFill>
              </a:rPr>
              <a:t>PA5</a:t>
            </a:r>
            <a:endParaRPr lang="en-IN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940598" y="3924300"/>
            <a:ext cx="819895" cy="1524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 smtClean="0">
                <a:solidFill>
                  <a:schemeClr val="accent2">
                    <a:lumMod val="75000"/>
                  </a:schemeClr>
                </a:solidFill>
              </a:rPr>
              <a:t>X Step</a:t>
            </a:r>
            <a:endParaRPr lang="en-IN" sz="1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940598" y="3743325"/>
            <a:ext cx="819895" cy="1524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 smtClean="0">
                <a:solidFill>
                  <a:schemeClr val="accent4">
                    <a:lumMod val="75000"/>
                  </a:schemeClr>
                </a:solidFill>
              </a:rPr>
              <a:t>Y </a:t>
            </a:r>
            <a:r>
              <a:rPr lang="en-IN" sz="1000" b="1" dirty="0">
                <a:solidFill>
                  <a:schemeClr val="accent4">
                    <a:lumMod val="75000"/>
                  </a:schemeClr>
                </a:solidFill>
              </a:rPr>
              <a:t>Step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940598" y="3562350"/>
            <a:ext cx="819895" cy="1524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 smtClean="0">
                <a:solidFill>
                  <a:schemeClr val="accent6">
                    <a:lumMod val="75000"/>
                  </a:schemeClr>
                </a:solidFill>
              </a:rPr>
              <a:t>Z Step</a:t>
            </a:r>
            <a:endParaRPr lang="en-IN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940598" y="3381375"/>
            <a:ext cx="819895" cy="1524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 smtClean="0">
                <a:solidFill>
                  <a:schemeClr val="accent2">
                    <a:lumMod val="75000"/>
                  </a:schemeClr>
                </a:solidFill>
              </a:rPr>
              <a:t>X Direction</a:t>
            </a:r>
            <a:endParaRPr lang="en-IN" sz="1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940598" y="3200400"/>
            <a:ext cx="819895" cy="1524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 smtClean="0">
                <a:solidFill>
                  <a:schemeClr val="accent4">
                    <a:lumMod val="75000"/>
                  </a:schemeClr>
                </a:solidFill>
              </a:rPr>
              <a:t>Y Direction</a:t>
            </a:r>
            <a:endParaRPr lang="en-IN" sz="1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940598" y="3019425"/>
            <a:ext cx="819895" cy="1524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 smtClean="0">
                <a:solidFill>
                  <a:schemeClr val="accent6">
                    <a:lumMod val="75000"/>
                  </a:schemeClr>
                </a:solidFill>
              </a:rPr>
              <a:t>Z </a:t>
            </a:r>
            <a:r>
              <a:rPr lang="en-IN" sz="1000" b="1" dirty="0">
                <a:solidFill>
                  <a:schemeClr val="accent6">
                    <a:lumMod val="75000"/>
                  </a:schemeClr>
                </a:solidFill>
              </a:rPr>
              <a:t>Direction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282110" y="2838450"/>
            <a:ext cx="509090" cy="1524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PA6</a:t>
            </a:r>
            <a:endParaRPr lang="en-IN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5940598" y="2838450"/>
            <a:ext cx="819895" cy="1524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Disable</a:t>
            </a:r>
            <a:endParaRPr lang="en-IN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2784418" y="1885950"/>
            <a:ext cx="509090" cy="1524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 smtClean="0">
                <a:solidFill>
                  <a:schemeClr val="tx2">
                    <a:lumMod val="75000"/>
                  </a:schemeClr>
                </a:solidFill>
              </a:rPr>
              <a:t>PA8</a:t>
            </a:r>
            <a:endParaRPr lang="en-IN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631305" y="1885950"/>
            <a:ext cx="992074" cy="1524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 smtClean="0">
                <a:solidFill>
                  <a:schemeClr val="tx2">
                    <a:lumMod val="75000"/>
                  </a:schemeClr>
                </a:solidFill>
              </a:rPr>
              <a:t>Spindle PWM</a:t>
            </a:r>
            <a:endParaRPr lang="en-IN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784418" y="3006726"/>
            <a:ext cx="509090" cy="1524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 smtClean="0">
                <a:solidFill>
                  <a:schemeClr val="tx2">
                    <a:lumMod val="75000"/>
                  </a:schemeClr>
                </a:solidFill>
              </a:rPr>
              <a:t>PB3</a:t>
            </a:r>
            <a:endParaRPr lang="en-IN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631305" y="3006726"/>
            <a:ext cx="992074" cy="1524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 smtClean="0">
                <a:solidFill>
                  <a:schemeClr val="tx2">
                    <a:lumMod val="75000"/>
                  </a:schemeClr>
                </a:solidFill>
              </a:rPr>
              <a:t>Coolant Flood</a:t>
            </a:r>
            <a:endParaRPr lang="en-IN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784418" y="3190241"/>
            <a:ext cx="509090" cy="1524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 smtClean="0">
                <a:solidFill>
                  <a:schemeClr val="tx2">
                    <a:lumMod val="75000"/>
                  </a:schemeClr>
                </a:solidFill>
              </a:rPr>
              <a:t>PB4</a:t>
            </a:r>
            <a:endParaRPr lang="en-IN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31305" y="3190241"/>
            <a:ext cx="992074" cy="1524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 smtClean="0">
                <a:solidFill>
                  <a:schemeClr val="tx2">
                    <a:lumMod val="75000"/>
                  </a:schemeClr>
                </a:solidFill>
              </a:rPr>
              <a:t>Coolant Mist</a:t>
            </a:r>
            <a:endParaRPr lang="en-IN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784418" y="3373756"/>
            <a:ext cx="509090" cy="1524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rgbClr val="FF0000"/>
                </a:solidFill>
              </a:rPr>
              <a:t>PB5</a:t>
            </a:r>
            <a:endParaRPr lang="en-IN" sz="1000" dirty="0">
              <a:solidFill>
                <a:srgbClr val="FF000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631305" y="3373756"/>
            <a:ext cx="992074" cy="1524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rgbClr val="FF0000"/>
                </a:solidFill>
              </a:rPr>
              <a:t>R</a:t>
            </a:r>
            <a:r>
              <a:rPr lang="en-IN" sz="1000" dirty="0" smtClean="0">
                <a:solidFill>
                  <a:srgbClr val="FF0000"/>
                </a:solidFill>
              </a:rPr>
              <a:t>eset</a:t>
            </a:r>
            <a:endParaRPr lang="en-IN" sz="1000" dirty="0">
              <a:solidFill>
                <a:srgbClr val="FF00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784418" y="3557271"/>
            <a:ext cx="509090" cy="1524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2"/>
                </a:solidFill>
              </a:rPr>
              <a:t>PB6</a:t>
            </a:r>
            <a:endParaRPr lang="en-IN" sz="1000" dirty="0">
              <a:solidFill>
                <a:schemeClr val="tx2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631305" y="3557271"/>
            <a:ext cx="992074" cy="1524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2"/>
                </a:solidFill>
              </a:rPr>
              <a:t>Feed Hold</a:t>
            </a:r>
            <a:endParaRPr lang="en-IN" sz="1000" dirty="0">
              <a:solidFill>
                <a:schemeClr val="tx2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784418" y="3740786"/>
            <a:ext cx="509090" cy="1524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2"/>
                </a:solidFill>
              </a:rPr>
              <a:t>PB7</a:t>
            </a:r>
            <a:endParaRPr lang="en-IN" sz="1000" dirty="0">
              <a:solidFill>
                <a:schemeClr val="tx2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631305" y="3740786"/>
            <a:ext cx="992074" cy="1524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2"/>
                </a:solidFill>
              </a:rPr>
              <a:t>Cycle Start</a:t>
            </a:r>
            <a:endParaRPr lang="en-IN" sz="1000" dirty="0">
              <a:solidFill>
                <a:schemeClr val="tx2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784418" y="3924300"/>
            <a:ext cx="509090" cy="1524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2"/>
                </a:solidFill>
              </a:rPr>
              <a:t>PB8</a:t>
            </a:r>
            <a:endParaRPr lang="en-IN" sz="1000" dirty="0">
              <a:solidFill>
                <a:schemeClr val="tx2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631305" y="3924300"/>
            <a:ext cx="992074" cy="1524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2"/>
                </a:solidFill>
              </a:rPr>
              <a:t>Safety Door</a:t>
            </a:r>
            <a:endParaRPr lang="en-IN" sz="1000" dirty="0">
              <a:solidFill>
                <a:schemeClr val="tx2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784418" y="1200150"/>
            <a:ext cx="509090" cy="1524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 smtClean="0">
                <a:solidFill>
                  <a:schemeClr val="accent6">
                    <a:lumMod val="75000"/>
                  </a:schemeClr>
                </a:solidFill>
              </a:rPr>
              <a:t>PB12</a:t>
            </a:r>
            <a:endParaRPr lang="en-IN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803484" y="1200150"/>
            <a:ext cx="819895" cy="1524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 smtClean="0">
                <a:solidFill>
                  <a:schemeClr val="accent6">
                    <a:lumMod val="75000"/>
                  </a:schemeClr>
                </a:solidFill>
              </a:rPr>
              <a:t>Z Limit</a:t>
            </a:r>
            <a:endParaRPr lang="en-IN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282110" y="2114550"/>
            <a:ext cx="509090" cy="1524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 smtClean="0">
                <a:solidFill>
                  <a:schemeClr val="accent2">
                    <a:lumMod val="75000"/>
                  </a:schemeClr>
                </a:solidFill>
              </a:rPr>
              <a:t>PB10</a:t>
            </a:r>
            <a:endParaRPr lang="en-IN" sz="1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940598" y="2114550"/>
            <a:ext cx="819895" cy="1524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 smtClean="0">
                <a:solidFill>
                  <a:schemeClr val="accent2">
                    <a:lumMod val="75000"/>
                  </a:schemeClr>
                </a:solidFill>
              </a:rPr>
              <a:t>X Limit</a:t>
            </a:r>
            <a:endParaRPr lang="en-IN" sz="1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282110" y="1952625"/>
            <a:ext cx="509090" cy="1524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 smtClean="0">
                <a:solidFill>
                  <a:schemeClr val="accent4">
                    <a:lumMod val="75000"/>
                  </a:schemeClr>
                </a:solidFill>
              </a:rPr>
              <a:t>PB11</a:t>
            </a:r>
            <a:endParaRPr lang="en-IN" sz="1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940598" y="1952625"/>
            <a:ext cx="819895" cy="1524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 smtClean="0">
                <a:solidFill>
                  <a:schemeClr val="accent4">
                    <a:lumMod val="75000"/>
                  </a:schemeClr>
                </a:solidFill>
              </a:rPr>
              <a:t>Y Limit</a:t>
            </a:r>
            <a:endParaRPr lang="en-IN" sz="1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784418" y="4676775"/>
            <a:ext cx="509090" cy="1524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3v3</a:t>
            </a:r>
            <a:endParaRPr lang="en-IN" sz="1000" dirty="0"/>
          </a:p>
        </p:txBody>
      </p:sp>
      <p:sp>
        <p:nvSpPr>
          <p:cNvPr id="43" name="Rounded Rectangle 42"/>
          <p:cNvSpPr/>
          <p:nvPr/>
        </p:nvSpPr>
        <p:spPr>
          <a:xfrm>
            <a:off x="2784418" y="4486275"/>
            <a:ext cx="509090" cy="1524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GND</a:t>
            </a:r>
            <a:endParaRPr lang="en-IN" sz="1000" dirty="0"/>
          </a:p>
        </p:txBody>
      </p:sp>
      <p:sp>
        <p:nvSpPr>
          <p:cNvPr id="67" name="Rounded Rectangle 66"/>
          <p:cNvSpPr/>
          <p:nvPr/>
        </p:nvSpPr>
        <p:spPr>
          <a:xfrm>
            <a:off x="2784418" y="1368137"/>
            <a:ext cx="509090" cy="1524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 smtClean="0">
                <a:solidFill>
                  <a:schemeClr val="tx2">
                    <a:lumMod val="75000"/>
                  </a:schemeClr>
                </a:solidFill>
              </a:rPr>
              <a:t>PB13</a:t>
            </a:r>
            <a:endParaRPr lang="en-IN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1631305" y="1368137"/>
            <a:ext cx="992074" cy="1524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 smtClean="0">
                <a:solidFill>
                  <a:schemeClr val="tx2">
                    <a:lumMod val="75000"/>
                  </a:schemeClr>
                </a:solidFill>
              </a:rPr>
              <a:t>Spindle </a:t>
            </a:r>
            <a:r>
              <a:rPr lang="en-IN" sz="1000" b="1" dirty="0" smtClean="0">
                <a:solidFill>
                  <a:schemeClr val="tx2">
                    <a:lumMod val="75000"/>
                  </a:schemeClr>
                </a:solidFill>
              </a:rPr>
              <a:t>Enable</a:t>
            </a:r>
            <a:endParaRPr lang="en-IN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784418" y="1536123"/>
            <a:ext cx="509090" cy="1524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 smtClean="0">
                <a:solidFill>
                  <a:schemeClr val="tx2">
                    <a:lumMod val="75000"/>
                  </a:schemeClr>
                </a:solidFill>
              </a:rPr>
              <a:t>PB14</a:t>
            </a:r>
            <a:endParaRPr lang="en-IN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1422970" y="1536123"/>
            <a:ext cx="1200409" cy="1524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 smtClean="0">
                <a:solidFill>
                  <a:schemeClr val="tx2">
                    <a:lumMod val="75000"/>
                  </a:schemeClr>
                </a:solidFill>
              </a:rPr>
              <a:t>Spindle </a:t>
            </a:r>
            <a:r>
              <a:rPr lang="en-IN" sz="1000" b="1" dirty="0" smtClean="0">
                <a:solidFill>
                  <a:schemeClr val="tx2">
                    <a:lumMod val="75000"/>
                  </a:schemeClr>
                </a:solidFill>
              </a:rPr>
              <a:t>Direction</a:t>
            </a:r>
            <a:endParaRPr lang="en-IN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46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pic>
        <p:nvPicPr>
          <p:cNvPr id="2050" name="Picture 2" descr="Bluepillpinout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2" b="6249"/>
          <a:stretch/>
        </p:blipFill>
        <p:spPr bwMode="auto">
          <a:xfrm>
            <a:off x="1447800" y="1200150"/>
            <a:ext cx="6096000" cy="380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177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64</Words>
  <Application>Microsoft Office PowerPoint</Application>
  <PresentationFormat>On-screen Show (16:9)</PresentationFormat>
  <Paragraphs>42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STM32F103C8T8 (Bluepill)</vt:lpstr>
      <vt:lpstr>GRBL Pin Diagram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STM32F103C8T8 (Bluepill)</dc:title>
  <dc:creator>Varsha</dc:creator>
  <cp:lastModifiedBy>Windows User</cp:lastModifiedBy>
  <cp:revision>8</cp:revision>
  <dcterms:created xsi:type="dcterms:W3CDTF">2006-08-16T00:00:00Z</dcterms:created>
  <dcterms:modified xsi:type="dcterms:W3CDTF">2019-01-23T15:43:30Z</dcterms:modified>
</cp:coreProperties>
</file>