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DB386-2FB5-4807-A102-31348394D1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D7B0F3-1780-4B78-9141-3637CE60AE1E}">
      <dgm:prSet/>
      <dgm:spPr/>
      <dgm:t>
        <a:bodyPr/>
        <a:lstStyle/>
        <a:p>
          <a:r>
            <a:rPr lang="en-US"/>
            <a:t>Reproduce proportional symbol map that won the class’s map design competition as closely as possible, using several Javascript web mapping libraries</a:t>
          </a:r>
        </a:p>
      </dgm:t>
    </dgm:pt>
    <dgm:pt modelId="{5D4720A2-885A-4E1D-9E64-A6F21C675093}" type="parTrans" cxnId="{FA2EE04E-C289-414A-A6D8-E822A0297789}">
      <dgm:prSet/>
      <dgm:spPr/>
      <dgm:t>
        <a:bodyPr/>
        <a:lstStyle/>
        <a:p>
          <a:endParaRPr lang="en-US"/>
        </a:p>
      </dgm:t>
    </dgm:pt>
    <dgm:pt modelId="{568A766E-8FD7-4339-9BA1-31E3A2C05F96}" type="sibTrans" cxnId="{FA2EE04E-C289-414A-A6D8-E822A0297789}">
      <dgm:prSet/>
      <dgm:spPr/>
      <dgm:t>
        <a:bodyPr/>
        <a:lstStyle/>
        <a:p>
          <a:endParaRPr lang="en-US"/>
        </a:p>
      </dgm:t>
    </dgm:pt>
    <dgm:pt modelId="{6343CED2-621F-4194-BDC0-5B12C898488F}">
      <dgm:prSet/>
      <dgm:spPr/>
      <dgm:t>
        <a:bodyPr/>
        <a:lstStyle/>
        <a:p>
          <a:r>
            <a:rPr lang="en-US"/>
            <a:t>Assess these libraries for their usefulness for good cartographic design</a:t>
          </a:r>
        </a:p>
      </dgm:t>
    </dgm:pt>
    <dgm:pt modelId="{1330C221-E89C-4A3B-98C9-32E642D52B4B}" type="parTrans" cxnId="{F8B23EF3-8358-4C79-9FC1-F897EEB26AB6}">
      <dgm:prSet/>
      <dgm:spPr/>
      <dgm:t>
        <a:bodyPr/>
        <a:lstStyle/>
        <a:p>
          <a:endParaRPr lang="en-US"/>
        </a:p>
      </dgm:t>
    </dgm:pt>
    <dgm:pt modelId="{73AE2FA3-6CE4-4FF3-B68B-C7D8589B1C10}" type="sibTrans" cxnId="{F8B23EF3-8358-4C79-9FC1-F897EEB26AB6}">
      <dgm:prSet/>
      <dgm:spPr/>
      <dgm:t>
        <a:bodyPr/>
        <a:lstStyle/>
        <a:p>
          <a:endParaRPr lang="en-US"/>
        </a:p>
      </dgm:t>
    </dgm:pt>
    <dgm:pt modelId="{886E839E-DF68-475D-A087-8F36BA62D9A6}" type="pres">
      <dgm:prSet presAssocID="{1D6DB386-2FB5-4807-A102-31348394D17E}" presName="root" presStyleCnt="0">
        <dgm:presLayoutVars>
          <dgm:dir/>
          <dgm:resizeHandles val="exact"/>
        </dgm:presLayoutVars>
      </dgm:prSet>
      <dgm:spPr/>
    </dgm:pt>
    <dgm:pt modelId="{AF1AB0B7-2105-413D-A5DC-EBB4F864A3B6}" type="pres">
      <dgm:prSet presAssocID="{0DD7B0F3-1780-4B78-9141-3637CE60AE1E}" presName="compNode" presStyleCnt="0"/>
      <dgm:spPr/>
    </dgm:pt>
    <dgm:pt modelId="{12FF2C75-0C0E-480E-B218-8E22E8319DF2}" type="pres">
      <dgm:prSet presAssocID="{0DD7B0F3-1780-4B78-9141-3637CE60AE1E}" presName="bgRect" presStyleLbl="bgShp" presStyleIdx="0" presStyleCnt="2"/>
      <dgm:spPr/>
    </dgm:pt>
    <dgm:pt modelId="{5ED3C11C-3F04-458D-9037-78DE1B01A56B}" type="pres">
      <dgm:prSet presAssocID="{0DD7B0F3-1780-4B78-9141-3637CE60AE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681BED6-29F7-48CC-99E1-1E25527A9140}" type="pres">
      <dgm:prSet presAssocID="{0DD7B0F3-1780-4B78-9141-3637CE60AE1E}" presName="spaceRect" presStyleCnt="0"/>
      <dgm:spPr/>
    </dgm:pt>
    <dgm:pt modelId="{E203CA19-EB75-48F1-BD0F-51EAD082ED67}" type="pres">
      <dgm:prSet presAssocID="{0DD7B0F3-1780-4B78-9141-3637CE60AE1E}" presName="parTx" presStyleLbl="revTx" presStyleIdx="0" presStyleCnt="2">
        <dgm:presLayoutVars>
          <dgm:chMax val="0"/>
          <dgm:chPref val="0"/>
        </dgm:presLayoutVars>
      </dgm:prSet>
      <dgm:spPr/>
    </dgm:pt>
    <dgm:pt modelId="{8E59ACC9-85CC-4CB4-8161-BABBD8D45E3B}" type="pres">
      <dgm:prSet presAssocID="{568A766E-8FD7-4339-9BA1-31E3A2C05F96}" presName="sibTrans" presStyleCnt="0"/>
      <dgm:spPr/>
    </dgm:pt>
    <dgm:pt modelId="{FC866BD3-0338-488F-A57F-FAF82A06B0C2}" type="pres">
      <dgm:prSet presAssocID="{6343CED2-621F-4194-BDC0-5B12C898488F}" presName="compNode" presStyleCnt="0"/>
      <dgm:spPr/>
    </dgm:pt>
    <dgm:pt modelId="{F179C923-EE66-4044-BEAA-DCDDE483239D}" type="pres">
      <dgm:prSet presAssocID="{6343CED2-621F-4194-BDC0-5B12C898488F}" presName="bgRect" presStyleLbl="bgShp" presStyleIdx="1" presStyleCnt="2"/>
      <dgm:spPr/>
    </dgm:pt>
    <dgm:pt modelId="{DAA9F912-A824-4021-B430-4F2FE0C04804}" type="pres">
      <dgm:prSet presAssocID="{6343CED2-621F-4194-BDC0-5B12C89848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02ABBC-773D-4F79-809B-5CFE6D71358A}" type="pres">
      <dgm:prSet presAssocID="{6343CED2-621F-4194-BDC0-5B12C898488F}" presName="spaceRect" presStyleCnt="0"/>
      <dgm:spPr/>
    </dgm:pt>
    <dgm:pt modelId="{33096206-2D53-47F3-8551-0C785F178C79}" type="pres">
      <dgm:prSet presAssocID="{6343CED2-621F-4194-BDC0-5B12C898488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A2EE04E-C289-414A-A6D8-E822A0297789}" srcId="{1D6DB386-2FB5-4807-A102-31348394D17E}" destId="{0DD7B0F3-1780-4B78-9141-3637CE60AE1E}" srcOrd="0" destOrd="0" parTransId="{5D4720A2-885A-4E1D-9E64-A6F21C675093}" sibTransId="{568A766E-8FD7-4339-9BA1-31E3A2C05F96}"/>
    <dgm:cxn modelId="{7410877F-E731-49C8-9BB7-42870ACC56AB}" type="presOf" srcId="{1D6DB386-2FB5-4807-A102-31348394D17E}" destId="{886E839E-DF68-475D-A087-8F36BA62D9A6}" srcOrd="0" destOrd="0" presId="urn:microsoft.com/office/officeart/2018/2/layout/IconVerticalSolidList"/>
    <dgm:cxn modelId="{840620AF-0403-44EC-8AF5-A9DD901CC6E0}" type="presOf" srcId="{6343CED2-621F-4194-BDC0-5B12C898488F}" destId="{33096206-2D53-47F3-8551-0C785F178C79}" srcOrd="0" destOrd="0" presId="urn:microsoft.com/office/officeart/2018/2/layout/IconVerticalSolidList"/>
    <dgm:cxn modelId="{395A57EE-DCF4-4079-988E-46C3B7300A3B}" type="presOf" srcId="{0DD7B0F3-1780-4B78-9141-3637CE60AE1E}" destId="{E203CA19-EB75-48F1-BD0F-51EAD082ED67}" srcOrd="0" destOrd="0" presId="urn:microsoft.com/office/officeart/2018/2/layout/IconVerticalSolidList"/>
    <dgm:cxn modelId="{F8B23EF3-8358-4C79-9FC1-F897EEB26AB6}" srcId="{1D6DB386-2FB5-4807-A102-31348394D17E}" destId="{6343CED2-621F-4194-BDC0-5B12C898488F}" srcOrd="1" destOrd="0" parTransId="{1330C221-E89C-4A3B-98C9-32E642D52B4B}" sibTransId="{73AE2FA3-6CE4-4FF3-B68B-C7D8589B1C10}"/>
    <dgm:cxn modelId="{470D3B51-4A1A-4F19-AA11-7A775BA103D8}" type="presParOf" srcId="{886E839E-DF68-475D-A087-8F36BA62D9A6}" destId="{AF1AB0B7-2105-413D-A5DC-EBB4F864A3B6}" srcOrd="0" destOrd="0" presId="urn:microsoft.com/office/officeart/2018/2/layout/IconVerticalSolidList"/>
    <dgm:cxn modelId="{E482B7AA-2C29-4E41-9733-9D8EE40C6604}" type="presParOf" srcId="{AF1AB0B7-2105-413D-A5DC-EBB4F864A3B6}" destId="{12FF2C75-0C0E-480E-B218-8E22E8319DF2}" srcOrd="0" destOrd="0" presId="urn:microsoft.com/office/officeart/2018/2/layout/IconVerticalSolidList"/>
    <dgm:cxn modelId="{E1E470E7-CF02-4542-8A5E-7A9294718A5A}" type="presParOf" srcId="{AF1AB0B7-2105-413D-A5DC-EBB4F864A3B6}" destId="{5ED3C11C-3F04-458D-9037-78DE1B01A56B}" srcOrd="1" destOrd="0" presId="urn:microsoft.com/office/officeart/2018/2/layout/IconVerticalSolidList"/>
    <dgm:cxn modelId="{ADF38773-E3CF-4BB8-9728-945C94120443}" type="presParOf" srcId="{AF1AB0B7-2105-413D-A5DC-EBB4F864A3B6}" destId="{5681BED6-29F7-48CC-99E1-1E25527A9140}" srcOrd="2" destOrd="0" presId="urn:microsoft.com/office/officeart/2018/2/layout/IconVerticalSolidList"/>
    <dgm:cxn modelId="{702342C2-DA23-4E98-AA33-BE8711B710E0}" type="presParOf" srcId="{AF1AB0B7-2105-413D-A5DC-EBB4F864A3B6}" destId="{E203CA19-EB75-48F1-BD0F-51EAD082ED67}" srcOrd="3" destOrd="0" presId="urn:microsoft.com/office/officeart/2018/2/layout/IconVerticalSolidList"/>
    <dgm:cxn modelId="{C09138DD-AA6A-4A66-9905-28FB5C681B7F}" type="presParOf" srcId="{886E839E-DF68-475D-A087-8F36BA62D9A6}" destId="{8E59ACC9-85CC-4CB4-8161-BABBD8D45E3B}" srcOrd="1" destOrd="0" presId="urn:microsoft.com/office/officeart/2018/2/layout/IconVerticalSolidList"/>
    <dgm:cxn modelId="{E1334F39-7BB3-4456-BB2E-0FEA3A75B8C1}" type="presParOf" srcId="{886E839E-DF68-475D-A087-8F36BA62D9A6}" destId="{FC866BD3-0338-488F-A57F-FAF82A06B0C2}" srcOrd="2" destOrd="0" presId="urn:microsoft.com/office/officeart/2018/2/layout/IconVerticalSolidList"/>
    <dgm:cxn modelId="{15455DF8-C210-4CD8-B240-518B20C85965}" type="presParOf" srcId="{FC866BD3-0338-488F-A57F-FAF82A06B0C2}" destId="{F179C923-EE66-4044-BEAA-DCDDE483239D}" srcOrd="0" destOrd="0" presId="urn:microsoft.com/office/officeart/2018/2/layout/IconVerticalSolidList"/>
    <dgm:cxn modelId="{51860826-9BDA-4395-9C50-E17A6F075660}" type="presParOf" srcId="{FC866BD3-0338-488F-A57F-FAF82A06B0C2}" destId="{DAA9F912-A824-4021-B430-4F2FE0C04804}" srcOrd="1" destOrd="0" presId="urn:microsoft.com/office/officeart/2018/2/layout/IconVerticalSolidList"/>
    <dgm:cxn modelId="{73E14583-5BFD-4CEA-84FA-A8147FC6B68F}" type="presParOf" srcId="{FC866BD3-0338-488F-A57F-FAF82A06B0C2}" destId="{B302ABBC-773D-4F79-809B-5CFE6D71358A}" srcOrd="2" destOrd="0" presId="urn:microsoft.com/office/officeart/2018/2/layout/IconVerticalSolidList"/>
    <dgm:cxn modelId="{2C6504C3-8553-4499-8B1B-C4C144FE04B9}" type="presParOf" srcId="{FC866BD3-0338-488F-A57F-FAF82A06B0C2}" destId="{33096206-2D53-47F3-8551-0C785F178C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F2C75-0C0E-480E-B218-8E22E8319DF2}">
      <dsp:nvSpPr>
        <dsp:cNvPr id="0" name=""/>
        <dsp:cNvSpPr/>
      </dsp:nvSpPr>
      <dsp:spPr>
        <a:xfrm>
          <a:off x="0" y="737006"/>
          <a:ext cx="10506456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3C11C-3F04-458D-9037-78DE1B01A56B}">
      <dsp:nvSpPr>
        <dsp:cNvPr id="0" name=""/>
        <dsp:cNvSpPr/>
      </dsp:nvSpPr>
      <dsp:spPr>
        <a:xfrm>
          <a:off x="411589" y="1043147"/>
          <a:ext cx="748344" cy="748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3CA19-EB75-48F1-BD0F-51EAD082ED67}">
      <dsp:nvSpPr>
        <dsp:cNvPr id="0" name=""/>
        <dsp:cNvSpPr/>
      </dsp:nvSpPr>
      <dsp:spPr>
        <a:xfrm>
          <a:off x="1571524" y="737006"/>
          <a:ext cx="8934931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Reproduce proportional symbol map that won the class’s map design competition as closely as possible, using several Javascript web mapping libraries</a:t>
          </a:r>
        </a:p>
      </dsp:txBody>
      <dsp:txXfrm>
        <a:off x="1571524" y="737006"/>
        <a:ext cx="8934931" cy="1360627"/>
      </dsp:txXfrm>
    </dsp:sp>
    <dsp:sp modelId="{F179C923-EE66-4044-BEAA-DCDDE483239D}">
      <dsp:nvSpPr>
        <dsp:cNvPr id="0" name=""/>
        <dsp:cNvSpPr/>
      </dsp:nvSpPr>
      <dsp:spPr>
        <a:xfrm>
          <a:off x="0" y="2437790"/>
          <a:ext cx="10506456" cy="1360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9F912-A824-4021-B430-4F2FE0C04804}">
      <dsp:nvSpPr>
        <dsp:cNvPr id="0" name=""/>
        <dsp:cNvSpPr/>
      </dsp:nvSpPr>
      <dsp:spPr>
        <a:xfrm>
          <a:off x="411589" y="2743931"/>
          <a:ext cx="748344" cy="748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96206-2D53-47F3-8551-0C785F178C79}">
      <dsp:nvSpPr>
        <dsp:cNvPr id="0" name=""/>
        <dsp:cNvSpPr/>
      </dsp:nvSpPr>
      <dsp:spPr>
        <a:xfrm>
          <a:off x="1571524" y="2437790"/>
          <a:ext cx="8934931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Assess these libraries for their usefulness for good cartographic design</a:t>
          </a:r>
        </a:p>
      </dsp:txBody>
      <dsp:txXfrm>
        <a:off x="1571524" y="2437790"/>
        <a:ext cx="8934931" cy="1360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ED33-B076-42E4-B7A1-4D871979C38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DDFC-DC82-47B0-8530-68061CC2FE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3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ED33-B076-42E4-B7A1-4D871979C38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DDFC-DC82-47B0-8530-68061CC2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ED33-B076-42E4-B7A1-4D871979C38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DDFC-DC82-47B0-8530-68061CC2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3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ED33-B076-42E4-B7A1-4D871979C38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DDFC-DC82-47B0-8530-68061CC2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ED33-B076-42E4-B7A1-4D871979C38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DDFC-DC82-47B0-8530-68061CC2FE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5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ED33-B076-42E4-B7A1-4D871979C38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DDFC-DC82-47B0-8530-68061CC2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ED33-B076-42E4-B7A1-4D871979C38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DDFC-DC82-47B0-8530-68061CC2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3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ED33-B076-42E4-B7A1-4D871979C38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DDFC-DC82-47B0-8530-68061CC2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ED33-B076-42E4-B7A1-4D871979C38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DDFC-DC82-47B0-8530-68061CC2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6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1EED33-B076-42E4-B7A1-4D871979C38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ECDDFC-DC82-47B0-8530-68061CC2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0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ED33-B076-42E4-B7A1-4D871979C38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DDFC-DC82-47B0-8530-68061CC2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6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1EED33-B076-42E4-B7A1-4D871979C38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ECDDFC-DC82-47B0-8530-68061CC2FE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0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1C55-C0AE-46BF-B6D9-A0B866B2D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288" y="321732"/>
            <a:ext cx="9276178" cy="424074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Javascript Libraries for Web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69C74-8E84-44DE-8789-F1313C3F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288" y="4562475"/>
            <a:ext cx="9276178" cy="16879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/>
              <a:t>Cartographic Experiments and Review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Jesse Fried</a:t>
            </a:r>
          </a:p>
          <a:p>
            <a:pPr algn="l"/>
            <a:r>
              <a:rPr lang="en-US" sz="1400" dirty="0"/>
              <a:t>Thematic Cartography</a:t>
            </a:r>
          </a:p>
          <a:p>
            <a:pPr algn="l"/>
            <a:r>
              <a:rPr lang="en-US" sz="1400" dirty="0"/>
              <a:t>April 22, 2021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27DF76D3-A0BB-4C31-8C94-D9E0DCB5E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465195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0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713D-0ADC-43FC-8AD8-2E0D1AC0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596908-A2C9-4A67-82F8-A453C9BE0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120140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72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4E65-371D-4BE0-B05B-85E5F464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Contenders…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E3D9663-B2B3-4194-9FD1-53ED2C66A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498475"/>
            <a:ext cx="6553200" cy="1684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19217-9805-4141-9C0E-174DC07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2252663"/>
            <a:ext cx="6553200" cy="855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9D6D4-6134-45D0-A729-FA1355C54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5" y="3179763"/>
            <a:ext cx="6553200" cy="1601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5E6B38-78FB-43BC-8470-750BD3D3C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025" y="4852988"/>
            <a:ext cx="6553200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CD11-65D5-4571-8854-E7821CC2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173C-9FB2-46EF-8D0B-16A8E0C5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0268A-8FD8-41C5-8E68-083F6651B5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28212" y="1200670"/>
            <a:ext cx="5943600" cy="5093970"/>
          </a:xfrm>
          <a:prstGeom prst="rect">
            <a:avLst/>
          </a:prstGeom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B1C1A6F-463A-4614-B72C-5D67E671D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2" y="2684159"/>
            <a:ext cx="4970320" cy="13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4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27E2-B9E8-48FC-9E23-F5D455C5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2846-DF73-45B7-A9D9-CB6EE1A7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74766-47F5-4E33-92D3-09ABA0E1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12" y="2747994"/>
            <a:ext cx="4227997" cy="1065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EDB0C-0526-4CEC-BDD1-3DA7BA7D37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0200" y="720468"/>
            <a:ext cx="59436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2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3491-EB05-412E-A35A-5B6137B3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B0B9-1173-46A6-8A37-6F3F5A714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4527261"/>
            <a:ext cx="10515600" cy="4351338"/>
          </a:xfrm>
        </p:spPr>
        <p:txBody>
          <a:bodyPr/>
          <a:lstStyle/>
          <a:p>
            <a:r>
              <a:rPr lang="en-US" dirty="0"/>
              <a:t>Insufficient time and skills</a:t>
            </a:r>
          </a:p>
          <a:p>
            <a:pPr marL="0" indent="0">
              <a:buNone/>
            </a:pPr>
            <a:r>
              <a:rPr lang="en-US" dirty="0"/>
              <a:t>   to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32762-41B5-447C-880C-8831B5B142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85509" y="55244"/>
            <a:ext cx="5943600" cy="6340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8A97E-A623-4733-B7A4-F7F1B564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4" y="3225482"/>
            <a:ext cx="5548745" cy="7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4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3BEB-7D5A-49AD-9CCE-6FD90B61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5C96-B2F5-4D5F-BDBF-ABA45D7C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379" y="3263755"/>
            <a:ext cx="10515600" cy="4351338"/>
          </a:xfrm>
        </p:spPr>
        <p:txBody>
          <a:bodyPr/>
          <a:lstStyle/>
          <a:p>
            <a:r>
              <a:rPr lang="en-US" dirty="0"/>
              <a:t>Insufficient time to create map,</a:t>
            </a:r>
          </a:p>
          <a:p>
            <a:pPr marL="0" indent="0">
              <a:buNone/>
            </a:pPr>
            <a:r>
              <a:rPr lang="en-US" dirty="0"/>
              <a:t>   but studied 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38291-89A8-4719-A171-8B4ADB31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24" y="3537166"/>
            <a:ext cx="35147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1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B055-818C-4A10-B7C5-46D38F7E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Assessment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B7B8A7-939C-44D0-A5BF-D52152CC9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619261"/>
              </p:ext>
            </p:extLst>
          </p:nvPr>
        </p:nvGraphicFramePr>
        <p:xfrm>
          <a:off x="838200" y="2288627"/>
          <a:ext cx="10515605" cy="3632805"/>
        </p:xfrm>
        <a:graphic>
          <a:graphicData uri="http://schemas.openxmlformats.org/drawingml/2006/table">
            <a:tbl>
              <a:tblPr/>
              <a:tblGrid>
                <a:gridCol w="1508502">
                  <a:extLst>
                    <a:ext uri="{9D8B030D-6E8A-4147-A177-3AD203B41FA5}">
                      <a16:colId xmlns:a16="http://schemas.microsoft.com/office/drawing/2014/main" val="1155061084"/>
                    </a:ext>
                  </a:extLst>
                </a:gridCol>
                <a:gridCol w="1058535">
                  <a:extLst>
                    <a:ext uri="{9D8B030D-6E8A-4147-A177-3AD203B41FA5}">
                      <a16:colId xmlns:a16="http://schemas.microsoft.com/office/drawing/2014/main" val="3030079871"/>
                    </a:ext>
                  </a:extLst>
                </a:gridCol>
                <a:gridCol w="1322522">
                  <a:extLst>
                    <a:ext uri="{9D8B030D-6E8A-4147-A177-3AD203B41FA5}">
                      <a16:colId xmlns:a16="http://schemas.microsoft.com/office/drawing/2014/main" val="15629531"/>
                    </a:ext>
                  </a:extLst>
                </a:gridCol>
                <a:gridCol w="1632488">
                  <a:extLst>
                    <a:ext uri="{9D8B030D-6E8A-4147-A177-3AD203B41FA5}">
                      <a16:colId xmlns:a16="http://schemas.microsoft.com/office/drawing/2014/main" val="299553456"/>
                    </a:ext>
                  </a:extLst>
                </a:gridCol>
                <a:gridCol w="1239349">
                  <a:extLst>
                    <a:ext uri="{9D8B030D-6E8A-4147-A177-3AD203B41FA5}">
                      <a16:colId xmlns:a16="http://schemas.microsoft.com/office/drawing/2014/main" val="2911363556"/>
                    </a:ext>
                  </a:extLst>
                </a:gridCol>
                <a:gridCol w="872556">
                  <a:extLst>
                    <a:ext uri="{9D8B030D-6E8A-4147-A177-3AD203B41FA5}">
                      <a16:colId xmlns:a16="http://schemas.microsoft.com/office/drawing/2014/main" val="3662644803"/>
                    </a:ext>
                  </a:extLst>
                </a:gridCol>
                <a:gridCol w="1164440">
                  <a:extLst>
                    <a:ext uri="{9D8B030D-6E8A-4147-A177-3AD203B41FA5}">
                      <a16:colId xmlns:a16="http://schemas.microsoft.com/office/drawing/2014/main" val="1998341928"/>
                    </a:ext>
                  </a:extLst>
                </a:gridCol>
                <a:gridCol w="911301">
                  <a:extLst>
                    <a:ext uri="{9D8B030D-6E8A-4147-A177-3AD203B41FA5}">
                      <a16:colId xmlns:a16="http://schemas.microsoft.com/office/drawing/2014/main" val="3773411780"/>
                    </a:ext>
                  </a:extLst>
                </a:gridCol>
                <a:gridCol w="805912">
                  <a:extLst>
                    <a:ext uri="{9D8B030D-6E8A-4147-A177-3AD203B41FA5}">
                      <a16:colId xmlns:a16="http://schemas.microsoft.com/office/drawing/2014/main" val="228602914"/>
                    </a:ext>
                  </a:extLst>
                </a:gridCol>
              </a:tblGrid>
              <a:tr h="116299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Basemap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Vector Features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Wide support for coordinate systems, projections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Symbology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Scalebar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labels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Arrow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55225"/>
                  </a:ext>
                </a:extLst>
              </a:tr>
              <a:tr h="6174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Leaflet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SVG/canvas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Custom: easy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 (basic)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Plugin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246930"/>
                  </a:ext>
                </a:extLst>
              </a:tr>
              <a:tr h="6174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Layers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canvas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Custom: easy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Plugin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 (more flexible)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71769"/>
                  </a:ext>
                </a:extLst>
              </a:tr>
              <a:tr h="6174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ArcGIS Javascript API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canvas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Built-in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 (basic)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847098"/>
                  </a:ext>
                </a:extLst>
              </a:tr>
              <a:tr h="61745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SVG/canvas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Custom: advanced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99" marR="12399" marT="1239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167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13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333F-1524-42D6-95F4-A7F44C2B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favorite…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1685-F607-4F23-B7D7-FE1393F2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7636"/>
            <a:ext cx="10515600" cy="11893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 rich, flexible, not too steep of a learning curve</a:t>
            </a:r>
          </a:p>
          <a:p>
            <a:endParaRPr lang="en-US" dirty="0"/>
          </a:p>
          <a:p>
            <a:r>
              <a:rPr lang="en-US" dirty="0"/>
              <a:t>…hope to learn D3 someday though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18C8F-DEDF-4601-8161-CB6AA703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81" y="2729779"/>
            <a:ext cx="4227997" cy="10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91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169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Javascript Libraries for Web Mapping</vt:lpstr>
      <vt:lpstr>Goal</vt:lpstr>
      <vt:lpstr>Contenders…</vt:lpstr>
      <vt:lpstr>PowerPoint Presentation</vt:lpstr>
      <vt:lpstr>PowerPoint Presentation</vt:lpstr>
      <vt:lpstr>PowerPoint Presentation</vt:lpstr>
      <vt:lpstr>PowerPoint Presentation</vt:lpstr>
      <vt:lpstr>Assessment</vt:lpstr>
      <vt:lpstr>Overall favorite…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Libraries for Web Mapping</dc:title>
  <dc:creator>Jesse Fried</dc:creator>
  <cp:lastModifiedBy>Jesse Fried</cp:lastModifiedBy>
  <cp:revision>3</cp:revision>
  <dcterms:created xsi:type="dcterms:W3CDTF">2021-04-23T01:35:25Z</dcterms:created>
  <dcterms:modified xsi:type="dcterms:W3CDTF">2021-04-23T01:54:47Z</dcterms:modified>
</cp:coreProperties>
</file>