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notesMasterIdLst>
    <p:notesMasterId r:id="rId39"/>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24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24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 </a:t>
            </a:r>
          </a:p>
        </p:txBody>
      </p:sp>
      <p:sp>
        <p:nvSpPr>
          <p:cNvPr id="24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 </a:t>
            </a:r>
          </a:p>
        </p:txBody>
      </p:sp>
      <p:sp>
        <p:nvSpPr>
          <p:cNvPr id="24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 </a:t>
            </a:r>
          </a:p>
        </p:txBody>
      </p:sp>
      <p:sp>
        <p:nvSpPr>
          <p:cNvPr id="24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DFB82C0-FC88-41D8-88CE-F85E4D666375}"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PlaceHolder 1"/>
          <p:cNvSpPr>
            <a:spLocks noGrp="1" noRot="1" noChangeAspect="1"/>
          </p:cNvSpPr>
          <p:nvPr>
            <p:ph type="sldImg"/>
          </p:nvPr>
        </p:nvSpPr>
        <p:spPr>
          <a:xfrm>
            <a:off x="685800" y="1143000"/>
            <a:ext cx="5486040" cy="3085920"/>
          </a:xfrm>
          <a:prstGeom prst="rect">
            <a:avLst/>
          </a:prstGeom>
        </p:spPr>
      </p:sp>
      <p:sp>
        <p:nvSpPr>
          <p:cNvPr id="331"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3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E5ACD9D-215B-4CFE-93EE-49C91FBD09F4}" type="slidenum">
              <a:rPr lang="en-US"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noRot="1" noChangeAspect="1"/>
          </p:cNvSpPr>
          <p:nvPr>
            <p:ph type="sldImg"/>
          </p:nvPr>
        </p:nvSpPr>
        <p:spPr>
          <a:xfrm>
            <a:off x="685800" y="1143000"/>
            <a:ext cx="5486040" cy="3085920"/>
          </a:xfrm>
          <a:prstGeom prst="rect">
            <a:avLst/>
          </a:prstGeom>
        </p:spPr>
      </p:sp>
      <p:sp>
        <p:nvSpPr>
          <p:cNvPr id="35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5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1929BEB-C909-4732-B6D0-B342C0CF9590}" type="slidenum">
              <a:rPr lang="en-US" sz="1200" b="0" strike="noStrike" spc="-1">
                <a:solidFill>
                  <a:srgbClr val="000000"/>
                </a:solidFill>
                <a:latin typeface="+mn-lt"/>
                <a:ea typeface="+mn-ea"/>
              </a:rPr>
              <a:t>10</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noRot="1" noChangeAspect="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6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5348DA2-44FA-4936-9765-EA6D293622FD}" type="slidenum">
              <a:rPr lang="en-US" sz="1200" b="0" strike="noStrike" spc="-1">
                <a:solidFill>
                  <a:srgbClr val="000000"/>
                </a:solidFill>
                <a:latin typeface="+mn-lt"/>
                <a:ea typeface="+mn-ea"/>
              </a:rPr>
              <a:t>11</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PlaceHolder 1"/>
          <p:cNvSpPr>
            <a:spLocks noGrp="1" noRot="1" noChangeAspect="1"/>
          </p:cNvSpPr>
          <p:nvPr>
            <p:ph type="sldImg"/>
          </p:nvPr>
        </p:nvSpPr>
        <p:spPr>
          <a:xfrm>
            <a:off x="685800" y="1143000"/>
            <a:ext cx="5486040" cy="3085920"/>
          </a:xfrm>
          <a:prstGeom prst="rect">
            <a:avLst/>
          </a:prstGeom>
        </p:spPr>
      </p:sp>
      <p:sp>
        <p:nvSpPr>
          <p:cNvPr id="364"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6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0491FE37-08D2-4E84-AB36-F41DC67E6EDE}" type="slidenum">
              <a:rPr lang="en-US" sz="1200" b="0" strike="noStrike" spc="-1">
                <a:solidFill>
                  <a:srgbClr val="000000"/>
                </a:solidFill>
                <a:latin typeface="+mn-lt"/>
                <a:ea typeface="+mn-ea"/>
              </a:rPr>
              <a:t>12</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PlaceHolder 1"/>
          <p:cNvSpPr>
            <a:spLocks noGrp="1" noRot="1" noChangeAspect="1"/>
          </p:cNvSpPr>
          <p:nvPr>
            <p:ph type="sldImg"/>
          </p:nvPr>
        </p:nvSpPr>
        <p:spPr>
          <a:xfrm>
            <a:off x="685800" y="1143000"/>
            <a:ext cx="5486040" cy="3085920"/>
          </a:xfrm>
          <a:prstGeom prst="rect">
            <a:avLst/>
          </a:prstGeom>
        </p:spPr>
      </p:sp>
      <p:sp>
        <p:nvSpPr>
          <p:cNvPr id="367"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6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AA9AB4ED-EC0B-4774-9708-DAE5D93C9F3A}" type="slidenum">
              <a:rPr lang="en-US" sz="1200" b="0" strike="noStrike" spc="-1">
                <a:solidFill>
                  <a:srgbClr val="000000"/>
                </a:solidFill>
                <a:latin typeface="+mn-lt"/>
                <a:ea typeface="+mn-ea"/>
              </a:rPr>
              <a:t>13</a:t>
            </a:fld>
            <a:endParaRPr lang="en-U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PlaceHolder 1"/>
          <p:cNvSpPr>
            <a:spLocks noGrp="1" noRot="1" noChangeAspect="1"/>
          </p:cNvSpPr>
          <p:nvPr>
            <p:ph type="sldImg"/>
          </p:nvPr>
        </p:nvSpPr>
        <p:spPr>
          <a:xfrm>
            <a:off x="685800" y="1143000"/>
            <a:ext cx="5486040" cy="3085920"/>
          </a:xfrm>
          <a:prstGeom prst="rect">
            <a:avLst/>
          </a:prstGeom>
        </p:spPr>
      </p:sp>
      <p:sp>
        <p:nvSpPr>
          <p:cNvPr id="37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7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0752D538-6C8E-47DF-8861-EDBD220AEE05}" type="slidenum">
              <a:rPr lang="en-US" sz="1200" b="0" strike="noStrike" spc="-1">
                <a:solidFill>
                  <a:srgbClr val="000000"/>
                </a:solidFill>
                <a:latin typeface="+mn-lt"/>
                <a:ea typeface="+mn-ea"/>
              </a:rPr>
              <a:t>14</a:t>
            </a:fld>
            <a:endParaRPr lang="en-US" sz="12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PlaceHolder 1"/>
          <p:cNvSpPr>
            <a:spLocks noGrp="1" noRot="1" noChangeAspect="1"/>
          </p:cNvSpPr>
          <p:nvPr>
            <p:ph type="sldImg"/>
          </p:nvPr>
        </p:nvSpPr>
        <p:spPr>
          <a:xfrm>
            <a:off x="685800" y="1143000"/>
            <a:ext cx="5486040" cy="3085920"/>
          </a:xfrm>
          <a:prstGeom prst="rect">
            <a:avLst/>
          </a:prstGeom>
        </p:spPr>
      </p:sp>
      <p:sp>
        <p:nvSpPr>
          <p:cNvPr id="37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7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9DE7E7A-515C-42DA-8764-D55E2A1ED045}" type="slidenum">
              <a:rPr lang="en-US" sz="1200" b="0" strike="noStrike" spc="-1">
                <a:solidFill>
                  <a:srgbClr val="000000"/>
                </a:solidFill>
                <a:latin typeface="+mn-lt"/>
                <a:ea typeface="+mn-ea"/>
              </a:rPr>
              <a:t>15</a:t>
            </a:fld>
            <a:endParaRPr lang="en-US"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PlaceHolder 1"/>
          <p:cNvSpPr>
            <a:spLocks noGrp="1" noRot="1" noChangeAspect="1"/>
          </p:cNvSpPr>
          <p:nvPr>
            <p:ph type="sldImg"/>
          </p:nvPr>
        </p:nvSpPr>
        <p:spPr>
          <a:xfrm>
            <a:off x="685800" y="1143000"/>
            <a:ext cx="5486400" cy="3086100"/>
          </a:xfrm>
          <a:prstGeom prst="rect">
            <a:avLst/>
          </a:prstGeom>
        </p:spPr>
      </p:sp>
      <p:sp>
        <p:nvSpPr>
          <p:cNvPr id="37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7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D1534D5C-50D9-4525-A6A3-800C647F3A5D}" type="slidenum">
              <a:rPr lang="en-US" sz="1200" b="0" strike="noStrike" spc="-1">
                <a:solidFill>
                  <a:srgbClr val="000000"/>
                </a:solidFill>
                <a:latin typeface="+mn-lt"/>
                <a:ea typeface="+mn-ea"/>
              </a:rPr>
              <a:t>16</a:t>
            </a:fld>
            <a:endParaRPr lang="en-US" sz="12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PlaceHolder 1"/>
          <p:cNvSpPr>
            <a:spLocks noGrp="1" noRot="1" noChangeAspect="1"/>
          </p:cNvSpPr>
          <p:nvPr>
            <p:ph type="sldImg"/>
          </p:nvPr>
        </p:nvSpPr>
        <p:spPr>
          <a:xfrm>
            <a:off x="685800" y="1143000"/>
            <a:ext cx="5486400" cy="3086100"/>
          </a:xfrm>
          <a:prstGeom prst="rect">
            <a:avLst/>
          </a:prstGeom>
        </p:spPr>
      </p:sp>
      <p:sp>
        <p:nvSpPr>
          <p:cNvPr id="37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8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A88E4F0-7AE0-4D73-929D-11AF1D901902}" type="slidenum">
              <a:rPr lang="en-US" sz="1200" b="0" strike="noStrike" spc="-1">
                <a:solidFill>
                  <a:srgbClr val="000000"/>
                </a:solidFill>
                <a:latin typeface="+mn-lt"/>
                <a:ea typeface="+mn-ea"/>
              </a:rPr>
              <a:t>17</a:t>
            </a:fld>
            <a:endParaRPr lang="en-US" sz="12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PlaceHolder 1"/>
          <p:cNvSpPr>
            <a:spLocks noGrp="1" noRot="1" noChangeAspect="1"/>
          </p:cNvSpPr>
          <p:nvPr>
            <p:ph type="sldImg"/>
          </p:nvPr>
        </p:nvSpPr>
        <p:spPr>
          <a:xfrm>
            <a:off x="685800" y="1143000"/>
            <a:ext cx="5486400" cy="3086100"/>
          </a:xfrm>
          <a:prstGeom prst="rect">
            <a:avLst/>
          </a:prstGeom>
        </p:spPr>
      </p:sp>
      <p:sp>
        <p:nvSpPr>
          <p:cNvPr id="382"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dirty="0">
              <a:latin typeface="Arial"/>
            </a:endParaRPr>
          </a:p>
        </p:txBody>
      </p:sp>
      <p:sp>
        <p:nvSpPr>
          <p:cNvPr id="383"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3356F684-FFA8-482A-B54E-A23C3E8D4252}" type="slidenum">
              <a:rPr lang="en-US" sz="1200" b="0" strike="noStrike" spc="-1">
                <a:solidFill>
                  <a:srgbClr val="000000"/>
                </a:solidFill>
                <a:latin typeface="+mn-lt"/>
                <a:ea typeface="+mn-ea"/>
              </a:rPr>
              <a:t>18</a:t>
            </a:fld>
            <a:endParaRPr lang="en-US" sz="12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PlaceHolder 1"/>
          <p:cNvSpPr>
            <a:spLocks noGrp="1" noRot="1" noChangeAspect="1"/>
          </p:cNvSpPr>
          <p:nvPr>
            <p:ph type="sldImg"/>
          </p:nvPr>
        </p:nvSpPr>
        <p:spPr>
          <a:xfrm>
            <a:off x="685800" y="1143000"/>
            <a:ext cx="5486040" cy="3085920"/>
          </a:xfrm>
          <a:prstGeom prst="rect">
            <a:avLst/>
          </a:prstGeom>
        </p:spPr>
      </p:sp>
      <p:sp>
        <p:nvSpPr>
          <p:cNvPr id="385"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86"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684EE33-848A-4C24-B96A-9696F7615D02}" type="slidenum">
              <a:rPr lang="en-US" sz="1200" b="0" strike="noStrike" spc="-1">
                <a:solidFill>
                  <a:srgbClr val="000000"/>
                </a:solidFill>
                <a:latin typeface="+mn-lt"/>
                <a:ea typeface="+mn-ea"/>
              </a:rPr>
              <a:t>19</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PlaceHolder 1"/>
          <p:cNvSpPr>
            <a:spLocks noGrp="1" noRot="1" noChangeAspect="1"/>
          </p:cNvSpPr>
          <p:nvPr>
            <p:ph type="sldImg"/>
          </p:nvPr>
        </p:nvSpPr>
        <p:spPr>
          <a:xfrm>
            <a:off x="685800" y="1143000"/>
            <a:ext cx="5486040" cy="3085920"/>
          </a:xfrm>
          <a:prstGeom prst="rect">
            <a:avLst/>
          </a:prstGeom>
        </p:spPr>
      </p:sp>
      <p:sp>
        <p:nvSpPr>
          <p:cNvPr id="334"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3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45BF304-92FE-4ABC-B000-C2E08CCB2601}" type="slidenum">
              <a:rPr lang="en-US" sz="1200" b="0" strike="noStrike" spc="-1">
                <a:solidFill>
                  <a:srgbClr val="000000"/>
                </a:solidFill>
                <a:latin typeface="+mn-lt"/>
                <a:ea typeface="+mn-ea"/>
              </a:rPr>
              <a:t>2</a:t>
            </a:fld>
            <a:endParaRPr lang="en-US" sz="12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PlaceHolder 1"/>
          <p:cNvSpPr>
            <a:spLocks noGrp="1" noRot="1" noChangeAspect="1"/>
          </p:cNvSpPr>
          <p:nvPr>
            <p:ph type="sldImg"/>
          </p:nvPr>
        </p:nvSpPr>
        <p:spPr>
          <a:xfrm>
            <a:off x="685800" y="1143000"/>
            <a:ext cx="5486040" cy="3085920"/>
          </a:xfrm>
          <a:prstGeom prst="rect">
            <a:avLst/>
          </a:prstGeom>
        </p:spPr>
      </p:sp>
      <p:sp>
        <p:nvSpPr>
          <p:cNvPr id="38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8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EC1E86DB-180A-4A3B-94F8-E4EFF5CDF01C}" type="slidenum">
              <a:rPr lang="en-US" sz="1200" b="0" strike="noStrike" spc="-1">
                <a:solidFill>
                  <a:srgbClr val="000000"/>
                </a:solidFill>
                <a:latin typeface="+mn-lt"/>
                <a:ea typeface="+mn-ea"/>
              </a:rPr>
              <a:t>20</a:t>
            </a:fld>
            <a:endParaRPr lang="en-US" sz="12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PlaceHolder 1"/>
          <p:cNvSpPr>
            <a:spLocks noGrp="1" noRot="1" noChangeAspect="1"/>
          </p:cNvSpPr>
          <p:nvPr>
            <p:ph type="sldImg"/>
          </p:nvPr>
        </p:nvSpPr>
        <p:spPr>
          <a:xfrm>
            <a:off x="685800" y="1143000"/>
            <a:ext cx="5486400" cy="3086100"/>
          </a:xfrm>
          <a:prstGeom prst="rect">
            <a:avLst/>
          </a:prstGeom>
        </p:spPr>
      </p:sp>
      <p:sp>
        <p:nvSpPr>
          <p:cNvPr id="391"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9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5BED814-0A8C-4D17-82D1-BC0D259E0987}" type="slidenum">
              <a:rPr lang="en-US" sz="1200" b="0" strike="noStrike" spc="-1">
                <a:solidFill>
                  <a:srgbClr val="000000"/>
                </a:solidFill>
                <a:latin typeface="+mn-lt"/>
                <a:ea typeface="+mn-ea"/>
              </a:rPr>
              <a:t>21</a:t>
            </a:fld>
            <a:endParaRPr lang="en-US" sz="1200" b="0" strike="noStrike" spc="-1">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PlaceHolder 1"/>
          <p:cNvSpPr>
            <a:spLocks noGrp="1" noRot="1" noChangeAspect="1"/>
          </p:cNvSpPr>
          <p:nvPr>
            <p:ph type="sldImg"/>
          </p:nvPr>
        </p:nvSpPr>
        <p:spPr>
          <a:xfrm>
            <a:off x="685800" y="1143000"/>
            <a:ext cx="5486040" cy="3085920"/>
          </a:xfrm>
          <a:prstGeom prst="rect">
            <a:avLst/>
          </a:prstGeom>
        </p:spPr>
      </p:sp>
      <p:sp>
        <p:nvSpPr>
          <p:cNvPr id="394"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9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AE7BCA3A-A8C3-42DB-AE28-E569EC2F8AEC}" type="slidenum">
              <a:rPr lang="en-US" sz="1200" b="0" strike="noStrike" spc="-1">
                <a:solidFill>
                  <a:srgbClr val="000000"/>
                </a:solidFill>
                <a:latin typeface="+mn-lt"/>
                <a:ea typeface="+mn-ea"/>
              </a:rPr>
              <a:t>22</a:t>
            </a:fld>
            <a:endParaRPr lang="en-US" sz="12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PlaceHolder 1"/>
          <p:cNvSpPr>
            <a:spLocks noGrp="1" noRot="1" noChangeAspect="1"/>
          </p:cNvSpPr>
          <p:nvPr>
            <p:ph type="sldImg"/>
          </p:nvPr>
        </p:nvSpPr>
        <p:spPr>
          <a:xfrm>
            <a:off x="685800" y="1143000"/>
            <a:ext cx="5486040" cy="3085920"/>
          </a:xfrm>
          <a:prstGeom prst="rect">
            <a:avLst/>
          </a:prstGeom>
        </p:spPr>
      </p:sp>
      <p:sp>
        <p:nvSpPr>
          <p:cNvPr id="397"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9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CFE7AB1F-7801-4AB1-B860-3B87DC3E28C7}" type="slidenum">
              <a:rPr lang="en-US" sz="1200" b="0" strike="noStrike" spc="-1">
                <a:solidFill>
                  <a:srgbClr val="000000"/>
                </a:solidFill>
                <a:latin typeface="+mn-lt"/>
                <a:ea typeface="+mn-ea"/>
              </a:rPr>
              <a:t>23</a:t>
            </a:fld>
            <a:endParaRPr lang="en-US" sz="12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PlaceHolder 1"/>
          <p:cNvSpPr>
            <a:spLocks noGrp="1" noRot="1" noChangeAspect="1"/>
          </p:cNvSpPr>
          <p:nvPr>
            <p:ph type="sldImg"/>
          </p:nvPr>
        </p:nvSpPr>
        <p:spPr>
          <a:xfrm>
            <a:off x="685800" y="1143000"/>
            <a:ext cx="5486040" cy="3085920"/>
          </a:xfrm>
          <a:prstGeom prst="rect">
            <a:avLst/>
          </a:prstGeom>
        </p:spPr>
      </p:sp>
      <p:sp>
        <p:nvSpPr>
          <p:cNvPr id="40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40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3F50E12-1F24-45A9-9DFF-7FBA92D3F18B}" type="slidenum">
              <a:rPr lang="en-US" sz="1200" b="0" strike="noStrike" spc="-1">
                <a:solidFill>
                  <a:srgbClr val="000000"/>
                </a:solidFill>
                <a:latin typeface="+mn-lt"/>
                <a:ea typeface="+mn-ea"/>
              </a:rPr>
              <a:t>24</a:t>
            </a:fld>
            <a:endParaRPr lang="en-US" sz="12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PlaceHolder 1"/>
          <p:cNvSpPr>
            <a:spLocks noGrp="1" noRot="1" noChangeAspect="1"/>
          </p:cNvSpPr>
          <p:nvPr>
            <p:ph type="sldImg"/>
          </p:nvPr>
        </p:nvSpPr>
        <p:spPr>
          <a:xfrm>
            <a:off x="685800" y="1143000"/>
            <a:ext cx="5486040" cy="3085920"/>
          </a:xfrm>
          <a:prstGeom prst="rect">
            <a:avLst/>
          </a:prstGeom>
        </p:spPr>
      </p:sp>
      <p:sp>
        <p:nvSpPr>
          <p:cNvPr id="40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40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A15135C-5206-422D-A98F-DC4019613C03}" type="slidenum">
              <a:rPr lang="en-US" sz="1200" b="0" strike="noStrike" spc="-1">
                <a:solidFill>
                  <a:srgbClr val="000000"/>
                </a:solidFill>
                <a:latin typeface="+mn-lt"/>
                <a:ea typeface="+mn-ea"/>
              </a:rPr>
              <a:t>25</a:t>
            </a:fld>
            <a:endParaRPr lang="en-US" sz="1200" b="0" strike="noStrike" spc="-1">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PlaceHolder 1"/>
          <p:cNvSpPr>
            <a:spLocks noGrp="1" noRot="1" noChangeAspect="1"/>
          </p:cNvSpPr>
          <p:nvPr>
            <p:ph type="sldImg"/>
          </p:nvPr>
        </p:nvSpPr>
        <p:spPr>
          <a:xfrm>
            <a:off x="685800" y="1143000"/>
            <a:ext cx="5486040" cy="3085920"/>
          </a:xfrm>
          <a:prstGeom prst="rect">
            <a:avLst/>
          </a:prstGeom>
        </p:spPr>
      </p:sp>
      <p:sp>
        <p:nvSpPr>
          <p:cNvPr id="40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40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53B9275-285B-4189-B893-2EC6CA0E2080}" type="slidenum">
              <a:rPr lang="en-US" sz="1200" b="0" strike="noStrike" spc="-1">
                <a:solidFill>
                  <a:srgbClr val="000000"/>
                </a:solidFill>
                <a:latin typeface="+mn-lt"/>
                <a:ea typeface="+mn-ea"/>
              </a:rPr>
              <a:t>26</a:t>
            </a:fld>
            <a:endParaRPr lang="en-US" sz="1200" b="0" strike="noStrike" spc="-1">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noRot="1" noChangeAspect="1"/>
          </p:cNvSpPr>
          <p:nvPr>
            <p:ph type="sldImg"/>
          </p:nvPr>
        </p:nvSpPr>
        <p:spPr>
          <a:xfrm>
            <a:off x="685800" y="1143000"/>
            <a:ext cx="5486040" cy="3085920"/>
          </a:xfrm>
          <a:prstGeom prst="rect">
            <a:avLst/>
          </a:prstGeom>
        </p:spPr>
      </p:sp>
      <p:sp>
        <p:nvSpPr>
          <p:cNvPr id="40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41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BF1ECCB4-8AF4-4EC6-AFB3-55DAE24B58AB}" type="slidenum">
              <a:rPr lang="en-US" sz="1200" b="0" strike="noStrike" spc="-1">
                <a:solidFill>
                  <a:srgbClr val="000000"/>
                </a:solidFill>
                <a:latin typeface="+mn-lt"/>
                <a:ea typeface="+mn-ea"/>
              </a:rPr>
              <a:t>27</a:t>
            </a:fld>
            <a:endParaRPr lang="en-US" sz="1200" b="0" strike="noStrike" spc="-1">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PlaceHolder 1"/>
          <p:cNvSpPr>
            <a:spLocks noGrp="1" noRot="1" noChangeAspect="1"/>
          </p:cNvSpPr>
          <p:nvPr>
            <p:ph type="sldImg"/>
          </p:nvPr>
        </p:nvSpPr>
        <p:spPr>
          <a:xfrm>
            <a:off x="685800" y="1143000"/>
            <a:ext cx="5486040" cy="3085920"/>
          </a:xfrm>
          <a:prstGeom prst="rect">
            <a:avLst/>
          </a:prstGeom>
        </p:spPr>
      </p:sp>
      <p:sp>
        <p:nvSpPr>
          <p:cNvPr id="412"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413"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417065E5-2A48-4F53-BF54-D22ED1963504}" type="slidenum">
              <a:rPr lang="en-US" sz="1200" b="0" strike="noStrike" spc="-1">
                <a:solidFill>
                  <a:srgbClr val="000000"/>
                </a:solidFill>
                <a:latin typeface="+mn-lt"/>
                <a:ea typeface="+mn-ea"/>
              </a:rPr>
              <a:t>28</a:t>
            </a:fld>
            <a:endParaRPr lang="en-US" sz="1200" b="0" strike="noStrike" spc="-1">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PlaceHolder 1"/>
          <p:cNvSpPr>
            <a:spLocks noGrp="1" noRot="1" noChangeAspect="1"/>
          </p:cNvSpPr>
          <p:nvPr>
            <p:ph type="sldImg"/>
          </p:nvPr>
        </p:nvSpPr>
        <p:spPr>
          <a:xfrm>
            <a:off x="685800" y="1143000"/>
            <a:ext cx="5486040" cy="3085920"/>
          </a:xfrm>
          <a:prstGeom prst="rect">
            <a:avLst/>
          </a:prstGeom>
        </p:spPr>
      </p:sp>
      <p:sp>
        <p:nvSpPr>
          <p:cNvPr id="415"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416"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37EF7EB-F2A9-4EEA-90A8-8E6830136E46}" type="slidenum">
              <a:rPr lang="en-US" sz="1200" b="0" strike="noStrike" spc="-1">
                <a:solidFill>
                  <a:srgbClr val="000000"/>
                </a:solidFill>
                <a:latin typeface="+mn-lt"/>
                <a:ea typeface="+mn-ea"/>
              </a:rPr>
              <a:t>29</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PlaceHolder 1"/>
          <p:cNvSpPr>
            <a:spLocks noGrp="1" noRot="1" noChangeAspect="1"/>
          </p:cNvSpPr>
          <p:nvPr>
            <p:ph type="sldImg"/>
          </p:nvPr>
        </p:nvSpPr>
        <p:spPr>
          <a:xfrm>
            <a:off x="685800" y="1143000"/>
            <a:ext cx="5486040" cy="3085920"/>
          </a:xfrm>
          <a:prstGeom prst="rect">
            <a:avLst/>
          </a:prstGeom>
        </p:spPr>
      </p:sp>
      <p:sp>
        <p:nvSpPr>
          <p:cNvPr id="337"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3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16C790F-B1C9-419F-A1FC-CB6773C0E0B5}" type="slidenum">
              <a:rPr lang="en-US" sz="1200" b="0" strike="noStrike" spc="-1">
                <a:solidFill>
                  <a:srgbClr val="000000"/>
                </a:solidFill>
                <a:latin typeface="+mn-lt"/>
                <a:ea typeface="+mn-ea"/>
              </a:rPr>
              <a:t>3</a:t>
            </a:fld>
            <a:endParaRPr lang="en-US" sz="1200" b="0" strike="noStrike" spc="-1">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PlaceHolder 1"/>
          <p:cNvSpPr>
            <a:spLocks noGrp="1" noRot="1" noChangeAspect="1"/>
          </p:cNvSpPr>
          <p:nvPr>
            <p:ph type="sldImg"/>
          </p:nvPr>
        </p:nvSpPr>
        <p:spPr>
          <a:xfrm>
            <a:off x="685800" y="1143000"/>
            <a:ext cx="5486040" cy="3085920"/>
          </a:xfrm>
          <a:prstGeom prst="rect">
            <a:avLst/>
          </a:prstGeom>
        </p:spPr>
      </p:sp>
      <p:sp>
        <p:nvSpPr>
          <p:cNvPr id="41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41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E447C10B-830B-4600-A23A-AD1D8ACD4CE3}" type="slidenum">
              <a:rPr lang="en-US" sz="1200" b="0" strike="noStrike" spc="-1">
                <a:solidFill>
                  <a:srgbClr val="000000"/>
                </a:solidFill>
                <a:latin typeface="+mn-lt"/>
                <a:ea typeface="+mn-ea"/>
              </a:rPr>
              <a:t>30</a:t>
            </a:fld>
            <a:endParaRPr lang="en-US" sz="1200" b="0" strike="noStrike" spc="-1">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noRot="1" noChangeAspect="1"/>
          </p:cNvSpPr>
          <p:nvPr>
            <p:ph type="sldImg"/>
          </p:nvPr>
        </p:nvSpPr>
        <p:spPr>
          <a:xfrm>
            <a:off x="685800" y="1143000"/>
            <a:ext cx="5486040" cy="3085920"/>
          </a:xfrm>
          <a:prstGeom prst="rect">
            <a:avLst/>
          </a:prstGeom>
        </p:spPr>
      </p:sp>
      <p:sp>
        <p:nvSpPr>
          <p:cNvPr id="421"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42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04F55538-9DF6-4703-B451-42F4013929C2}" type="slidenum">
              <a:rPr lang="en-US" sz="1200" b="0" strike="noStrike" spc="-1">
                <a:solidFill>
                  <a:srgbClr val="000000"/>
                </a:solidFill>
                <a:latin typeface="+mn-lt"/>
                <a:ea typeface="+mn-ea"/>
              </a:rPr>
              <a:t>31</a:t>
            </a:fld>
            <a:endParaRPr lang="en-US" sz="1200" b="0" strike="noStrike" spc="-1">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PlaceHolder 1"/>
          <p:cNvSpPr>
            <a:spLocks noGrp="1" noRot="1" noChangeAspect="1"/>
          </p:cNvSpPr>
          <p:nvPr>
            <p:ph type="sldImg"/>
          </p:nvPr>
        </p:nvSpPr>
        <p:spPr>
          <a:xfrm>
            <a:off x="685800" y="1143000"/>
            <a:ext cx="5486040" cy="3085920"/>
          </a:xfrm>
          <a:prstGeom prst="rect">
            <a:avLst/>
          </a:prstGeom>
        </p:spPr>
      </p:sp>
      <p:sp>
        <p:nvSpPr>
          <p:cNvPr id="424"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42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B9A6AF9B-1A25-41C5-9D7E-423B91D1939D}" type="slidenum">
              <a:rPr lang="en-US" sz="1200" b="0" strike="noStrike" spc="-1">
                <a:solidFill>
                  <a:srgbClr val="000000"/>
                </a:solidFill>
                <a:latin typeface="+mn-lt"/>
                <a:ea typeface="+mn-ea"/>
              </a:rPr>
              <a:t>32</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PlaceHolder 1"/>
          <p:cNvSpPr>
            <a:spLocks noGrp="1" noRot="1" noChangeAspect="1"/>
          </p:cNvSpPr>
          <p:nvPr>
            <p:ph type="sldImg"/>
          </p:nvPr>
        </p:nvSpPr>
        <p:spPr>
          <a:xfrm>
            <a:off x="685800" y="1143000"/>
            <a:ext cx="5486040" cy="3085920"/>
          </a:xfrm>
          <a:prstGeom prst="rect">
            <a:avLst/>
          </a:prstGeom>
        </p:spPr>
      </p:sp>
      <p:sp>
        <p:nvSpPr>
          <p:cNvPr id="34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4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21A1C75B-BD7D-4871-969F-42BA166A3584}" type="slidenum">
              <a:rPr lang="en-US" sz="1200" b="0" strike="noStrike" spc="-1">
                <a:solidFill>
                  <a:srgbClr val="000000"/>
                </a:solidFill>
                <a:latin typeface="+mn-lt"/>
                <a:ea typeface="+mn-ea"/>
              </a:rPr>
              <a:t>4</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PlaceHolder 1"/>
          <p:cNvSpPr>
            <a:spLocks noGrp="1" noRot="1" noChangeAspect="1"/>
          </p:cNvSpPr>
          <p:nvPr>
            <p:ph type="sldImg"/>
          </p:nvPr>
        </p:nvSpPr>
        <p:spPr>
          <a:xfrm>
            <a:off x="685800" y="1143000"/>
            <a:ext cx="5486040" cy="3085920"/>
          </a:xfrm>
          <a:prstGeom prst="rect">
            <a:avLst/>
          </a:prstGeom>
        </p:spPr>
      </p:sp>
      <p:sp>
        <p:nvSpPr>
          <p:cNvPr id="3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310C7F7A-A6EF-4E3A-B5F3-C5044928323D}" type="slidenum">
              <a:rPr lang="en-US" sz="1200" b="0" strike="noStrike" spc="-1">
                <a:solidFill>
                  <a:srgbClr val="000000"/>
                </a:solidFill>
                <a:latin typeface="+mn-lt"/>
                <a:ea typeface="+mn-ea"/>
              </a:rPr>
              <a:t>5</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PlaceHolder 1"/>
          <p:cNvSpPr>
            <a:spLocks noGrp="1" noRot="1" noChangeAspect="1"/>
          </p:cNvSpPr>
          <p:nvPr>
            <p:ph type="sldImg"/>
          </p:nvPr>
        </p:nvSpPr>
        <p:spPr>
          <a:xfrm>
            <a:off x="685800" y="1143000"/>
            <a:ext cx="5486040" cy="3085920"/>
          </a:xfrm>
          <a:prstGeom prst="rect">
            <a:avLst/>
          </a:prstGeom>
        </p:spPr>
      </p:sp>
      <p:sp>
        <p:nvSpPr>
          <p:cNvPr id="3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E28157E-09F0-4BE3-A9C4-FFDCDD69F3E6}" type="slidenum">
              <a:rPr lang="en-US" sz="1200" b="0" strike="noStrike" spc="-1">
                <a:solidFill>
                  <a:srgbClr val="000000"/>
                </a:solidFill>
                <a:latin typeface="+mn-lt"/>
                <a:ea typeface="+mn-ea"/>
              </a:rPr>
              <a:t>6</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laceHolder 1"/>
          <p:cNvSpPr>
            <a:spLocks noGrp="1" noRot="1" noChangeAspect="1"/>
          </p:cNvSpPr>
          <p:nvPr>
            <p:ph type="sldImg"/>
          </p:nvPr>
        </p:nvSpPr>
        <p:spPr>
          <a:xfrm>
            <a:off x="685800" y="1143000"/>
            <a:ext cx="5486040" cy="3085920"/>
          </a:xfrm>
          <a:prstGeom prst="rect">
            <a:avLst/>
          </a:prstGeom>
        </p:spPr>
      </p:sp>
      <p:sp>
        <p:nvSpPr>
          <p:cNvPr id="3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A0D3094D-0A87-44C9-A952-D63DD7797FE4}" type="slidenum">
              <a:rPr lang="en-US" sz="1200" b="0" strike="noStrike" spc="-1">
                <a:solidFill>
                  <a:srgbClr val="000000"/>
                </a:solidFill>
                <a:latin typeface="+mn-lt"/>
                <a:ea typeface="+mn-ea"/>
              </a:rPr>
              <a:t>7</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PlaceHolder 1"/>
          <p:cNvSpPr>
            <a:spLocks noGrp="1" noRot="1" noChangeAspect="1"/>
          </p:cNvSpPr>
          <p:nvPr>
            <p:ph type="sldImg"/>
          </p:nvPr>
        </p:nvSpPr>
        <p:spPr>
          <a:xfrm>
            <a:off x="685800" y="1143000"/>
            <a:ext cx="5486040" cy="3085920"/>
          </a:xfrm>
          <a:prstGeom prst="rect">
            <a:avLst/>
          </a:prstGeom>
        </p:spPr>
      </p:sp>
      <p:sp>
        <p:nvSpPr>
          <p:cNvPr id="352"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53"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1345416-3CAD-4BB1-BF9D-21C9E3188B0C}" type="slidenum">
              <a:rPr lang="en-US" sz="1200" b="0" strike="noStrike" spc="-1">
                <a:solidFill>
                  <a:srgbClr val="000000"/>
                </a:solidFill>
                <a:latin typeface="+mn-lt"/>
                <a:ea typeface="+mn-ea"/>
              </a:rPr>
              <a:t>8</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PlaceHolder 1"/>
          <p:cNvSpPr>
            <a:spLocks noGrp="1" noRot="1" noChangeAspect="1"/>
          </p:cNvSpPr>
          <p:nvPr>
            <p:ph type="sldImg"/>
          </p:nvPr>
        </p:nvSpPr>
        <p:spPr>
          <a:xfrm>
            <a:off x="685800" y="1143000"/>
            <a:ext cx="5486040" cy="3085920"/>
          </a:xfrm>
          <a:prstGeom prst="rect">
            <a:avLst/>
          </a:prstGeom>
        </p:spPr>
      </p:sp>
      <p:sp>
        <p:nvSpPr>
          <p:cNvPr id="355"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56"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D9733035-DFE8-420A-AB69-32DADE751CAE}" type="slidenum">
              <a:rPr lang="en-US" sz="1200" b="0" strike="noStrike" spc="-1">
                <a:solidFill>
                  <a:srgbClr val="000000"/>
                </a:solidFill>
                <a:latin typeface="+mn-lt"/>
                <a:ea typeface="+mn-ea"/>
              </a:rPr>
              <a:t>9</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6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6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9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9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0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0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0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0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1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2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2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2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3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3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3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3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3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3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4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4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4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4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4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4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6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6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6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6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6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7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7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8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8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8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8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8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9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9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9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9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9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9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0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0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0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93320" y="2415600"/>
            <a:ext cx="8579520" cy="2602800"/>
          </a:xfrm>
          <a:prstGeom prst="rect">
            <a:avLst/>
          </a:prstGeom>
        </p:spPr>
        <p:txBody>
          <a:bodyPr lIns="137160" tIns="137160" bIns="137160" anchor="b">
            <a:noAutofit/>
          </a:bodyPr>
          <a:lstStyle/>
          <a:p>
            <a:pPr>
              <a:lnSpc>
                <a:spcPct val="80000"/>
              </a:lnSpc>
            </a:pPr>
            <a:r>
              <a:rPr lang="en-US" sz="4800" b="0" strike="noStrike" spc="-1">
                <a:solidFill>
                  <a:srgbClr val="FFFFFF"/>
                </a:solidFill>
                <a:latin typeface="Segoe UI Light"/>
                <a:ea typeface="Segoe UI Light"/>
              </a:rPr>
              <a:t>Course title style</a:t>
            </a:r>
            <a:endParaRPr lang="en-US" sz="4800" b="0" strike="noStrike" spc="-1">
              <a:solidFill>
                <a:srgbClr val="000000"/>
              </a:solidFill>
              <a:latin typeface="Calibri"/>
            </a:endParaRPr>
          </a:p>
        </p:txBody>
      </p:sp>
      <p:sp>
        <p:nvSpPr>
          <p:cNvPr id="6" name="CustomShape 2"/>
          <p:cNvSpPr/>
          <p:nvPr/>
        </p:nvSpPr>
        <p:spPr>
          <a:xfrm>
            <a:off x="8902440" y="2418840"/>
            <a:ext cx="3087720" cy="259992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2" name="Picture 10"/>
          <p:cNvPicPr/>
          <p:nvPr/>
        </p:nvPicPr>
        <p:blipFill>
          <a:blip r:embed="rId14"/>
          <a:srcRect l="9721" t="16535" r="7269" b="16693"/>
          <a:stretch/>
        </p:blipFill>
        <p:spPr>
          <a:xfrm>
            <a:off x="10731960" y="4631040"/>
            <a:ext cx="1131480" cy="334440"/>
          </a:xfrm>
          <a:prstGeom prst="rect">
            <a:avLst/>
          </a:prstGeom>
          <a:ln>
            <a:noFill/>
          </a:ln>
        </p:spPr>
      </p:pic>
      <p:pic>
        <p:nvPicPr>
          <p:cNvPr id="3" name="Picture 1"/>
          <p:cNvPicPr/>
          <p:nvPr/>
        </p:nvPicPr>
        <p:blipFill>
          <a:blip r:embed="rId15"/>
          <a:stretch/>
        </p:blipFill>
        <p:spPr>
          <a:xfrm>
            <a:off x="193320" y="164160"/>
            <a:ext cx="2084040" cy="833400"/>
          </a:xfrm>
          <a:prstGeom prst="rect">
            <a:avLst/>
          </a:prstGeom>
          <a:ln>
            <a:noFill/>
          </a:ln>
        </p:spPr>
      </p:pic>
      <p:sp>
        <p:nvSpPr>
          <p:cNvPr id="4"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1" strike="noStrike" spc="-1">
                <a:solidFill>
                  <a:srgbClr val="000000"/>
                </a:solidFill>
                <a:latin typeface="Segoe UI Light"/>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Segoe UI Light"/>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Segoe UI Light"/>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Segoe UI Ligh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Segoe UI Ligh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Segoe UI Ligh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Segoe UI Ligh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79440" y="182160"/>
            <a:ext cx="11523960" cy="1063080"/>
          </a:xfrm>
          <a:prstGeom prst="rect">
            <a:avLst/>
          </a:prstGeom>
        </p:spPr>
        <p:txBody>
          <a:bodyPr>
            <a:noAutofit/>
          </a:bodyPr>
          <a:lstStyle/>
          <a:p>
            <a:pPr>
              <a:lnSpc>
                <a:spcPct val="80000"/>
              </a:lnSpc>
            </a:pPr>
            <a:r>
              <a:rPr lang="en-US" sz="4400" b="0" strike="noStrike" spc="-1">
                <a:solidFill>
                  <a:srgbClr val="000000"/>
                </a:solidFill>
                <a:latin typeface="Segoe UI Light"/>
                <a:ea typeface="Segoe U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379440" y="1388160"/>
            <a:ext cx="11525040" cy="5290200"/>
          </a:xfrm>
          <a:prstGeom prst="rect">
            <a:avLst/>
          </a:prstGeom>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Click to edit Master text styles</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Second level</a:t>
            </a:r>
            <a:endParaRPr lang="en-US" sz="2800" b="0" strike="noStrike" spc="-1">
              <a:solidFill>
                <a:srgbClr val="000000"/>
              </a:solidFill>
              <a:latin typeface="Segoe UI Light"/>
            </a:endParaRPr>
          </a:p>
          <a:p>
            <a:pPr marL="1142640" lvl="2" indent="-228240">
              <a:lnSpc>
                <a:spcPct val="100000"/>
              </a:lnSpc>
              <a:spcBef>
                <a:spcPts val="201"/>
              </a:spcBef>
              <a:spcAft>
                <a:spcPts val="201"/>
              </a:spcAft>
              <a:buClr>
                <a:srgbClr val="000000"/>
              </a:buClr>
              <a:buFont typeface="Arial"/>
              <a:buChar char="•"/>
            </a:pPr>
            <a:r>
              <a:rPr lang="en-US" sz="2400" b="0" strike="noStrike" spc="-1">
                <a:solidFill>
                  <a:srgbClr val="000000"/>
                </a:solidFill>
                <a:latin typeface="Segoe UI Light"/>
                <a:ea typeface="Segoe UI Light"/>
              </a:rPr>
              <a:t>Third level</a:t>
            </a:r>
            <a:endParaRPr lang="en-US" sz="2400" b="0" strike="noStrike" spc="-1">
              <a:solidFill>
                <a:srgbClr val="000000"/>
              </a:solidFill>
              <a:latin typeface="Segoe UI Light"/>
            </a:endParaRPr>
          </a:p>
          <a:p>
            <a:pPr marL="1599480" lvl="3" indent="-228240">
              <a:lnSpc>
                <a:spcPct val="100000"/>
              </a:lnSpc>
              <a:spcBef>
                <a:spcPts val="400"/>
              </a:spcBef>
              <a:buClr>
                <a:srgbClr val="000000"/>
              </a:buClr>
              <a:buFont typeface="Arial"/>
              <a:buChar char="–"/>
            </a:pPr>
            <a:r>
              <a:rPr lang="en-US" sz="2000" b="0" strike="noStrike" spc="-1">
                <a:solidFill>
                  <a:srgbClr val="000000"/>
                </a:solidFill>
                <a:latin typeface="Segoe UI Light"/>
                <a:ea typeface="Segoe UI Light"/>
              </a:rPr>
              <a:t>Fourth level</a:t>
            </a:r>
            <a:endParaRPr lang="en-US" sz="2000" b="0" strike="noStrike" spc="-1">
              <a:solidFill>
                <a:srgbClr val="000000"/>
              </a:solidFill>
              <a:latin typeface="Segoe UI Light"/>
            </a:endParaRPr>
          </a:p>
          <a:p>
            <a:pPr marL="2056680" lvl="4" indent="-228240">
              <a:lnSpc>
                <a:spcPct val="100000"/>
              </a:lnSpc>
              <a:spcBef>
                <a:spcPts val="400"/>
              </a:spcBef>
              <a:buClr>
                <a:srgbClr val="000000"/>
              </a:buClr>
              <a:buFont typeface="Arial"/>
              <a:buChar char="»"/>
            </a:pPr>
            <a:r>
              <a:rPr lang="en-US" sz="2000" b="0" strike="noStrike" spc="-1">
                <a:solidFill>
                  <a:srgbClr val="000000"/>
                </a:solidFill>
                <a:latin typeface="Segoe UI Light"/>
                <a:ea typeface="Segoe UI Light"/>
              </a:rPr>
              <a:t>Fifth level</a:t>
            </a:r>
            <a:endParaRPr lang="en-US" sz="2000" b="0" strike="noStrike" spc="-1">
              <a:solidFill>
                <a:srgbClr val="000000"/>
              </a:solidFill>
              <a:latin typeface="Segoe UI Light"/>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CustomShape 1"/>
          <p:cNvSpPr/>
          <p:nvPr/>
        </p:nvSpPr>
        <p:spPr>
          <a:xfrm>
            <a:off x="8738640" y="2684880"/>
            <a:ext cx="2241000" cy="235512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US" sz="1800" b="1" strike="noStrike" spc="-32">
                <a:solidFill>
                  <a:srgbClr val="FFFFFF"/>
                </a:solidFill>
                <a:latin typeface="Segoe UI"/>
                <a:ea typeface="Segoe UI"/>
              </a:rPr>
              <a:t>Click to edit Master subtitle style</a:t>
            </a:r>
            <a:endParaRPr lang="en-US" sz="1800" b="0" strike="noStrike" spc="-1">
              <a:latin typeface="Arial"/>
            </a:endParaRPr>
          </a:p>
        </p:txBody>
      </p:sp>
      <p:sp>
        <p:nvSpPr>
          <p:cNvPr id="80" name="CustomShape 2"/>
          <p:cNvSpPr/>
          <p:nvPr/>
        </p:nvSpPr>
        <p:spPr>
          <a:xfrm>
            <a:off x="193320" y="3376440"/>
            <a:ext cx="8409600" cy="1692360"/>
          </a:xfrm>
          <a:prstGeom prst="rect">
            <a:avLst/>
          </a:prstGeom>
          <a:solidFill>
            <a:srgbClr val="82BF36"/>
          </a:solidFill>
          <a:ln>
            <a:noFill/>
          </a:ln>
        </p:spPr>
        <p:style>
          <a:lnRef idx="0">
            <a:scrgbClr r="0" g="0" b="0"/>
          </a:lnRef>
          <a:fillRef idx="0">
            <a:scrgbClr r="0" g="0" b="0"/>
          </a:fillRef>
          <a:effectRef idx="0">
            <a:scrgbClr r="0" g="0" b="0"/>
          </a:effectRef>
          <a:fontRef idx="minor"/>
        </p:style>
      </p:sp>
      <p:sp>
        <p:nvSpPr>
          <p:cNvPr id="81" name="CustomShape 3"/>
          <p:cNvSpPr/>
          <p:nvPr/>
        </p:nvSpPr>
        <p:spPr>
          <a:xfrm>
            <a:off x="8682840" y="3375000"/>
            <a:ext cx="3256920" cy="169380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82" name="Picture 14"/>
          <p:cNvPicPr/>
          <p:nvPr/>
        </p:nvPicPr>
        <p:blipFill>
          <a:blip r:embed="rId14"/>
          <a:srcRect l="9721" t="16535" r="7269" b="16693"/>
          <a:stretch/>
        </p:blipFill>
        <p:spPr>
          <a:xfrm>
            <a:off x="11181600" y="4821480"/>
            <a:ext cx="740160" cy="218520"/>
          </a:xfrm>
          <a:prstGeom prst="rect">
            <a:avLst/>
          </a:prstGeom>
          <a:ln>
            <a:noFill/>
          </a:ln>
        </p:spPr>
      </p:pic>
      <p:sp>
        <p:nvSpPr>
          <p:cNvPr id="83" name="PlaceHolder 4"/>
          <p:cNvSpPr>
            <a:spLocks noGrp="1"/>
          </p:cNvSpPr>
          <p:nvPr>
            <p:ph type="body"/>
          </p:nvPr>
        </p:nvSpPr>
        <p:spPr>
          <a:xfrm>
            <a:off x="291960" y="3466440"/>
            <a:ext cx="8215560" cy="1485000"/>
          </a:xfrm>
          <a:prstGeom prst="rect">
            <a:avLst/>
          </a:prstGeom>
        </p:spPr>
        <p:txBody>
          <a:bodyPr lIns="90000" tIns="45000" rIns="90000" bIns="45000" anchor="b">
            <a:normAutofit/>
          </a:bodyPr>
          <a:lstStyle/>
          <a:p>
            <a:pPr>
              <a:lnSpc>
                <a:spcPct val="100000"/>
              </a:lnSpc>
              <a:spcBef>
                <a:spcPts val="1199"/>
              </a:spcBef>
            </a:pPr>
            <a:r>
              <a:rPr lang="en-US" sz="3600" b="0" strike="noStrike" spc="-1">
                <a:solidFill>
                  <a:srgbClr val="FFFFFF"/>
                </a:solidFill>
                <a:latin typeface="Segoe UI Light"/>
                <a:ea typeface="Segoe UI Light"/>
              </a:rPr>
              <a:t>Module or Section transition style</a:t>
            </a:r>
            <a:endParaRPr lang="en-US" sz="3600" b="1" strike="noStrike" spc="-1">
              <a:solidFill>
                <a:srgbClr val="000000"/>
              </a:solidFill>
              <a:latin typeface="Segoe UI Light"/>
            </a:endParaRPr>
          </a:p>
        </p:txBody>
      </p:sp>
      <p:pic>
        <p:nvPicPr>
          <p:cNvPr id="84" name="Picture 11"/>
          <p:cNvPicPr/>
          <p:nvPr/>
        </p:nvPicPr>
        <p:blipFill>
          <a:blip r:embed="rId15"/>
          <a:stretch/>
        </p:blipFill>
        <p:spPr>
          <a:xfrm>
            <a:off x="193320" y="164160"/>
            <a:ext cx="2084040" cy="833400"/>
          </a:xfrm>
          <a:prstGeom prst="rect">
            <a:avLst/>
          </a:prstGeom>
          <a:ln>
            <a:noFill/>
          </a:ln>
        </p:spPr>
      </p:pic>
      <p:sp>
        <p:nvSpPr>
          <p:cNvPr id="85"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608040" y="4468680"/>
            <a:ext cx="11432520" cy="1676160"/>
          </a:xfrm>
          <a:prstGeom prst="rect">
            <a:avLst/>
          </a:prstGeom>
        </p:spPr>
        <p:txBody>
          <a:bodyPr>
            <a:normAutofit/>
          </a:bodyPr>
          <a:lstStyle/>
          <a:p>
            <a:pPr>
              <a:lnSpc>
                <a:spcPct val="80000"/>
              </a:lnSpc>
            </a:pPr>
            <a:r>
              <a:rPr lang="en-US" sz="3600" b="0" strike="noStrike" spc="-1">
                <a:solidFill>
                  <a:srgbClr val="000000"/>
                </a:solidFill>
                <a:latin typeface="Segoe UI Light"/>
                <a:ea typeface="Segoe UI Light"/>
              </a:rPr>
              <a:t>Click to edit Master title style</a:t>
            </a:r>
            <a:endParaRPr lang="en-US" sz="3600" b="0" strike="noStrike" spc="-1">
              <a:solidFill>
                <a:srgbClr val="000000"/>
              </a:solidFill>
              <a:latin typeface="Calibri"/>
            </a:endParaRPr>
          </a:p>
        </p:txBody>
      </p:sp>
      <p:sp>
        <p:nvSpPr>
          <p:cNvPr id="123" name="CustomShape 2"/>
          <p:cNvSpPr/>
          <p:nvPr/>
        </p:nvSpPr>
        <p:spPr>
          <a:xfrm>
            <a:off x="608040" y="3087360"/>
            <a:ext cx="11356560" cy="109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6600" b="0" strike="noStrike" spc="-1">
                <a:solidFill>
                  <a:srgbClr val="000000"/>
                </a:solidFill>
                <a:latin typeface="Segoe UI Light"/>
                <a:ea typeface="Segoe UI"/>
              </a:rPr>
              <a:t>DEMO</a:t>
            </a:r>
            <a:endParaRPr lang="en-US" sz="6600" b="0" strike="noStrike" spc="-1">
              <a:latin typeface="Arial"/>
            </a:endParaRPr>
          </a:p>
        </p:txBody>
      </p:sp>
      <p:sp>
        <p:nvSpPr>
          <p:cNvPr id="124" name="Line 3"/>
          <p:cNvSpPr/>
          <p:nvPr/>
        </p:nvSpPr>
        <p:spPr>
          <a:xfrm>
            <a:off x="608040" y="4077720"/>
            <a:ext cx="1135656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pic>
        <p:nvPicPr>
          <p:cNvPr id="125" name="Picture 7"/>
          <p:cNvPicPr/>
          <p:nvPr/>
        </p:nvPicPr>
        <p:blipFill>
          <a:blip r:embed="rId14"/>
          <a:stretch/>
        </p:blipFill>
        <p:spPr>
          <a:xfrm>
            <a:off x="171360" y="177840"/>
            <a:ext cx="2857320" cy="1142640"/>
          </a:xfrm>
          <a:prstGeom prst="rect">
            <a:avLst/>
          </a:prstGeom>
          <a:ln>
            <a:noFill/>
          </a:ln>
        </p:spPr>
      </p:pic>
      <p:sp>
        <p:nvSpPr>
          <p:cNvPr id="12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1" strike="noStrike" spc="-1">
                <a:solidFill>
                  <a:srgbClr val="000000"/>
                </a:solidFill>
                <a:latin typeface="Segoe UI Light"/>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Segoe UI Light"/>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Segoe UI Light"/>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Segoe UI Ligh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Segoe UI Ligh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Segoe UI Ligh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Segoe UI Light"/>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 name="PlaceHolder 1"/>
          <p:cNvSpPr>
            <a:spLocks noGrp="1"/>
          </p:cNvSpPr>
          <p:nvPr>
            <p:ph type="body"/>
          </p:nvPr>
        </p:nvSpPr>
        <p:spPr>
          <a:xfrm>
            <a:off x="379440" y="1371600"/>
            <a:ext cx="5616720" cy="4952520"/>
          </a:xfrm>
          <a:prstGeom prst="rect">
            <a:avLst/>
          </a:prstGeom>
        </p:spPr>
        <p:txBody>
          <a:bodyPr lIns="90000" tIns="45000" rIns="90000" bIns="45000">
            <a:normAutofit/>
          </a:bodyPr>
          <a:lstStyle/>
          <a:p>
            <a:pPr marL="342720" indent="-342360">
              <a:lnSpc>
                <a:spcPct val="100000"/>
              </a:lnSpc>
              <a:spcBef>
                <a:spcPts val="1199"/>
              </a:spcBef>
              <a:buClr>
                <a:srgbClr val="000000"/>
              </a:buClr>
              <a:buFont typeface="Arial"/>
              <a:buChar char="•"/>
            </a:pPr>
            <a:r>
              <a:rPr lang="en-US" sz="3200" b="1" strike="noStrike" spc="-1">
                <a:solidFill>
                  <a:srgbClr val="000000"/>
                </a:solidFill>
                <a:latin typeface="Segoe UI Light"/>
                <a:ea typeface="Segoe UI Light"/>
              </a:rPr>
              <a:t>Click to edit Master text styles</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000000"/>
              </a:buClr>
              <a:buFont typeface="Arial"/>
              <a:buChar char="–"/>
            </a:pPr>
            <a:r>
              <a:rPr lang="en-US" sz="2800" b="0" strike="noStrike" spc="-1">
                <a:solidFill>
                  <a:srgbClr val="000000"/>
                </a:solidFill>
                <a:latin typeface="Segoe UI Light"/>
                <a:ea typeface="Segoe UI Light"/>
              </a:rPr>
              <a:t>Second level</a:t>
            </a:r>
            <a:endParaRPr lang="en-US" sz="2800" b="0" strike="noStrike" spc="-1">
              <a:solidFill>
                <a:srgbClr val="000000"/>
              </a:solidFill>
              <a:latin typeface="Segoe UI Light"/>
            </a:endParaRPr>
          </a:p>
          <a:p>
            <a:pPr marL="1142640" lvl="2" indent="-228240">
              <a:lnSpc>
                <a:spcPct val="100000"/>
              </a:lnSpc>
              <a:spcBef>
                <a:spcPts val="201"/>
              </a:spcBef>
              <a:spcAft>
                <a:spcPts val="201"/>
              </a:spcAft>
              <a:buClr>
                <a:srgbClr val="000000"/>
              </a:buClr>
              <a:buFont typeface="Arial"/>
              <a:buChar char="•"/>
            </a:pPr>
            <a:r>
              <a:rPr lang="en-US" sz="2400" b="0" strike="noStrike" spc="-1">
                <a:solidFill>
                  <a:srgbClr val="000000"/>
                </a:solidFill>
                <a:latin typeface="Segoe UI Light"/>
                <a:ea typeface="Segoe UI Light"/>
              </a:rPr>
              <a:t>Third level</a:t>
            </a:r>
            <a:endParaRPr lang="en-US" sz="2400" b="0" strike="noStrike" spc="-1">
              <a:solidFill>
                <a:srgbClr val="000000"/>
              </a:solidFill>
              <a:latin typeface="Segoe UI Light"/>
            </a:endParaRPr>
          </a:p>
          <a:p>
            <a:pPr marL="1599480" lvl="3" indent="-228240">
              <a:lnSpc>
                <a:spcPct val="100000"/>
              </a:lnSpc>
              <a:spcBef>
                <a:spcPts val="400"/>
              </a:spcBef>
              <a:buClr>
                <a:srgbClr val="000000"/>
              </a:buClr>
              <a:buFont typeface="Arial"/>
              <a:buChar char="–"/>
            </a:pPr>
            <a:r>
              <a:rPr lang="en-US" sz="2000" b="0" strike="noStrike" spc="-1">
                <a:solidFill>
                  <a:srgbClr val="000000"/>
                </a:solidFill>
                <a:latin typeface="Segoe UI Light"/>
                <a:ea typeface="Segoe UI Light"/>
              </a:rPr>
              <a:t>Fourth level</a:t>
            </a:r>
            <a:endParaRPr lang="en-US" sz="2000" b="0" strike="noStrike" spc="-1">
              <a:solidFill>
                <a:srgbClr val="000000"/>
              </a:solidFill>
              <a:latin typeface="Segoe UI Light"/>
            </a:endParaRPr>
          </a:p>
          <a:p>
            <a:pPr marL="2056680" lvl="4" indent="-228240">
              <a:lnSpc>
                <a:spcPct val="100000"/>
              </a:lnSpc>
              <a:spcBef>
                <a:spcPts val="400"/>
              </a:spcBef>
              <a:buClr>
                <a:srgbClr val="000000"/>
              </a:buClr>
              <a:buFont typeface="Arial"/>
              <a:buChar char="»"/>
            </a:pPr>
            <a:r>
              <a:rPr lang="en-US" sz="2000" b="0" strike="noStrike" spc="-1">
                <a:solidFill>
                  <a:srgbClr val="000000"/>
                </a:solidFill>
                <a:latin typeface="Segoe UI Light"/>
                <a:ea typeface="Segoe UI Light"/>
              </a:rPr>
              <a:t>Fifth level</a:t>
            </a:r>
            <a:endParaRPr lang="en-US" sz="2000" b="0" strike="noStrike" spc="-1">
              <a:solidFill>
                <a:srgbClr val="000000"/>
              </a:solidFill>
              <a:latin typeface="Segoe UI Light"/>
            </a:endParaRPr>
          </a:p>
        </p:txBody>
      </p:sp>
      <p:sp>
        <p:nvSpPr>
          <p:cNvPr id="164" name="PlaceHolder 2"/>
          <p:cNvSpPr>
            <a:spLocks noGrp="1"/>
          </p:cNvSpPr>
          <p:nvPr>
            <p:ph type="body"/>
          </p:nvPr>
        </p:nvSpPr>
        <p:spPr>
          <a:xfrm>
            <a:off x="6275880" y="1371600"/>
            <a:ext cx="5618880" cy="4952520"/>
          </a:xfrm>
          <a:prstGeom prst="rect">
            <a:avLst/>
          </a:prstGeom>
        </p:spPr>
        <p:txBody>
          <a:bodyPr lIns="90000" tIns="45000" rIns="90000" bIns="45000">
            <a:normAutofit/>
          </a:bodyPr>
          <a:lstStyle/>
          <a:p>
            <a:pPr marL="342720" indent="-342360">
              <a:lnSpc>
                <a:spcPct val="100000"/>
              </a:lnSpc>
              <a:spcBef>
                <a:spcPts val="1199"/>
              </a:spcBef>
              <a:buClr>
                <a:srgbClr val="000000"/>
              </a:buClr>
              <a:buFont typeface="Arial"/>
              <a:buChar char="•"/>
            </a:pPr>
            <a:r>
              <a:rPr lang="en-US" sz="3200" b="1" strike="noStrike" spc="-1">
                <a:solidFill>
                  <a:srgbClr val="000000"/>
                </a:solidFill>
                <a:latin typeface="Segoe UI Light"/>
                <a:ea typeface="Segoe UI Light"/>
              </a:rPr>
              <a:t>Click to edit Master text styles</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000000"/>
              </a:buClr>
              <a:buFont typeface="Arial"/>
              <a:buChar char="–"/>
            </a:pPr>
            <a:r>
              <a:rPr lang="en-US" sz="2800" b="0" strike="noStrike" spc="-1">
                <a:solidFill>
                  <a:srgbClr val="000000"/>
                </a:solidFill>
                <a:latin typeface="Segoe UI Light"/>
                <a:ea typeface="Segoe UI Light"/>
              </a:rPr>
              <a:t>Second level</a:t>
            </a:r>
            <a:endParaRPr lang="en-US" sz="2800" b="0" strike="noStrike" spc="-1">
              <a:solidFill>
                <a:srgbClr val="000000"/>
              </a:solidFill>
              <a:latin typeface="Segoe UI Light"/>
            </a:endParaRPr>
          </a:p>
          <a:p>
            <a:pPr marL="1142640" lvl="2" indent="-228240">
              <a:lnSpc>
                <a:spcPct val="100000"/>
              </a:lnSpc>
              <a:spcBef>
                <a:spcPts val="201"/>
              </a:spcBef>
              <a:spcAft>
                <a:spcPts val="201"/>
              </a:spcAft>
              <a:buClr>
                <a:srgbClr val="000000"/>
              </a:buClr>
              <a:buFont typeface="Arial"/>
              <a:buChar char="•"/>
            </a:pPr>
            <a:r>
              <a:rPr lang="en-US" sz="2400" b="0" strike="noStrike" spc="-1">
                <a:solidFill>
                  <a:srgbClr val="000000"/>
                </a:solidFill>
                <a:latin typeface="Segoe UI Light"/>
                <a:ea typeface="Segoe UI Light"/>
              </a:rPr>
              <a:t>Third level</a:t>
            </a:r>
            <a:endParaRPr lang="en-US" sz="2400" b="0" strike="noStrike" spc="-1">
              <a:solidFill>
                <a:srgbClr val="000000"/>
              </a:solidFill>
              <a:latin typeface="Segoe UI Light"/>
            </a:endParaRPr>
          </a:p>
          <a:p>
            <a:pPr marL="1599480" lvl="3" indent="-228240">
              <a:lnSpc>
                <a:spcPct val="100000"/>
              </a:lnSpc>
              <a:spcBef>
                <a:spcPts val="400"/>
              </a:spcBef>
              <a:buClr>
                <a:srgbClr val="000000"/>
              </a:buClr>
              <a:buFont typeface="Arial"/>
              <a:buChar char="–"/>
            </a:pPr>
            <a:r>
              <a:rPr lang="en-US" sz="2000" b="0" strike="noStrike" spc="-1">
                <a:solidFill>
                  <a:srgbClr val="000000"/>
                </a:solidFill>
                <a:latin typeface="Segoe UI Light"/>
                <a:ea typeface="Segoe UI Light"/>
              </a:rPr>
              <a:t>Fourth level</a:t>
            </a:r>
            <a:endParaRPr lang="en-US" sz="2000" b="0" strike="noStrike" spc="-1">
              <a:solidFill>
                <a:srgbClr val="000000"/>
              </a:solidFill>
              <a:latin typeface="Segoe UI Light"/>
            </a:endParaRPr>
          </a:p>
          <a:p>
            <a:pPr marL="2056680" lvl="4" indent="-228240">
              <a:lnSpc>
                <a:spcPct val="100000"/>
              </a:lnSpc>
              <a:spcBef>
                <a:spcPts val="400"/>
              </a:spcBef>
              <a:buClr>
                <a:srgbClr val="000000"/>
              </a:buClr>
              <a:buFont typeface="Arial"/>
              <a:buChar char="»"/>
            </a:pPr>
            <a:r>
              <a:rPr lang="en-US" sz="2000" b="0" strike="noStrike" spc="-1">
                <a:solidFill>
                  <a:srgbClr val="000000"/>
                </a:solidFill>
                <a:latin typeface="Segoe UI Light"/>
                <a:ea typeface="Segoe UI Light"/>
              </a:rPr>
              <a:t>Fifth level</a:t>
            </a:r>
            <a:endParaRPr lang="en-US" sz="2000" b="0" strike="noStrike" spc="-1">
              <a:solidFill>
                <a:srgbClr val="000000"/>
              </a:solidFill>
              <a:latin typeface="Segoe UI Light"/>
            </a:endParaRPr>
          </a:p>
        </p:txBody>
      </p:sp>
      <p:sp>
        <p:nvSpPr>
          <p:cNvPr id="165" name="PlaceHolder 3"/>
          <p:cNvSpPr>
            <a:spLocks noGrp="1"/>
          </p:cNvSpPr>
          <p:nvPr>
            <p:ph type="title"/>
          </p:nvPr>
        </p:nvSpPr>
        <p:spPr>
          <a:xfrm>
            <a:off x="379440" y="182160"/>
            <a:ext cx="11523960" cy="1063080"/>
          </a:xfrm>
          <a:prstGeom prst="rect">
            <a:avLst/>
          </a:prstGeom>
        </p:spPr>
        <p:txBody>
          <a:bodyPr>
            <a:noAutofit/>
          </a:bodyPr>
          <a:lstStyle/>
          <a:p>
            <a:pPr>
              <a:lnSpc>
                <a:spcPct val="80000"/>
              </a:lnSpc>
            </a:pPr>
            <a:r>
              <a:rPr lang="en-US" sz="4400" b="0" strike="noStrike" spc="-1">
                <a:solidFill>
                  <a:srgbClr val="000000"/>
                </a:solidFill>
                <a:latin typeface="Segoe UI Light"/>
                <a:ea typeface="Segoe UI Light"/>
              </a:rPr>
              <a:t>Click to edit Master title style</a:t>
            </a:r>
            <a:endParaRPr lang="en-US" sz="4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2" name="CustomShape 1"/>
          <p:cNvSpPr/>
          <p:nvPr/>
        </p:nvSpPr>
        <p:spPr>
          <a:xfrm>
            <a:off x="0" y="0"/>
            <a:ext cx="12191760" cy="685764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sp>
        <p:nvSpPr>
          <p:cNvPr id="203" name="CustomShape 2"/>
          <p:cNvSpPr/>
          <p:nvPr/>
        </p:nvSpPr>
        <p:spPr>
          <a:xfrm>
            <a:off x="529920" y="5960880"/>
            <a:ext cx="11078280" cy="888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D9D9D9"/>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50" b="0" strike="noStrike" spc="-1">
              <a:latin typeface="Arial"/>
            </a:endParaRPr>
          </a:p>
        </p:txBody>
      </p:sp>
      <p:pic>
        <p:nvPicPr>
          <p:cNvPr id="204" name="Picture 4"/>
          <p:cNvPicPr/>
          <p:nvPr/>
        </p:nvPicPr>
        <p:blipFill>
          <a:blip r:embed="rId14"/>
          <a:srcRect l="9721"/>
          <a:stretch/>
        </p:blipFill>
        <p:spPr>
          <a:xfrm>
            <a:off x="529920" y="2940120"/>
            <a:ext cx="5472720" cy="2229120"/>
          </a:xfrm>
          <a:prstGeom prst="rect">
            <a:avLst/>
          </a:prstGeom>
          <a:ln>
            <a:noFill/>
          </a:ln>
        </p:spPr>
      </p:pic>
      <p:sp>
        <p:nvSpPr>
          <p:cNvPr id="205" name="PlaceHolder 3"/>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20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1" strike="noStrike" spc="-1">
                <a:solidFill>
                  <a:srgbClr val="000000"/>
                </a:solidFill>
                <a:latin typeface="Segoe UI Light"/>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Segoe UI Light"/>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Segoe UI Light"/>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Segoe UI Ligh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Segoe UI Ligh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Segoe UI Ligh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Segoe UI Light"/>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docs.python.org/3/c-api/exceptions.html#standard-exceptions"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31.xml"/><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193320" y="5132520"/>
            <a:ext cx="8579520" cy="1460520"/>
          </a:xfrm>
          <a:prstGeom prst="rect">
            <a:avLst/>
          </a:prstGeom>
          <a:noFill/>
          <a:ln>
            <a:noFill/>
          </a:ln>
        </p:spPr>
        <p:txBody>
          <a:bodyPr lIns="137160" tIns="137160" rIns="137160" bIns="137160" anchor="b">
            <a:noAutofit/>
          </a:bodyPr>
          <a:lstStyle/>
          <a:p>
            <a:pPr>
              <a:lnSpc>
                <a:spcPct val="100000"/>
              </a:lnSpc>
            </a:pPr>
            <a:r>
              <a:rPr lang="en-US" sz="2400" b="0" strike="noStrike" spc="-1">
                <a:solidFill>
                  <a:srgbClr val="000000"/>
                </a:solidFill>
                <a:latin typeface="Segoe UI Light"/>
                <a:ea typeface="Segoe UI Light"/>
              </a:rPr>
              <a:t>Susan Ibach | Technical Evangelist</a:t>
            </a:r>
            <a:endParaRPr lang="en-US" sz="2400" b="0" strike="noStrike" spc="-1">
              <a:latin typeface="Arial"/>
            </a:endParaRPr>
          </a:p>
          <a:p>
            <a:pPr>
              <a:lnSpc>
                <a:spcPct val="100000"/>
              </a:lnSpc>
            </a:pPr>
            <a:r>
              <a:rPr lang="en-US" sz="2400" b="0" strike="noStrike" spc="-1">
                <a:solidFill>
                  <a:srgbClr val="000000"/>
                </a:solidFill>
                <a:latin typeface="Segoe UI Light"/>
                <a:ea typeface="Segoe UI Light"/>
              </a:rPr>
              <a:t>Christopher Harrison | Content Developer</a:t>
            </a:r>
            <a:endParaRPr lang="en-US" sz="2400" b="0" strike="noStrike" spc="-1">
              <a:latin typeface="Arial"/>
            </a:endParaRPr>
          </a:p>
        </p:txBody>
      </p:sp>
      <p:sp>
        <p:nvSpPr>
          <p:cNvPr id="250" name="TextShape 2"/>
          <p:cNvSpPr txBox="1"/>
          <p:nvPr/>
        </p:nvSpPr>
        <p:spPr>
          <a:xfrm>
            <a:off x="193320" y="2415600"/>
            <a:ext cx="8579520" cy="2602800"/>
          </a:xfrm>
          <a:prstGeom prst="rect">
            <a:avLst/>
          </a:prstGeom>
          <a:solidFill>
            <a:srgbClr val="7FBA00"/>
          </a:solidFill>
          <a:ln>
            <a:noFill/>
          </a:ln>
        </p:spPr>
        <p:txBody>
          <a:bodyPr lIns="137160" tIns="137160" bIns="137160" anchor="b">
            <a:noAutofit/>
          </a:bodyPr>
          <a:lstStyle/>
          <a:p>
            <a:pPr>
              <a:lnSpc>
                <a:spcPct val="80000"/>
              </a:lnSpc>
            </a:pPr>
            <a:r>
              <a:rPr lang="en-US" sz="4800" b="0" strike="noStrike" spc="-1">
                <a:solidFill>
                  <a:srgbClr val="FFFFFF"/>
                </a:solidFill>
                <a:latin typeface="Segoe UI Light"/>
                <a:ea typeface="Segoe UI Light"/>
              </a:rPr>
              <a:t>Handling errors</a:t>
            </a:r>
            <a:br/>
            <a:r>
              <a:rPr lang="en-US" sz="3600" b="0" strike="noStrike" spc="-1">
                <a:solidFill>
                  <a:srgbClr val="FFFFFF"/>
                </a:solidFill>
                <a:latin typeface="Segoe UI Light"/>
                <a:ea typeface="Segoe UI Light"/>
              </a:rPr>
              <a:t>try except</a:t>
            </a:r>
            <a:endParaRPr lang="en-US" sz="36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379440" y="182160"/>
            <a:ext cx="11523960" cy="1063080"/>
          </a:xfrm>
          <a:prstGeom prst="rect">
            <a:avLst/>
          </a:prstGeom>
          <a:noFill/>
          <a:ln>
            <a:noFill/>
          </a:ln>
        </p:spPr>
        <p:txBody>
          <a:bodyPr>
            <a:normAutofit fontScale="48000"/>
          </a:bodyPr>
          <a:lstStyle/>
          <a:p>
            <a:pPr>
              <a:lnSpc>
                <a:spcPct val="80000"/>
              </a:lnSpc>
            </a:pPr>
            <a:r>
              <a:rPr lang="en-US" sz="4400" b="0" strike="noStrike" spc="-1">
                <a:solidFill>
                  <a:srgbClr val="000000"/>
                </a:solidFill>
                <a:latin typeface="Segoe UI Light"/>
                <a:ea typeface="Segoe UI Light"/>
              </a:rPr>
              <a:t>Runtime errors occur when the code basically works but something out of the ordinary ‘crashes’ the code</a:t>
            </a:r>
            <a:endParaRPr lang="en-US" sz="4400" b="0" strike="noStrike" spc="-1">
              <a:solidFill>
                <a:srgbClr val="000000"/>
              </a:solidFill>
              <a:latin typeface="Calibri"/>
            </a:endParaRPr>
          </a:p>
        </p:txBody>
      </p:sp>
      <p:sp>
        <p:nvSpPr>
          <p:cNvPr id="271"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You write a calculator program and a user tries to divide a number by zero</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Your program tries to read a file, and the file is missing</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rPr>
              <a:t> </a:t>
            </a:r>
            <a:endParaRPr lang="en-US" sz="3200" b="1"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Having your code crash is a very poor experience for the user</a:t>
            </a:r>
            <a:endParaRPr lang="en-US" sz="4400" b="0" strike="noStrike" spc="-1">
              <a:solidFill>
                <a:srgbClr val="000000"/>
              </a:solidFill>
              <a:latin typeface="Calibri"/>
            </a:endParaRPr>
          </a:p>
        </p:txBody>
      </p:sp>
      <p:sp>
        <p:nvSpPr>
          <p:cNvPr id="273"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You can add error handling to your code to handle runtime errors gracefully</a:t>
            </a:r>
            <a:endParaRPr lang="en-US" sz="3200" b="1"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379440" y="182160"/>
            <a:ext cx="11523960" cy="1063080"/>
          </a:xfrm>
          <a:prstGeom prst="rect">
            <a:avLst/>
          </a:prstGeom>
          <a:noFill/>
          <a:ln>
            <a:noFill/>
          </a:ln>
        </p:spPr>
        <p:txBody>
          <a:bodyPr>
            <a:normAutofit fontScale="48000"/>
          </a:bodyPr>
          <a:lstStyle/>
          <a:p>
            <a:pPr>
              <a:lnSpc>
                <a:spcPct val="80000"/>
              </a:lnSpc>
            </a:pPr>
            <a:r>
              <a:rPr lang="en-US" sz="4400" b="0" strike="noStrike" spc="-1">
                <a:solidFill>
                  <a:srgbClr val="000000"/>
                </a:solidFill>
                <a:latin typeface="Segoe UI Light"/>
                <a:ea typeface="Segoe UI Light"/>
              </a:rPr>
              <a:t>Let’s create a calculator program that will take two numbers and divide them for the user</a:t>
            </a:r>
            <a:endParaRPr lang="en-US" sz="4400" b="0" strike="noStrike" spc="-1">
              <a:solidFill>
                <a:srgbClr val="000000"/>
              </a:solidFill>
              <a:latin typeface="Calibri"/>
            </a:endParaRPr>
          </a:p>
        </p:txBody>
      </p:sp>
      <p:sp>
        <p:nvSpPr>
          <p:cNvPr id="275" name="TextShape 2"/>
          <p:cNvSpPr txBox="1"/>
          <p:nvPr/>
        </p:nvSpPr>
        <p:spPr>
          <a:xfrm>
            <a:off x="524880" y="1046520"/>
            <a:ext cx="7519680" cy="3978720"/>
          </a:xfrm>
          <a:prstGeom prst="rect">
            <a:avLst/>
          </a:prstGeom>
          <a:solidFill>
            <a:srgbClr val="FFFFFF"/>
          </a:solidFill>
          <a:ln>
            <a:noFill/>
          </a:ln>
        </p:spPr>
        <p:txBody>
          <a:bodyPr anchor="ctr">
            <a:spAutoFit/>
          </a:bodyPr>
          <a:lstStyle/>
          <a:p>
            <a:pPr>
              <a:lnSpc>
                <a:spcPct val="100000"/>
              </a:lnSpc>
            </a:pPr>
            <a:r>
              <a:rPr lang="en-US" sz="2000" b="0" strike="noStrike" spc="-1">
                <a:solidFill>
                  <a:srgbClr val="000000"/>
                </a:solidFill>
                <a:latin typeface="Consolas"/>
                <a:ea typeface="Segoe UI Light"/>
              </a:rPr>
              <a:t>first = input(</a:t>
            </a:r>
            <a:r>
              <a:rPr lang="en-US" sz="2000" b="0" strike="noStrike" spc="-1">
                <a:solidFill>
                  <a:srgbClr val="A31515"/>
                </a:solidFill>
                <a:latin typeface="Consolas"/>
                <a:ea typeface="Segoe UI Light"/>
              </a:rPr>
              <a:t>"Enter the first number "</a:t>
            </a:r>
            <a:r>
              <a:rPr lang="en-US" sz="2000" b="0" strike="noStrike" spc="-1">
                <a:solidFill>
                  <a:srgbClr val="000000"/>
                </a:solidFill>
                <a:latin typeface="Consolas"/>
                <a:ea typeface="Segoe UI Light"/>
              </a:rPr>
              <a:t>) </a:t>
            </a:r>
            <a:endParaRPr lang="en-US" sz="2000" b="1" strike="noStrike" spc="-1">
              <a:solidFill>
                <a:srgbClr val="000000"/>
              </a:solidFill>
              <a:latin typeface="Segoe UI Light"/>
            </a:endParaRPr>
          </a:p>
          <a:p>
            <a:pPr>
              <a:lnSpc>
                <a:spcPct val="100000"/>
              </a:lnSpc>
            </a:pPr>
            <a:r>
              <a:rPr lang="en-US" sz="2000" b="0" strike="noStrike" spc="-1">
                <a:solidFill>
                  <a:srgbClr val="000000"/>
                </a:solidFill>
                <a:latin typeface="Consolas"/>
                <a:ea typeface="Segoe UI Light"/>
              </a:rPr>
              <a:t>second = input(</a:t>
            </a:r>
            <a:r>
              <a:rPr lang="en-US" sz="2000" b="0" strike="noStrike" spc="-1">
                <a:solidFill>
                  <a:srgbClr val="A31515"/>
                </a:solidFill>
                <a:latin typeface="Consolas"/>
                <a:ea typeface="Segoe UI Light"/>
              </a:rPr>
              <a:t>"Enter the second number "</a:t>
            </a:r>
            <a:r>
              <a:rPr lang="en-US" sz="2000" b="0" strike="noStrike" spc="-1">
                <a:solidFill>
                  <a:srgbClr val="000000"/>
                </a:solidFill>
                <a:latin typeface="Consolas"/>
                <a:ea typeface="Segoe UI Light"/>
              </a:rPr>
              <a:t>) </a:t>
            </a:r>
            <a:endParaRPr lang="en-US" sz="2000" b="1" strike="noStrike" spc="-1">
              <a:solidFill>
                <a:srgbClr val="000000"/>
              </a:solidFill>
              <a:latin typeface="Segoe UI Light"/>
            </a:endParaRPr>
          </a:p>
          <a:p>
            <a:pPr>
              <a:lnSpc>
                <a:spcPct val="100000"/>
              </a:lnSpc>
            </a:pPr>
            <a:endParaRPr lang="en-US" sz="2000" b="1" strike="noStrike" spc="-1">
              <a:solidFill>
                <a:srgbClr val="000000"/>
              </a:solidFill>
              <a:latin typeface="Segoe UI Light"/>
            </a:endParaRPr>
          </a:p>
          <a:p>
            <a:pPr>
              <a:lnSpc>
                <a:spcPct val="100000"/>
              </a:lnSpc>
            </a:pPr>
            <a:r>
              <a:rPr lang="en-US" sz="2000" b="0" strike="noStrike" spc="-1">
                <a:solidFill>
                  <a:srgbClr val="000000"/>
                </a:solidFill>
                <a:latin typeface="Consolas"/>
                <a:ea typeface="Segoe UI Light"/>
              </a:rPr>
              <a:t>firstNumber = </a:t>
            </a:r>
            <a:r>
              <a:rPr lang="en-US" sz="2000" b="0" strike="noStrike" spc="-1">
                <a:solidFill>
                  <a:srgbClr val="2B91AF"/>
                </a:solidFill>
                <a:latin typeface="Consolas"/>
                <a:ea typeface="Segoe UI Light"/>
              </a:rPr>
              <a:t>float</a:t>
            </a:r>
            <a:r>
              <a:rPr lang="en-US" sz="2000" b="0" strike="noStrike" spc="-1">
                <a:solidFill>
                  <a:srgbClr val="000000"/>
                </a:solidFill>
                <a:latin typeface="Consolas"/>
                <a:ea typeface="Segoe UI Light"/>
              </a:rPr>
              <a:t>(first) </a:t>
            </a:r>
            <a:endParaRPr lang="en-US" sz="2000" b="1" strike="noStrike" spc="-1">
              <a:solidFill>
                <a:srgbClr val="000000"/>
              </a:solidFill>
              <a:latin typeface="Segoe UI Light"/>
            </a:endParaRPr>
          </a:p>
          <a:p>
            <a:pPr>
              <a:lnSpc>
                <a:spcPct val="100000"/>
              </a:lnSpc>
            </a:pPr>
            <a:r>
              <a:rPr lang="en-US" sz="2000" b="0" strike="noStrike" spc="-1">
                <a:solidFill>
                  <a:srgbClr val="000000"/>
                </a:solidFill>
                <a:latin typeface="Consolas"/>
                <a:ea typeface="Segoe UI Light"/>
              </a:rPr>
              <a:t>secondNumber = </a:t>
            </a:r>
            <a:r>
              <a:rPr lang="en-US" sz="2000" b="0" strike="noStrike" spc="-1">
                <a:solidFill>
                  <a:srgbClr val="2B91AF"/>
                </a:solidFill>
                <a:latin typeface="Consolas"/>
                <a:ea typeface="Segoe UI Light"/>
              </a:rPr>
              <a:t>float</a:t>
            </a:r>
            <a:r>
              <a:rPr lang="en-US" sz="2000" b="0" strike="noStrike" spc="-1">
                <a:solidFill>
                  <a:srgbClr val="000000"/>
                </a:solidFill>
                <a:latin typeface="Consolas"/>
                <a:ea typeface="Segoe UI Light"/>
              </a:rPr>
              <a:t>(second) </a:t>
            </a:r>
            <a:endParaRPr lang="en-US" sz="2000" b="1" strike="noStrike" spc="-1">
              <a:solidFill>
                <a:srgbClr val="000000"/>
              </a:solidFill>
              <a:latin typeface="Segoe UI Light"/>
            </a:endParaRPr>
          </a:p>
          <a:p>
            <a:pPr>
              <a:lnSpc>
                <a:spcPct val="100000"/>
              </a:lnSpc>
            </a:pPr>
            <a:endParaRPr lang="en-US" sz="2000" b="1" strike="noStrike" spc="-1">
              <a:solidFill>
                <a:srgbClr val="000000"/>
              </a:solidFill>
              <a:latin typeface="Segoe UI Light"/>
            </a:endParaRPr>
          </a:p>
          <a:p>
            <a:pPr>
              <a:lnSpc>
                <a:spcPct val="100000"/>
              </a:lnSpc>
            </a:pPr>
            <a:r>
              <a:rPr lang="en-US" sz="2000" b="0" strike="noStrike" spc="-1">
                <a:solidFill>
                  <a:srgbClr val="000000"/>
                </a:solidFill>
                <a:latin typeface="Consolas"/>
                <a:ea typeface="Segoe UI Light"/>
              </a:rPr>
              <a:t>result = firstNumber / secondNumber </a:t>
            </a:r>
            <a:endParaRPr lang="en-US" sz="2000" b="1" strike="noStrike" spc="-1">
              <a:solidFill>
                <a:srgbClr val="000000"/>
              </a:solidFill>
              <a:latin typeface="Segoe UI Light"/>
            </a:endParaRPr>
          </a:p>
          <a:p>
            <a:pPr>
              <a:lnSpc>
                <a:spcPct val="100000"/>
              </a:lnSpc>
            </a:pPr>
            <a:endParaRPr lang="en-US" sz="2000" b="1" strike="noStrike" spc="-1">
              <a:solidFill>
                <a:srgbClr val="000000"/>
              </a:solidFill>
              <a:latin typeface="Segoe UI Light"/>
            </a:endParaRPr>
          </a:p>
          <a:p>
            <a:pPr>
              <a:lnSpc>
                <a:spcPct val="100000"/>
              </a:lnSpc>
            </a:pPr>
            <a:r>
              <a:rPr lang="en-US" sz="2000" b="0" strike="noStrike" spc="-1">
                <a:solidFill>
                  <a:srgbClr val="000000"/>
                </a:solidFill>
                <a:latin typeface="Consolas"/>
                <a:ea typeface="Segoe UI Light"/>
              </a:rPr>
              <a:t>print (first + </a:t>
            </a:r>
            <a:r>
              <a:rPr lang="en-US" sz="2000" b="0" strike="noStrike" spc="-1">
                <a:solidFill>
                  <a:srgbClr val="A31515"/>
                </a:solidFill>
                <a:latin typeface="Consolas"/>
                <a:ea typeface="Segoe UI Light"/>
              </a:rPr>
              <a:t>" / "</a:t>
            </a:r>
            <a:r>
              <a:rPr lang="en-US" sz="2000" b="0" strike="noStrike" spc="-1">
                <a:solidFill>
                  <a:srgbClr val="000000"/>
                </a:solidFill>
                <a:latin typeface="Consolas"/>
                <a:ea typeface="Segoe UI Light"/>
              </a:rPr>
              <a:t> + second + </a:t>
            </a:r>
            <a:r>
              <a:rPr lang="en-US" sz="2000" b="0" strike="noStrike" spc="-1">
                <a:solidFill>
                  <a:srgbClr val="A31515"/>
                </a:solidFill>
                <a:latin typeface="Consolas"/>
                <a:ea typeface="Segoe UI Light"/>
              </a:rPr>
              <a:t>" = "</a:t>
            </a:r>
            <a:r>
              <a:rPr lang="en-US" sz="2000" b="0" strike="noStrike" spc="-1">
                <a:solidFill>
                  <a:srgbClr val="000000"/>
                </a:solidFill>
                <a:latin typeface="Consolas"/>
                <a:ea typeface="Segoe UI Light"/>
              </a:rPr>
              <a:t> + </a:t>
            </a:r>
            <a:r>
              <a:rPr lang="en-US" sz="2000" b="0" strike="noStrike" spc="-1">
                <a:solidFill>
                  <a:srgbClr val="2B91AF"/>
                </a:solidFill>
                <a:latin typeface="Consolas"/>
                <a:ea typeface="Segoe UI Light"/>
              </a:rPr>
              <a:t>str</a:t>
            </a:r>
            <a:r>
              <a:rPr lang="en-US" sz="2000" b="0" strike="noStrike" spc="-1">
                <a:solidFill>
                  <a:srgbClr val="000000"/>
                </a:solidFill>
                <a:latin typeface="Consolas"/>
                <a:ea typeface="Segoe UI Light"/>
              </a:rPr>
              <a:t>(result))</a:t>
            </a:r>
            <a:endParaRPr lang="en-US" sz="2000" b="1" strike="noStrike" spc="-1">
              <a:solidFill>
                <a:srgbClr val="000000"/>
              </a:solidFill>
              <a:latin typeface="Segoe UI Light"/>
            </a:endParaRPr>
          </a:p>
        </p:txBody>
      </p:sp>
      <p:pic>
        <p:nvPicPr>
          <p:cNvPr id="276" name="Picture 4"/>
          <p:cNvPicPr/>
          <p:nvPr/>
        </p:nvPicPr>
        <p:blipFill>
          <a:blip r:embed="rId3"/>
          <a:stretch/>
        </p:blipFill>
        <p:spPr>
          <a:xfrm>
            <a:off x="6141600" y="4641840"/>
            <a:ext cx="6243840" cy="2768760"/>
          </a:xfrm>
          <a:prstGeom prst="rect">
            <a:avLst/>
          </a:prstGeom>
          <a:ln>
            <a:noFill/>
          </a:ln>
        </p:spPr>
      </p:pic>
      <p:sp>
        <p:nvSpPr>
          <p:cNvPr id="277" name="CustomShape 3"/>
          <p:cNvSpPr/>
          <p:nvPr/>
        </p:nvSpPr>
        <p:spPr>
          <a:xfrm>
            <a:off x="379440" y="1388160"/>
            <a:ext cx="4878000" cy="529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00"/>
              </a:spcBef>
            </a:pPr>
            <a:endParaRPr lang="en-US" sz="1800" b="0" strike="noStrike" spc="-1">
              <a:latin typeface="Arial"/>
            </a:endParaRPr>
          </a:p>
          <a:p>
            <a:pPr>
              <a:lnSpc>
                <a:spcPct val="100000"/>
              </a:lnSpc>
              <a:spcBef>
                <a:spcPts val="1400"/>
              </a:spcBef>
            </a:pPr>
            <a:endParaRPr lang="en-US" sz="1800" b="0" strike="noStrike" spc="-1">
              <a:latin typeface="Arial"/>
            </a:endParaRPr>
          </a:p>
          <a:p>
            <a:pPr>
              <a:lnSpc>
                <a:spcPct val="100000"/>
              </a:lnSpc>
              <a:spcBef>
                <a:spcPts val="1400"/>
              </a:spcBef>
            </a:pPr>
            <a:endParaRPr lang="en-US" sz="1800" b="0" strike="noStrike" spc="-1">
              <a:latin typeface="Arial"/>
            </a:endParaRPr>
          </a:p>
          <a:p>
            <a:pPr>
              <a:lnSpc>
                <a:spcPct val="100000"/>
              </a:lnSpc>
              <a:spcBef>
                <a:spcPts val="1400"/>
              </a:spcBef>
            </a:pPr>
            <a:endParaRPr lang="en-US" sz="1800" b="0" strike="noStrike" spc="-1">
              <a:latin typeface="Arial"/>
            </a:endParaRPr>
          </a:p>
          <a:p>
            <a:pPr>
              <a:lnSpc>
                <a:spcPct val="100000"/>
              </a:lnSpc>
              <a:spcBef>
                <a:spcPts val="1400"/>
              </a:spcBef>
            </a:pPr>
            <a:endParaRPr lang="en-US" sz="1800" b="0" strike="noStrike" spc="-1">
              <a:latin typeface="Arial"/>
            </a:endParaRPr>
          </a:p>
          <a:p>
            <a:pPr>
              <a:lnSpc>
                <a:spcPct val="100000"/>
              </a:lnSpc>
              <a:spcBef>
                <a:spcPts val="1400"/>
              </a:spcBef>
            </a:pPr>
            <a:endParaRPr lang="en-US" sz="1800" b="0" strike="noStrike" spc="-1">
              <a:latin typeface="Arial"/>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We test it and it works!</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xtShape 1"/>
          <p:cNvSpPr txBox="1"/>
          <p:nvPr/>
        </p:nvSpPr>
        <p:spPr>
          <a:xfrm>
            <a:off x="608040" y="4468680"/>
            <a:ext cx="11432520" cy="1676160"/>
          </a:xfrm>
          <a:prstGeom prst="rect">
            <a:avLst/>
          </a:prstGeom>
          <a:noFill/>
          <a:ln>
            <a:noFill/>
          </a:ln>
        </p:spPr>
        <p:txBody>
          <a:bodyPr>
            <a:noAutofit/>
          </a:bodyPr>
          <a:lstStyle/>
          <a:p>
            <a:pPr>
              <a:lnSpc>
                <a:spcPct val="80000"/>
              </a:lnSpc>
            </a:pPr>
            <a:r>
              <a:rPr lang="en-US" sz="3600" b="0" strike="noStrike" spc="-1">
                <a:solidFill>
                  <a:srgbClr val="000000"/>
                </a:solidFill>
                <a:latin typeface="Segoe UI Light"/>
                <a:ea typeface="Segoe UI Light"/>
              </a:rPr>
              <a:t>Create a calculator</a:t>
            </a:r>
            <a:endParaRPr lang="en-US" sz="3600" b="0" strike="noStrike" spc="-1">
              <a:solidFill>
                <a:srgbClr val="000000"/>
              </a:solidFill>
              <a:latin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What happens you enter 0 as the second number</a:t>
            </a:r>
            <a:endParaRPr lang="en-US" sz="4400" b="0" strike="noStrike" spc="-1">
              <a:solidFill>
                <a:srgbClr val="000000"/>
              </a:solidFill>
              <a:latin typeface="Calibri"/>
            </a:endParaRPr>
          </a:p>
        </p:txBody>
      </p:sp>
      <p:pic>
        <p:nvPicPr>
          <p:cNvPr id="280" name="Content Placeholder 3"/>
          <p:cNvPicPr/>
          <p:nvPr/>
        </p:nvPicPr>
        <p:blipFill>
          <a:blip r:embed="rId3"/>
          <a:stretch/>
        </p:blipFill>
        <p:spPr>
          <a:xfrm>
            <a:off x="6003360" y="2786040"/>
            <a:ext cx="5164200" cy="3515760"/>
          </a:xfrm>
          <a:prstGeom prst="rect">
            <a:avLst/>
          </a:prstGeom>
          <a:ln>
            <a:noFill/>
          </a:ln>
        </p:spPr>
      </p:pic>
      <p:sp>
        <p:nvSpPr>
          <p:cNvPr id="281" name="CustomShape 2"/>
          <p:cNvSpPr/>
          <p:nvPr/>
        </p:nvSpPr>
        <p:spPr>
          <a:xfrm>
            <a:off x="379440" y="1388160"/>
            <a:ext cx="11525040" cy="529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00"/>
              </a:spcBef>
            </a:pPr>
            <a:endParaRPr lang="en-US" sz="1800" b="0" strike="noStrike" spc="-1">
              <a:latin typeface="Arial"/>
            </a:endParaRPr>
          </a:p>
          <a:p>
            <a:pPr>
              <a:lnSpc>
                <a:spcPct val="100000"/>
              </a:lnSpc>
              <a:spcBef>
                <a:spcPts val="1400"/>
              </a:spcBef>
            </a:pPr>
            <a:endParaRPr lang="en-US" sz="1800" b="0" strike="noStrike" spc="-1">
              <a:latin typeface="Arial"/>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You get an error at runtime</a:t>
            </a:r>
            <a:endParaRPr lang="en-US" sz="3200" b="0" strike="noStrike" spc="-1">
              <a:latin typeface="Arial"/>
            </a:endParaRPr>
          </a:p>
        </p:txBody>
      </p:sp>
      <p:pic>
        <p:nvPicPr>
          <p:cNvPr id="282" name="Picture 5"/>
          <p:cNvPicPr/>
          <p:nvPr/>
        </p:nvPicPr>
        <p:blipFill>
          <a:blip r:embed="rId4"/>
          <a:stretch/>
        </p:blipFill>
        <p:spPr>
          <a:xfrm>
            <a:off x="3788640" y="1086480"/>
            <a:ext cx="3578760" cy="140904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81">
                                            <p:txEl>
                                              <p:pRg st="2" end="2"/>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Which line of code generated the error message?</a:t>
            </a:r>
            <a:endParaRPr lang="en-US" sz="4400" b="0" strike="noStrike" spc="-1">
              <a:solidFill>
                <a:srgbClr val="000000"/>
              </a:solidFill>
              <a:latin typeface="Calibri"/>
            </a:endParaRPr>
          </a:p>
        </p:txBody>
      </p:sp>
      <p:sp>
        <p:nvSpPr>
          <p:cNvPr id="284" name="TextShape 2"/>
          <p:cNvSpPr txBox="1"/>
          <p:nvPr/>
        </p:nvSpPr>
        <p:spPr>
          <a:xfrm>
            <a:off x="379440" y="1388160"/>
            <a:ext cx="11525040" cy="5290200"/>
          </a:xfrm>
          <a:prstGeom prst="rect">
            <a:avLst/>
          </a:prstGeom>
          <a:noFill/>
          <a:ln>
            <a:noFill/>
          </a:ln>
        </p:spPr>
        <p:txBody>
          <a:bodyPr lIns="90000" tIns="45000" rIns="90000" bIns="45000">
            <a:noAutofit/>
          </a:bodyPr>
          <a:lstStyle/>
          <a:p>
            <a:endParaRPr lang="en-US" sz="3200" b="1" strike="noStrike" spc="-1">
              <a:solidFill>
                <a:srgbClr val="000000"/>
              </a:solidFill>
              <a:latin typeface="Segoe UI Light"/>
            </a:endParaRPr>
          </a:p>
        </p:txBody>
      </p:sp>
      <p:sp>
        <p:nvSpPr>
          <p:cNvPr id="285" name="CustomShape 3"/>
          <p:cNvSpPr/>
          <p:nvPr/>
        </p:nvSpPr>
        <p:spPr>
          <a:xfrm>
            <a:off x="191160" y="1617480"/>
            <a:ext cx="8187120" cy="28364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wrap="none" anchor="ctr">
            <a:spAutoFit/>
          </a:bodyPr>
          <a:lstStyle/>
          <a:p>
            <a:pPr>
              <a:lnSpc>
                <a:spcPct val="100000"/>
              </a:lnSpc>
            </a:pPr>
            <a:r>
              <a:rPr lang="en-US" sz="2000" b="0" strike="noStrike" spc="-1">
                <a:solidFill>
                  <a:srgbClr val="000000"/>
                </a:solidFill>
                <a:latin typeface="Consolas"/>
                <a:ea typeface="Segoe UI Light"/>
              </a:rPr>
              <a:t>first = input(</a:t>
            </a:r>
            <a:r>
              <a:rPr lang="en-US" sz="2000" b="0" strike="noStrike" spc="-1">
                <a:solidFill>
                  <a:srgbClr val="A31515"/>
                </a:solidFill>
                <a:latin typeface="Consolas"/>
                <a:ea typeface="Segoe UI Light"/>
              </a:rPr>
              <a:t>"Enter the first number "</a:t>
            </a:r>
            <a:r>
              <a:rPr lang="en-US" sz="2000" b="0" strike="noStrike" spc="-1">
                <a:solidFill>
                  <a:srgbClr val="000000"/>
                </a:solidFill>
                <a:latin typeface="Consolas"/>
                <a:ea typeface="Segoe UI Light"/>
              </a:rPr>
              <a:t>) </a:t>
            </a:r>
            <a:endParaRPr lang="en-US" sz="2000" b="0" strike="noStrike" spc="-1">
              <a:latin typeface="Arial"/>
            </a:endParaRPr>
          </a:p>
          <a:p>
            <a:pPr>
              <a:lnSpc>
                <a:spcPct val="100000"/>
              </a:lnSpc>
            </a:pPr>
            <a:r>
              <a:rPr lang="en-US" sz="2000" b="0" strike="noStrike" spc="-1">
                <a:solidFill>
                  <a:srgbClr val="000000"/>
                </a:solidFill>
                <a:latin typeface="Consolas"/>
                <a:ea typeface="Segoe UI Light"/>
              </a:rPr>
              <a:t>second = input(</a:t>
            </a:r>
            <a:r>
              <a:rPr lang="en-US" sz="2000" b="0" strike="noStrike" spc="-1">
                <a:solidFill>
                  <a:srgbClr val="A31515"/>
                </a:solidFill>
                <a:latin typeface="Consolas"/>
                <a:ea typeface="Segoe UI Light"/>
              </a:rPr>
              <a:t>"Enter the second number "</a:t>
            </a:r>
            <a:r>
              <a:rPr lang="en-US" sz="2000" b="0" strike="noStrike" spc="-1">
                <a:solidFill>
                  <a:srgbClr val="000000"/>
                </a:solidFill>
                <a:latin typeface="Consolas"/>
                <a:ea typeface="Segoe UI Light"/>
              </a:rPr>
              <a:t>) </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000000"/>
                </a:solidFill>
                <a:latin typeface="Consolas"/>
                <a:ea typeface="Segoe UI Light"/>
              </a:rPr>
              <a:t>firstNumber = </a:t>
            </a:r>
            <a:r>
              <a:rPr lang="en-US" sz="2000" b="0" strike="noStrike" spc="-1">
                <a:solidFill>
                  <a:srgbClr val="2B91AF"/>
                </a:solidFill>
                <a:latin typeface="Consolas"/>
                <a:ea typeface="Segoe UI Light"/>
              </a:rPr>
              <a:t>float</a:t>
            </a:r>
            <a:r>
              <a:rPr lang="en-US" sz="2000" b="0" strike="noStrike" spc="-1">
                <a:solidFill>
                  <a:srgbClr val="000000"/>
                </a:solidFill>
                <a:latin typeface="Consolas"/>
                <a:ea typeface="Segoe UI Light"/>
              </a:rPr>
              <a:t>(first) </a:t>
            </a:r>
            <a:endParaRPr lang="en-US" sz="2000" b="0" strike="noStrike" spc="-1">
              <a:latin typeface="Arial"/>
            </a:endParaRPr>
          </a:p>
          <a:p>
            <a:pPr>
              <a:lnSpc>
                <a:spcPct val="100000"/>
              </a:lnSpc>
            </a:pPr>
            <a:r>
              <a:rPr lang="en-US" sz="2000" b="0" strike="noStrike" spc="-1">
                <a:solidFill>
                  <a:srgbClr val="000000"/>
                </a:solidFill>
                <a:latin typeface="Consolas"/>
                <a:ea typeface="Segoe UI Light"/>
              </a:rPr>
              <a:t>secondNumber = </a:t>
            </a:r>
            <a:r>
              <a:rPr lang="en-US" sz="2000" b="0" strike="noStrike" spc="-1">
                <a:solidFill>
                  <a:srgbClr val="2B91AF"/>
                </a:solidFill>
                <a:latin typeface="Consolas"/>
                <a:ea typeface="Segoe UI Light"/>
              </a:rPr>
              <a:t>float</a:t>
            </a:r>
            <a:r>
              <a:rPr lang="en-US" sz="2000" b="0" strike="noStrike" spc="-1">
                <a:solidFill>
                  <a:srgbClr val="000000"/>
                </a:solidFill>
                <a:latin typeface="Consolas"/>
                <a:ea typeface="Segoe UI Light"/>
              </a:rPr>
              <a:t>(second) </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000000"/>
                </a:solidFill>
                <a:latin typeface="Consolas"/>
                <a:ea typeface="Segoe UI Light"/>
              </a:rPr>
              <a:t>result = firstNumber / secondNumber </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000000"/>
                </a:solidFill>
                <a:latin typeface="Consolas"/>
                <a:ea typeface="Segoe UI Light"/>
              </a:rPr>
              <a:t>print (first + </a:t>
            </a:r>
            <a:r>
              <a:rPr lang="en-US" sz="2000" b="0" strike="noStrike" spc="-1">
                <a:solidFill>
                  <a:srgbClr val="A31515"/>
                </a:solidFill>
                <a:latin typeface="Consolas"/>
                <a:ea typeface="Segoe UI Light"/>
              </a:rPr>
              <a:t>" / "</a:t>
            </a:r>
            <a:r>
              <a:rPr lang="en-US" sz="2000" b="0" strike="noStrike" spc="-1">
                <a:solidFill>
                  <a:srgbClr val="000000"/>
                </a:solidFill>
                <a:latin typeface="Consolas"/>
                <a:ea typeface="Segoe UI Light"/>
              </a:rPr>
              <a:t> + second + </a:t>
            </a:r>
            <a:r>
              <a:rPr lang="en-US" sz="2000" b="0" strike="noStrike" spc="-1">
                <a:solidFill>
                  <a:srgbClr val="A31515"/>
                </a:solidFill>
                <a:latin typeface="Consolas"/>
                <a:ea typeface="Segoe UI Light"/>
              </a:rPr>
              <a:t>" = "</a:t>
            </a:r>
            <a:r>
              <a:rPr lang="en-US" sz="2000" b="0" strike="noStrike" spc="-1">
                <a:solidFill>
                  <a:srgbClr val="000000"/>
                </a:solidFill>
                <a:latin typeface="Consolas"/>
                <a:ea typeface="Segoe UI Light"/>
              </a:rPr>
              <a:t> + </a:t>
            </a:r>
            <a:r>
              <a:rPr lang="en-US" sz="2000" b="0" strike="noStrike" spc="-1">
                <a:solidFill>
                  <a:srgbClr val="2B91AF"/>
                </a:solidFill>
                <a:latin typeface="Consolas"/>
                <a:ea typeface="Segoe UI Light"/>
              </a:rPr>
              <a:t>str</a:t>
            </a:r>
            <a:r>
              <a:rPr lang="en-US" sz="2000" b="0" strike="noStrike" spc="-1">
                <a:solidFill>
                  <a:srgbClr val="000000"/>
                </a:solidFill>
                <a:latin typeface="Consolas"/>
                <a:ea typeface="Segoe UI Light"/>
              </a:rPr>
              <a:t>(result))</a:t>
            </a:r>
            <a:endParaRPr lang="en-US" sz="2000" b="0" strike="noStrike" spc="-1">
              <a:latin typeface="Arial"/>
            </a:endParaRPr>
          </a:p>
        </p:txBody>
      </p:sp>
      <p:sp>
        <p:nvSpPr>
          <p:cNvPr id="286" name="CustomShape 4"/>
          <p:cNvSpPr/>
          <p:nvPr/>
        </p:nvSpPr>
        <p:spPr>
          <a:xfrm>
            <a:off x="524880" y="3401280"/>
            <a:ext cx="5864760" cy="512640"/>
          </a:xfrm>
          <a:prstGeom prst="rect">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379440" y="182160"/>
            <a:ext cx="11523960" cy="1063080"/>
          </a:xfrm>
          <a:prstGeom prst="rect">
            <a:avLst/>
          </a:prstGeom>
          <a:noFill/>
          <a:ln>
            <a:noFill/>
          </a:ln>
        </p:spPr>
        <p:txBody>
          <a:bodyPr>
            <a:normAutofit fontScale="48000"/>
          </a:bodyPr>
          <a:lstStyle/>
          <a:p>
            <a:pPr>
              <a:lnSpc>
                <a:spcPct val="80000"/>
              </a:lnSpc>
            </a:pPr>
            <a:r>
              <a:rPr lang="en-US" sz="4400" b="0" strike="noStrike" spc="-1">
                <a:solidFill>
                  <a:srgbClr val="000000"/>
                </a:solidFill>
                <a:latin typeface="Segoe UI Light"/>
                <a:ea typeface="Segoe UI Light"/>
              </a:rPr>
              <a:t>You can add a </a:t>
            </a:r>
            <a:r>
              <a:rPr lang="en-US" sz="4400" b="1" strike="noStrike" spc="-1">
                <a:solidFill>
                  <a:srgbClr val="000000"/>
                </a:solidFill>
                <a:latin typeface="Segoe UI Light"/>
                <a:ea typeface="Segoe UI Light"/>
              </a:rPr>
              <a:t>try/except </a:t>
            </a:r>
            <a:r>
              <a:rPr lang="en-US" sz="4400" b="0" strike="noStrike" spc="-1">
                <a:solidFill>
                  <a:srgbClr val="000000"/>
                </a:solidFill>
                <a:latin typeface="Segoe UI Light"/>
                <a:ea typeface="Segoe UI Light"/>
              </a:rPr>
              <a:t>around the code that generates the error to handle it gracefully</a:t>
            </a:r>
            <a:endParaRPr lang="en-US" sz="4400" b="0" strike="noStrike" spc="-1">
              <a:solidFill>
                <a:srgbClr val="000000"/>
              </a:solidFill>
              <a:latin typeface="Calibri"/>
            </a:endParaRPr>
          </a:p>
        </p:txBody>
      </p:sp>
      <p:sp>
        <p:nvSpPr>
          <p:cNvPr id="288" name="TextShape 2"/>
          <p:cNvSpPr txBox="1"/>
          <p:nvPr/>
        </p:nvSpPr>
        <p:spPr>
          <a:xfrm>
            <a:off x="534184" y="529380"/>
            <a:ext cx="9869760" cy="4115160"/>
          </a:xfrm>
          <a:prstGeom prst="rect">
            <a:avLst/>
          </a:prstGeom>
          <a:solidFill>
            <a:srgbClr val="FFFFFF"/>
          </a:solidFill>
          <a:ln>
            <a:noFill/>
          </a:ln>
        </p:spPr>
        <p:txBody>
          <a:bodyPr anchor="ctr">
            <a:spAutoFit/>
          </a:bodyPr>
          <a:lstStyle/>
          <a:p>
            <a:pPr>
              <a:lnSpc>
                <a:spcPct val="100000"/>
              </a:lnSpc>
            </a:pPr>
            <a:r>
              <a:rPr lang="en-US" sz="2400" b="0" strike="noStrike" spc="-1">
                <a:solidFill>
                  <a:srgbClr val="000000"/>
                </a:solidFill>
                <a:latin typeface="Consolas"/>
                <a:ea typeface="Segoe UI Light"/>
              </a:rPr>
              <a:t>first = input(</a:t>
            </a:r>
            <a:r>
              <a:rPr lang="en-US" sz="2400" b="0" strike="noStrike" spc="-1">
                <a:solidFill>
                  <a:srgbClr val="A31515"/>
                </a:solidFill>
                <a:latin typeface="Consolas"/>
                <a:ea typeface="Segoe UI Light"/>
              </a:rPr>
              <a:t>"Enter the first number "</a:t>
            </a:r>
            <a:r>
              <a:rPr lang="en-US" sz="2400" b="0" strike="noStrike" spc="-1">
                <a:solidFill>
                  <a:srgbClr val="000000"/>
                </a:solidFill>
                <a:latin typeface="Consolas"/>
                <a:ea typeface="Segoe UI Light"/>
              </a:rPr>
              <a: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second = input(</a:t>
            </a:r>
            <a:r>
              <a:rPr lang="en-US" sz="2400" b="0" strike="noStrike" spc="-1">
                <a:solidFill>
                  <a:srgbClr val="A31515"/>
                </a:solidFill>
                <a:latin typeface="Consolas"/>
                <a:ea typeface="Segoe UI Light"/>
              </a:rPr>
              <a:t>"Enter the second number "</a:t>
            </a:r>
            <a:r>
              <a:rPr lang="en-US" sz="2400" b="0" strike="noStrike" spc="-1">
                <a:solidFill>
                  <a:srgbClr val="000000"/>
                </a:solidFill>
                <a:latin typeface="Consolas"/>
                <a:ea typeface="Segoe UI Light"/>
              </a:rPr>
              <a: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firstNumber = </a:t>
            </a:r>
            <a:r>
              <a:rPr lang="en-US" sz="2400" b="0" strike="noStrike" spc="-1">
                <a:solidFill>
                  <a:srgbClr val="2B91AF"/>
                </a:solidFill>
                <a:latin typeface="Consolas"/>
                <a:ea typeface="Segoe UI Light"/>
              </a:rPr>
              <a:t>float</a:t>
            </a:r>
            <a:r>
              <a:rPr lang="en-US" sz="2400" b="0" strike="noStrike" spc="-1">
                <a:solidFill>
                  <a:srgbClr val="000000"/>
                </a:solidFill>
                <a:latin typeface="Consolas"/>
                <a:ea typeface="Segoe UI Light"/>
              </a:rPr>
              <a:t>(first)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secondNumber = </a:t>
            </a:r>
            <a:r>
              <a:rPr lang="en-US" sz="2400" b="0" strike="noStrike" spc="-1">
                <a:solidFill>
                  <a:srgbClr val="2B91AF"/>
                </a:solidFill>
                <a:latin typeface="Consolas"/>
                <a:ea typeface="Segoe UI Light"/>
              </a:rPr>
              <a:t>float</a:t>
            </a:r>
            <a:r>
              <a:rPr lang="en-US" sz="2400" b="0" strike="noStrike" spc="-1">
                <a:solidFill>
                  <a:srgbClr val="000000"/>
                </a:solidFill>
                <a:latin typeface="Consolas"/>
                <a:ea typeface="Segoe UI Light"/>
              </a:rPr>
              <a:t>(second) </a:t>
            </a:r>
            <a:endParaRPr lang="en-US" sz="2400" b="1" strike="noStrike" spc="-1">
              <a:solidFill>
                <a:srgbClr val="000000"/>
              </a:solidFill>
              <a:latin typeface="Segoe UI Light"/>
            </a:endParaRPr>
          </a:p>
          <a:p>
            <a:pPr>
              <a:lnSpc>
                <a:spcPct val="100000"/>
              </a:lnSpc>
            </a:pPr>
            <a:r>
              <a:rPr lang="en-US" sz="2400" b="0" strike="noStrike" spc="-1">
                <a:solidFill>
                  <a:srgbClr val="0000FF"/>
                </a:solidFill>
                <a:latin typeface="Consolas"/>
                <a:ea typeface="Segoe UI Light"/>
              </a:rPr>
              <a:t>try</a:t>
            </a:r>
            <a:r>
              <a:rPr lang="en-US" sz="2400" b="0" strike="noStrike" spc="-1">
                <a:solidFill>
                  <a:srgbClr val="000000"/>
                </a:solidFill>
                <a:latin typeface="Consolas"/>
                <a:ea typeface="Segoe UI Light"/>
              </a:rPr>
              <a: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     result = firstNumber / secondNumber</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     print (first + </a:t>
            </a:r>
            <a:r>
              <a:rPr lang="en-US" sz="2400" b="0" strike="noStrike" spc="-1">
                <a:solidFill>
                  <a:srgbClr val="A31515"/>
                </a:solidFill>
                <a:latin typeface="Consolas"/>
                <a:ea typeface="Segoe UI Light"/>
              </a:rPr>
              <a:t>" / "</a:t>
            </a:r>
            <a:r>
              <a:rPr lang="en-US" sz="2400" b="0" strike="noStrike" spc="-1">
                <a:solidFill>
                  <a:srgbClr val="000000"/>
                </a:solidFill>
                <a:latin typeface="Consolas"/>
                <a:ea typeface="Segoe UI Light"/>
              </a:rPr>
              <a:t> + second + </a:t>
            </a:r>
            <a:r>
              <a:rPr lang="en-US" sz="2400" b="0" strike="noStrike" spc="-1">
                <a:solidFill>
                  <a:srgbClr val="A31515"/>
                </a:solidFill>
                <a:latin typeface="Consolas"/>
                <a:ea typeface="Segoe UI Light"/>
              </a:rPr>
              <a:t>" = "</a:t>
            </a:r>
            <a:r>
              <a:rPr lang="en-US" sz="2400" b="0" strike="noStrike" spc="-1">
                <a:solidFill>
                  <a:srgbClr val="000000"/>
                </a:solidFill>
                <a:latin typeface="Consolas"/>
                <a:ea typeface="Segoe UI Light"/>
              </a:rPr>
              <a:t> + </a:t>
            </a:r>
            <a:r>
              <a:rPr lang="en-US" sz="2400" b="0" strike="noStrike" spc="-1">
                <a:solidFill>
                  <a:srgbClr val="2B91AF"/>
                </a:solidFill>
                <a:latin typeface="Consolas"/>
                <a:ea typeface="Segoe UI Light"/>
              </a:rPr>
              <a:t>str</a:t>
            </a:r>
            <a:r>
              <a:rPr lang="en-US" sz="2400" b="0" strike="noStrike" spc="-1">
                <a:solidFill>
                  <a:srgbClr val="000000"/>
                </a:solidFill>
                <a:latin typeface="Consolas"/>
                <a:ea typeface="Segoe UI Light"/>
              </a:rPr>
              <a:t>(result))</a:t>
            </a:r>
            <a:endParaRPr lang="en-US" sz="2400" b="1" strike="noStrike" spc="-1">
              <a:solidFill>
                <a:srgbClr val="000000"/>
              </a:solidFill>
              <a:latin typeface="Segoe UI Light"/>
            </a:endParaRPr>
          </a:p>
          <a:p>
            <a:pPr>
              <a:lnSpc>
                <a:spcPct val="100000"/>
              </a:lnSpc>
            </a:pPr>
            <a:r>
              <a:rPr lang="en-US" sz="2400" b="0" strike="noStrike" spc="-1">
                <a:solidFill>
                  <a:srgbClr val="0000FF"/>
                </a:solidFill>
                <a:latin typeface="Consolas"/>
                <a:ea typeface="Segoe UI Light"/>
              </a:rPr>
              <a:t>except</a:t>
            </a:r>
            <a:r>
              <a:rPr lang="en-US" sz="2400" b="0" strike="noStrike" spc="-1">
                <a:solidFill>
                  <a:srgbClr val="000000"/>
                </a:solidFill>
                <a:latin typeface="Consolas"/>
                <a:ea typeface="Segoe UI Light"/>
              </a:rPr>
              <a: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     print(</a:t>
            </a:r>
            <a:r>
              <a:rPr lang="en-US" sz="2400" b="0" strike="noStrike" spc="-1">
                <a:solidFill>
                  <a:srgbClr val="A31515"/>
                </a:solidFill>
                <a:latin typeface="Consolas"/>
                <a:ea typeface="Segoe UI Light"/>
              </a:rPr>
              <a:t>"I am sorry something went wrong"</a:t>
            </a:r>
            <a:r>
              <a:rPr lang="en-US" sz="2400" b="0" strike="noStrike" spc="-1">
                <a:solidFill>
                  <a:srgbClr val="000000"/>
                </a:solidFill>
                <a:latin typeface="Consolas"/>
                <a:ea typeface="Segoe UI Light"/>
              </a:rPr>
              <a:t>)</a:t>
            </a:r>
            <a:endParaRPr lang="en-US" sz="2400" b="1" strike="noStrike" spc="-1">
              <a:solidFill>
                <a:srgbClr val="000000"/>
              </a:solidFill>
              <a:latin typeface="Segoe UI Light"/>
            </a:endParaRPr>
          </a:p>
        </p:txBody>
      </p:sp>
      <p:sp>
        <p:nvSpPr>
          <p:cNvPr id="289" name="CustomShape 3"/>
          <p:cNvSpPr/>
          <p:nvPr/>
        </p:nvSpPr>
        <p:spPr>
          <a:xfrm>
            <a:off x="1293840" y="5357693"/>
            <a:ext cx="8083800" cy="914040"/>
          </a:xfrm>
          <a:prstGeom prst="rect">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90" name="CustomShape 4"/>
          <p:cNvSpPr/>
          <p:nvPr/>
        </p:nvSpPr>
        <p:spPr>
          <a:xfrm>
            <a:off x="379440" y="1388160"/>
            <a:ext cx="11525040" cy="529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00"/>
              </a:spcBef>
            </a:pPr>
            <a:endParaRPr lang="en-US" sz="1800" b="0" strike="noStrike" spc="-1" dirty="0">
              <a:latin typeface="Arial"/>
            </a:endParaRPr>
          </a:p>
          <a:p>
            <a:pPr>
              <a:lnSpc>
                <a:spcPct val="100000"/>
              </a:lnSpc>
              <a:spcBef>
                <a:spcPts val="1400"/>
              </a:spcBef>
            </a:pPr>
            <a:endParaRPr lang="en-US" sz="1800" b="0" strike="noStrike" spc="-1" dirty="0">
              <a:latin typeface="Arial"/>
            </a:endParaRPr>
          </a:p>
          <a:p>
            <a:pPr>
              <a:lnSpc>
                <a:spcPct val="100000"/>
              </a:lnSpc>
              <a:spcBef>
                <a:spcPts val="1400"/>
              </a:spcBef>
            </a:pPr>
            <a:endParaRPr lang="en-US" sz="1800" b="0" strike="noStrike" spc="-1" dirty="0">
              <a:latin typeface="Arial"/>
            </a:endParaRPr>
          </a:p>
          <a:p>
            <a:pPr>
              <a:lnSpc>
                <a:spcPct val="100000"/>
              </a:lnSpc>
              <a:spcBef>
                <a:spcPts val="1400"/>
              </a:spcBef>
            </a:pPr>
            <a:endParaRPr lang="en-US" sz="1800" b="0" strike="noStrike" spc="-1" dirty="0">
              <a:latin typeface="Arial"/>
            </a:endParaRPr>
          </a:p>
          <a:p>
            <a:pPr>
              <a:lnSpc>
                <a:spcPct val="100000"/>
              </a:lnSpc>
              <a:spcBef>
                <a:spcPts val="1400"/>
              </a:spcBef>
            </a:pPr>
            <a:endParaRPr lang="en-US" sz="1800" b="0" strike="noStrike" spc="-1" dirty="0">
              <a:latin typeface="Arial"/>
            </a:endParaRPr>
          </a:p>
          <a:p>
            <a:pPr>
              <a:lnSpc>
                <a:spcPct val="100000"/>
              </a:lnSpc>
              <a:spcBef>
                <a:spcPts val="1400"/>
              </a:spcBef>
            </a:pPr>
            <a:endParaRPr lang="en-US" sz="1800" b="0" strike="noStrike" spc="-1" dirty="0">
              <a:latin typeface="Arial"/>
            </a:endParaRPr>
          </a:p>
          <a:p>
            <a:pPr marL="342720" indent="-342360">
              <a:lnSpc>
                <a:spcPct val="100000"/>
              </a:lnSpc>
              <a:spcBef>
                <a:spcPts val="1400"/>
              </a:spcBef>
              <a:buClr>
                <a:srgbClr val="000000"/>
              </a:buClr>
              <a:buFont typeface="Arial"/>
              <a:buChar char="•"/>
            </a:pPr>
            <a:r>
              <a:rPr lang="en-US" sz="3200" b="0" strike="noStrike" spc="-1" dirty="0">
                <a:solidFill>
                  <a:srgbClr val="000000"/>
                </a:solidFill>
                <a:latin typeface="Segoe UI Light"/>
                <a:ea typeface="Segoe UI Light"/>
              </a:rPr>
              <a:t>The code in the except only runs if there is an error generated when executing the code in the try</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90">
                                            <p:txEl>
                                              <p:pRg st="6" end="6"/>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If you want to know what the error was, you can use the function sys.exc_info() </a:t>
            </a:r>
            <a:endParaRPr lang="en-US" sz="4400" b="0" strike="noStrike" spc="-1">
              <a:solidFill>
                <a:srgbClr val="000000"/>
              </a:solidFill>
              <a:latin typeface="Calibri"/>
            </a:endParaRPr>
          </a:p>
        </p:txBody>
      </p:sp>
      <p:sp>
        <p:nvSpPr>
          <p:cNvPr id="292" name="TextShape 2"/>
          <p:cNvSpPr txBox="1"/>
          <p:nvPr/>
        </p:nvSpPr>
        <p:spPr>
          <a:xfrm>
            <a:off x="413280" y="1353960"/>
            <a:ext cx="9869760" cy="5212440"/>
          </a:xfrm>
          <a:prstGeom prst="rect">
            <a:avLst/>
          </a:prstGeom>
          <a:solidFill>
            <a:srgbClr val="FFFFFF"/>
          </a:solidFill>
          <a:ln>
            <a:noFill/>
          </a:ln>
        </p:spPr>
        <p:txBody>
          <a:bodyPr anchor="ctr">
            <a:spAutoFit/>
          </a:bodyPr>
          <a:lstStyle/>
          <a:p>
            <a:pPr>
              <a:lnSpc>
                <a:spcPct val="100000"/>
              </a:lnSpc>
            </a:pPr>
            <a:r>
              <a:rPr lang="en-US" sz="2400" b="0" strike="noStrike" spc="-1" dirty="0">
                <a:solidFill>
                  <a:srgbClr val="0000FF"/>
                </a:solidFill>
                <a:latin typeface="Consolas"/>
                <a:ea typeface="Segoe UI Light"/>
              </a:rPr>
              <a:t>import</a:t>
            </a:r>
            <a:r>
              <a:rPr lang="en-US" sz="2400" b="0" strike="noStrike" spc="-1" dirty="0">
                <a:solidFill>
                  <a:srgbClr val="000000"/>
                </a:solidFill>
                <a:latin typeface="Consolas"/>
                <a:ea typeface="Segoe UI Light"/>
              </a:rPr>
              <a:t> </a:t>
            </a:r>
            <a:r>
              <a:rPr lang="en-US" sz="2400" b="0" strike="noStrike" spc="-1" dirty="0">
                <a:solidFill>
                  <a:srgbClr val="6F008A"/>
                </a:solidFill>
                <a:latin typeface="Consolas"/>
                <a:ea typeface="Segoe UI Light"/>
              </a:rPr>
              <a:t>sys</a:t>
            </a:r>
            <a:r>
              <a:rPr lang="en-US" sz="2400" b="0" strike="noStrike" spc="-1" dirty="0">
                <a:solidFill>
                  <a:srgbClr val="000000"/>
                </a:solidFill>
                <a:latin typeface="Consolas"/>
                <a:ea typeface="Segoe UI Light"/>
              </a:rPr>
              <a:t> </a:t>
            </a:r>
            <a:endParaRPr lang="en-US" sz="2400" b="1" strike="noStrike" spc="-1" dirty="0">
              <a:solidFill>
                <a:srgbClr val="000000"/>
              </a:solidFill>
              <a:latin typeface="Segoe UI Light"/>
            </a:endParaRPr>
          </a:p>
          <a:p>
            <a:pPr>
              <a:lnSpc>
                <a:spcPct val="100000"/>
              </a:lnSpc>
            </a:pPr>
            <a:endParaRPr lang="en-US" sz="2400" b="1" strike="noStrike" spc="-1" dirty="0">
              <a:solidFill>
                <a:srgbClr val="000000"/>
              </a:solidFill>
              <a:latin typeface="Segoe UI Light"/>
            </a:endParaRPr>
          </a:p>
          <a:p>
            <a:pPr>
              <a:lnSpc>
                <a:spcPct val="100000"/>
              </a:lnSpc>
            </a:pPr>
            <a:r>
              <a:rPr lang="en-US" sz="2400" b="0" strike="noStrike" spc="-1" dirty="0">
                <a:solidFill>
                  <a:srgbClr val="000000"/>
                </a:solidFill>
                <a:latin typeface="Consolas"/>
                <a:ea typeface="Segoe UI Light"/>
              </a:rPr>
              <a:t>first = input(</a:t>
            </a:r>
            <a:r>
              <a:rPr lang="en-US" sz="2400" b="0" strike="noStrike" spc="-1" dirty="0">
                <a:solidFill>
                  <a:srgbClr val="A31515"/>
                </a:solidFill>
                <a:latin typeface="Consolas"/>
                <a:ea typeface="Segoe UI Light"/>
              </a:rPr>
              <a:t>"Enter the first number "</a:t>
            </a:r>
            <a:r>
              <a:rPr lang="en-US" sz="2400" b="0" strike="noStrike" spc="-1" dirty="0">
                <a:solidFill>
                  <a:srgbClr val="000000"/>
                </a:solidFill>
                <a:latin typeface="Consolas"/>
                <a:ea typeface="Segoe UI Light"/>
              </a:rPr>
              <a:t>) </a:t>
            </a:r>
            <a:endParaRPr lang="en-US" sz="2400" b="1" strike="noStrike" spc="-1" dirty="0">
              <a:solidFill>
                <a:srgbClr val="000000"/>
              </a:solidFill>
              <a:latin typeface="Segoe UI Light"/>
            </a:endParaRPr>
          </a:p>
          <a:p>
            <a:pPr>
              <a:lnSpc>
                <a:spcPct val="100000"/>
              </a:lnSpc>
            </a:pPr>
            <a:r>
              <a:rPr lang="en-US" sz="2400" b="0" strike="noStrike" spc="-1" dirty="0">
                <a:solidFill>
                  <a:srgbClr val="000000"/>
                </a:solidFill>
                <a:latin typeface="Consolas"/>
                <a:ea typeface="Segoe UI Light"/>
              </a:rPr>
              <a:t>second = input(</a:t>
            </a:r>
            <a:r>
              <a:rPr lang="en-US" sz="2400" b="0" strike="noStrike" spc="-1" dirty="0">
                <a:solidFill>
                  <a:srgbClr val="A31515"/>
                </a:solidFill>
                <a:latin typeface="Consolas"/>
                <a:ea typeface="Segoe UI Light"/>
              </a:rPr>
              <a:t>"Enter the second number "</a:t>
            </a:r>
            <a:r>
              <a:rPr lang="en-US" sz="2400" b="0" strike="noStrike" spc="-1" dirty="0">
                <a:solidFill>
                  <a:srgbClr val="000000"/>
                </a:solidFill>
                <a:latin typeface="Consolas"/>
                <a:ea typeface="Segoe UI Light"/>
              </a:rPr>
              <a:t>) </a:t>
            </a:r>
            <a:endParaRPr lang="en-US" sz="2400" b="1" strike="noStrike" spc="-1" dirty="0">
              <a:solidFill>
                <a:srgbClr val="000000"/>
              </a:solidFill>
              <a:latin typeface="Segoe UI Light"/>
            </a:endParaRPr>
          </a:p>
          <a:p>
            <a:pPr>
              <a:lnSpc>
                <a:spcPct val="100000"/>
              </a:lnSpc>
            </a:pPr>
            <a:r>
              <a:rPr lang="en-US" sz="2400" b="0" strike="noStrike" spc="-1" dirty="0" err="1">
                <a:solidFill>
                  <a:srgbClr val="000000"/>
                </a:solidFill>
                <a:latin typeface="Consolas"/>
                <a:ea typeface="Segoe UI Light"/>
              </a:rPr>
              <a:t>firstNumber</a:t>
            </a:r>
            <a:r>
              <a:rPr lang="en-US" sz="2400" b="0" strike="noStrike" spc="-1" dirty="0">
                <a:solidFill>
                  <a:srgbClr val="000000"/>
                </a:solidFill>
                <a:latin typeface="Consolas"/>
                <a:ea typeface="Segoe UI Light"/>
              </a:rPr>
              <a:t> = </a:t>
            </a:r>
            <a:r>
              <a:rPr lang="en-US" sz="2400" b="0" strike="noStrike" spc="-1" dirty="0">
                <a:solidFill>
                  <a:srgbClr val="2B91AF"/>
                </a:solidFill>
                <a:latin typeface="Consolas"/>
                <a:ea typeface="Segoe UI Light"/>
              </a:rPr>
              <a:t>float</a:t>
            </a:r>
            <a:r>
              <a:rPr lang="en-US" sz="2400" b="0" strike="noStrike" spc="-1" dirty="0">
                <a:solidFill>
                  <a:srgbClr val="000000"/>
                </a:solidFill>
                <a:latin typeface="Consolas"/>
                <a:ea typeface="Segoe UI Light"/>
              </a:rPr>
              <a:t>(first) </a:t>
            </a:r>
            <a:endParaRPr lang="en-US" sz="2400" b="1" strike="noStrike" spc="-1" dirty="0">
              <a:solidFill>
                <a:srgbClr val="000000"/>
              </a:solidFill>
              <a:latin typeface="Segoe UI Light"/>
            </a:endParaRPr>
          </a:p>
          <a:p>
            <a:pPr>
              <a:lnSpc>
                <a:spcPct val="100000"/>
              </a:lnSpc>
            </a:pPr>
            <a:r>
              <a:rPr lang="en-US" sz="2400" b="0" strike="noStrike" spc="-1" dirty="0" err="1">
                <a:solidFill>
                  <a:srgbClr val="000000"/>
                </a:solidFill>
                <a:latin typeface="Consolas"/>
                <a:ea typeface="Segoe UI Light"/>
              </a:rPr>
              <a:t>secondNumber</a:t>
            </a:r>
            <a:r>
              <a:rPr lang="en-US" sz="2400" b="0" strike="noStrike" spc="-1" dirty="0">
                <a:solidFill>
                  <a:srgbClr val="000000"/>
                </a:solidFill>
                <a:latin typeface="Consolas"/>
                <a:ea typeface="Segoe UI Light"/>
              </a:rPr>
              <a:t> = </a:t>
            </a:r>
            <a:r>
              <a:rPr lang="en-US" sz="2400" b="0" strike="noStrike" spc="-1" dirty="0">
                <a:solidFill>
                  <a:srgbClr val="2B91AF"/>
                </a:solidFill>
                <a:latin typeface="Consolas"/>
                <a:ea typeface="Segoe UI Light"/>
              </a:rPr>
              <a:t>float</a:t>
            </a:r>
            <a:r>
              <a:rPr lang="en-US" sz="2400" b="0" strike="noStrike" spc="-1" dirty="0">
                <a:solidFill>
                  <a:srgbClr val="000000"/>
                </a:solidFill>
                <a:latin typeface="Consolas"/>
                <a:ea typeface="Segoe UI Light"/>
              </a:rPr>
              <a:t>(second) </a:t>
            </a:r>
            <a:endParaRPr lang="en-US" sz="2400" b="1" strike="noStrike" spc="-1" dirty="0">
              <a:solidFill>
                <a:srgbClr val="000000"/>
              </a:solidFill>
              <a:latin typeface="Segoe UI Light"/>
            </a:endParaRPr>
          </a:p>
          <a:p>
            <a:pPr>
              <a:lnSpc>
                <a:spcPct val="100000"/>
              </a:lnSpc>
            </a:pPr>
            <a:r>
              <a:rPr lang="en-US" sz="2400" b="0" strike="noStrike" spc="-1" dirty="0">
                <a:solidFill>
                  <a:srgbClr val="0000FF"/>
                </a:solidFill>
                <a:latin typeface="Consolas"/>
                <a:ea typeface="Segoe UI Light"/>
              </a:rPr>
              <a:t>try</a:t>
            </a:r>
            <a:r>
              <a:rPr lang="en-US" sz="2400" b="0" strike="noStrike" spc="-1" dirty="0">
                <a:solidFill>
                  <a:srgbClr val="000000"/>
                </a:solidFill>
                <a:latin typeface="Consolas"/>
                <a:ea typeface="Segoe UI Light"/>
              </a:rPr>
              <a:t> :</a:t>
            </a:r>
            <a:endParaRPr lang="en-US" sz="2400" b="1" strike="noStrike" spc="-1" dirty="0">
              <a:solidFill>
                <a:srgbClr val="000000"/>
              </a:solidFill>
              <a:latin typeface="Segoe UI Light"/>
            </a:endParaRPr>
          </a:p>
          <a:p>
            <a:pPr>
              <a:lnSpc>
                <a:spcPct val="100000"/>
              </a:lnSpc>
            </a:pPr>
            <a:r>
              <a:rPr lang="en-US" sz="2400" b="0" strike="noStrike" spc="-1" dirty="0">
                <a:solidFill>
                  <a:srgbClr val="000000"/>
                </a:solidFill>
                <a:latin typeface="Consolas"/>
                <a:ea typeface="Segoe UI Light"/>
              </a:rPr>
              <a:t>    	result = </a:t>
            </a:r>
            <a:r>
              <a:rPr lang="en-US" sz="2400" b="0" strike="noStrike" spc="-1" dirty="0" err="1">
                <a:solidFill>
                  <a:srgbClr val="000000"/>
                </a:solidFill>
                <a:latin typeface="Consolas"/>
                <a:ea typeface="Segoe UI Light"/>
              </a:rPr>
              <a:t>firstNumber</a:t>
            </a:r>
            <a:r>
              <a:rPr lang="en-US" sz="2400" b="0" strike="noStrike" spc="-1" dirty="0">
                <a:solidFill>
                  <a:srgbClr val="000000"/>
                </a:solidFill>
                <a:latin typeface="Consolas"/>
                <a:ea typeface="Segoe UI Light"/>
              </a:rPr>
              <a:t> / </a:t>
            </a:r>
            <a:r>
              <a:rPr lang="en-US" sz="2400" b="0" strike="noStrike" spc="-1" dirty="0" err="1">
                <a:solidFill>
                  <a:srgbClr val="000000"/>
                </a:solidFill>
                <a:latin typeface="Consolas"/>
                <a:ea typeface="Segoe UI Light"/>
              </a:rPr>
              <a:t>secondNumber</a:t>
            </a:r>
            <a:endParaRPr lang="en-US" sz="2400" b="1" strike="noStrike" spc="-1" dirty="0">
              <a:solidFill>
                <a:srgbClr val="000000"/>
              </a:solidFill>
              <a:latin typeface="Segoe UI Light"/>
            </a:endParaRPr>
          </a:p>
          <a:p>
            <a:pPr>
              <a:lnSpc>
                <a:spcPct val="100000"/>
              </a:lnSpc>
            </a:pPr>
            <a:r>
              <a:rPr lang="en-US" sz="2400" b="0" strike="noStrike" spc="-1" dirty="0">
                <a:solidFill>
                  <a:srgbClr val="000000"/>
                </a:solidFill>
                <a:latin typeface="Consolas"/>
                <a:ea typeface="Segoe UI Light"/>
              </a:rPr>
              <a:t>    	print (first + </a:t>
            </a:r>
            <a:r>
              <a:rPr lang="en-US" sz="2400" b="0" strike="noStrike" spc="-1" dirty="0">
                <a:solidFill>
                  <a:srgbClr val="A31515"/>
                </a:solidFill>
                <a:latin typeface="Consolas"/>
                <a:ea typeface="Segoe UI Light"/>
              </a:rPr>
              <a:t>" / "</a:t>
            </a:r>
            <a:r>
              <a:rPr lang="en-US" sz="2400" b="0" strike="noStrike" spc="-1" dirty="0">
                <a:solidFill>
                  <a:srgbClr val="000000"/>
                </a:solidFill>
                <a:latin typeface="Consolas"/>
                <a:ea typeface="Segoe UI Light"/>
              </a:rPr>
              <a:t> + second + </a:t>
            </a:r>
            <a:r>
              <a:rPr lang="en-US" sz="2400" b="0" strike="noStrike" spc="-1" dirty="0">
                <a:solidFill>
                  <a:srgbClr val="A31515"/>
                </a:solidFill>
                <a:latin typeface="Consolas"/>
                <a:ea typeface="Segoe UI Light"/>
              </a:rPr>
              <a:t>" = "</a:t>
            </a:r>
            <a:r>
              <a:rPr lang="en-US" sz="2400" b="0" strike="noStrike" spc="-1" dirty="0">
                <a:solidFill>
                  <a:srgbClr val="000000"/>
                </a:solidFill>
                <a:latin typeface="Consolas"/>
                <a:ea typeface="Segoe UI Light"/>
              </a:rPr>
              <a:t> + </a:t>
            </a:r>
            <a:r>
              <a:rPr lang="en-US" sz="2400" b="0" strike="noStrike" spc="-1" dirty="0">
                <a:solidFill>
                  <a:srgbClr val="2B91AF"/>
                </a:solidFill>
                <a:latin typeface="Consolas"/>
                <a:ea typeface="Segoe UI Light"/>
              </a:rPr>
              <a:t>str</a:t>
            </a:r>
            <a:r>
              <a:rPr lang="en-US" sz="2400" b="0" strike="noStrike" spc="-1" dirty="0">
                <a:solidFill>
                  <a:srgbClr val="000000"/>
                </a:solidFill>
                <a:latin typeface="Consolas"/>
                <a:ea typeface="Segoe UI Light"/>
              </a:rPr>
              <a:t>(result))</a:t>
            </a:r>
            <a:endParaRPr lang="en-US" sz="2400" b="1" strike="noStrike" spc="-1" dirty="0">
              <a:solidFill>
                <a:srgbClr val="000000"/>
              </a:solidFill>
              <a:latin typeface="Segoe UI Light"/>
            </a:endParaRPr>
          </a:p>
          <a:p>
            <a:pPr>
              <a:lnSpc>
                <a:spcPct val="100000"/>
              </a:lnSpc>
            </a:pPr>
            <a:r>
              <a:rPr lang="en-US" sz="2400" b="0" strike="noStrike" spc="-1" dirty="0">
                <a:solidFill>
                  <a:srgbClr val="0000FF"/>
                </a:solidFill>
                <a:latin typeface="Consolas"/>
                <a:ea typeface="Segoe UI Light"/>
              </a:rPr>
              <a:t>except</a:t>
            </a:r>
            <a:r>
              <a:rPr lang="en-US" sz="2400" b="0" strike="noStrike" spc="-1" dirty="0">
                <a:solidFill>
                  <a:srgbClr val="000000"/>
                </a:solidFill>
                <a:latin typeface="Consolas"/>
                <a:ea typeface="Segoe UI Light"/>
              </a:rPr>
              <a:t> :</a:t>
            </a:r>
            <a:endParaRPr lang="en-US" sz="2400" b="1" strike="noStrike" spc="-1" dirty="0">
              <a:solidFill>
                <a:srgbClr val="000000"/>
              </a:solidFill>
              <a:latin typeface="Segoe UI Light"/>
            </a:endParaRPr>
          </a:p>
          <a:p>
            <a:pPr>
              <a:lnSpc>
                <a:spcPct val="100000"/>
              </a:lnSpc>
            </a:pPr>
            <a:r>
              <a:rPr lang="en-US" sz="2400" b="0" strike="noStrike" spc="-1" dirty="0">
                <a:solidFill>
                  <a:srgbClr val="000000"/>
                </a:solidFill>
                <a:latin typeface="Consolas"/>
                <a:ea typeface="Segoe UI Light"/>
              </a:rPr>
              <a:t>	error = </a:t>
            </a:r>
            <a:r>
              <a:rPr lang="en-US" sz="2400" b="0" strike="noStrike" spc="-1" dirty="0" err="1">
                <a:solidFill>
                  <a:srgbClr val="6F008A"/>
                </a:solidFill>
                <a:latin typeface="Consolas"/>
                <a:ea typeface="Segoe UI Light"/>
              </a:rPr>
              <a:t>sys</a:t>
            </a:r>
            <a:r>
              <a:rPr lang="en-US" sz="2400" b="0" strike="noStrike" spc="-1" dirty="0" err="1">
                <a:solidFill>
                  <a:srgbClr val="000000"/>
                </a:solidFill>
                <a:latin typeface="Consolas"/>
                <a:ea typeface="Segoe UI Light"/>
              </a:rPr>
              <a:t>.exc_info</a:t>
            </a:r>
            <a:r>
              <a:rPr lang="en-US" sz="2400" b="0" strike="noStrike" spc="-1" dirty="0">
                <a:solidFill>
                  <a:srgbClr val="000000"/>
                </a:solidFill>
                <a:latin typeface="Consolas"/>
                <a:ea typeface="Segoe UI Light"/>
              </a:rPr>
              <a:t>()[0]</a:t>
            </a:r>
            <a:endParaRPr lang="en-US" sz="2400" b="1" strike="noStrike" spc="-1" dirty="0">
              <a:solidFill>
                <a:srgbClr val="000000"/>
              </a:solidFill>
              <a:latin typeface="Segoe UI Light"/>
            </a:endParaRPr>
          </a:p>
          <a:p>
            <a:pPr>
              <a:lnSpc>
                <a:spcPct val="100000"/>
              </a:lnSpc>
            </a:pPr>
            <a:r>
              <a:rPr lang="en-US" sz="2400" b="0" strike="noStrike" spc="-1" dirty="0">
                <a:solidFill>
                  <a:srgbClr val="000000"/>
                </a:solidFill>
                <a:latin typeface="Consolas"/>
                <a:ea typeface="Segoe UI Light"/>
              </a:rPr>
              <a:t>    	print(</a:t>
            </a:r>
            <a:r>
              <a:rPr lang="en-US" sz="2400" b="0" strike="noStrike" spc="-1" dirty="0">
                <a:solidFill>
                  <a:srgbClr val="A31515"/>
                </a:solidFill>
                <a:latin typeface="Consolas"/>
                <a:ea typeface="Segoe UI Light"/>
              </a:rPr>
              <a:t>"I am sorry something went wrong"</a:t>
            </a:r>
            <a:r>
              <a:rPr lang="en-US" sz="2400" b="0" strike="noStrike" spc="-1" dirty="0">
                <a:solidFill>
                  <a:srgbClr val="000000"/>
                </a:solidFill>
                <a:latin typeface="Consolas"/>
                <a:ea typeface="Segoe UI Light"/>
              </a:rPr>
              <a:t>)</a:t>
            </a:r>
            <a:endParaRPr lang="en-US" sz="2400" b="1" strike="noStrike" spc="-1" dirty="0">
              <a:solidFill>
                <a:srgbClr val="000000"/>
              </a:solidFill>
              <a:latin typeface="Segoe UI Light"/>
            </a:endParaRPr>
          </a:p>
          <a:p>
            <a:pPr>
              <a:lnSpc>
                <a:spcPct val="100000"/>
              </a:lnSpc>
            </a:pPr>
            <a:r>
              <a:rPr lang="en-US" sz="2400" b="0" strike="noStrike" spc="-1" dirty="0">
                <a:solidFill>
                  <a:srgbClr val="000000"/>
                </a:solidFill>
                <a:latin typeface="Consolas"/>
                <a:ea typeface="Segoe UI Light"/>
              </a:rPr>
              <a:t>    	print(error)</a:t>
            </a:r>
            <a:endParaRPr lang="en-US" sz="2400" b="1" strike="noStrike" spc="-1" dirty="0">
              <a:solidFill>
                <a:srgbClr val="000000"/>
              </a:solidFill>
              <a:latin typeface="Segoe UI Light"/>
            </a:endParaRPr>
          </a:p>
        </p:txBody>
      </p:sp>
      <p:sp>
        <p:nvSpPr>
          <p:cNvPr id="293" name="CustomShape 3"/>
          <p:cNvSpPr/>
          <p:nvPr/>
        </p:nvSpPr>
        <p:spPr>
          <a:xfrm>
            <a:off x="379440" y="1427400"/>
            <a:ext cx="2095200" cy="757800"/>
          </a:xfrm>
          <a:prstGeom prst="rect">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94" name="CustomShape 4"/>
          <p:cNvSpPr/>
          <p:nvPr/>
        </p:nvSpPr>
        <p:spPr>
          <a:xfrm>
            <a:off x="379440" y="5270760"/>
            <a:ext cx="8273520" cy="1221840"/>
          </a:xfrm>
          <a:prstGeom prst="rect">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pic>
        <p:nvPicPr>
          <p:cNvPr id="295" name="Picture 8"/>
          <p:cNvPicPr/>
          <p:nvPr/>
        </p:nvPicPr>
        <p:blipFill>
          <a:blip r:embed="rId3"/>
          <a:stretch/>
        </p:blipFill>
        <p:spPr>
          <a:xfrm>
            <a:off x="7855607" y="713700"/>
            <a:ext cx="4336393" cy="3468212"/>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93"/>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extShape 1"/>
          <p:cNvSpPr txBox="1"/>
          <p:nvPr/>
        </p:nvSpPr>
        <p:spPr>
          <a:xfrm>
            <a:off x="379440" y="182160"/>
            <a:ext cx="11523960" cy="1063080"/>
          </a:xfrm>
          <a:prstGeom prst="rect">
            <a:avLst/>
          </a:prstGeom>
          <a:noFill/>
          <a:ln>
            <a:noFill/>
          </a:ln>
        </p:spPr>
        <p:txBody>
          <a:bodyPr>
            <a:normAutofit fontScale="48000"/>
          </a:bodyPr>
          <a:lstStyle/>
          <a:p>
            <a:pPr>
              <a:lnSpc>
                <a:spcPct val="80000"/>
              </a:lnSpc>
            </a:pPr>
            <a:r>
              <a:rPr lang="en-US" sz="4400" b="0" strike="noStrike" spc="-1">
                <a:solidFill>
                  <a:srgbClr val="000000"/>
                </a:solidFill>
                <a:latin typeface="Segoe UI Light"/>
                <a:ea typeface="Segoe UI Light"/>
              </a:rPr>
              <a:t>If you know exactly what error is occurring, you can specify how to handle that exact error</a:t>
            </a:r>
            <a:endParaRPr lang="en-US" sz="4400" b="0" strike="noStrike" spc="-1">
              <a:solidFill>
                <a:srgbClr val="000000"/>
              </a:solidFill>
              <a:latin typeface="Calibri"/>
            </a:endParaRPr>
          </a:p>
        </p:txBody>
      </p:sp>
      <p:sp>
        <p:nvSpPr>
          <p:cNvPr id="297" name="TextShape 2"/>
          <p:cNvSpPr txBox="1"/>
          <p:nvPr/>
        </p:nvSpPr>
        <p:spPr>
          <a:xfrm>
            <a:off x="413280" y="1971000"/>
            <a:ext cx="9943560" cy="3978720"/>
          </a:xfrm>
          <a:prstGeom prst="rect">
            <a:avLst/>
          </a:prstGeom>
          <a:solidFill>
            <a:srgbClr val="FFFFFF"/>
          </a:solidFill>
          <a:ln>
            <a:noFill/>
          </a:ln>
        </p:spPr>
        <p:txBody>
          <a:bodyPr anchor="ctr">
            <a:spAutoFit/>
          </a:bodyPr>
          <a:lstStyle/>
          <a:p>
            <a:pPr>
              <a:lnSpc>
                <a:spcPct val="100000"/>
              </a:lnSpc>
            </a:pPr>
            <a:r>
              <a:rPr lang="en-US" sz="2400" b="0" strike="noStrike" spc="-1">
                <a:solidFill>
                  <a:srgbClr val="000000"/>
                </a:solidFill>
                <a:latin typeface="Consolas"/>
                <a:ea typeface="Segoe UI Light"/>
              </a:rPr>
              <a:t>first = input(</a:t>
            </a:r>
            <a:r>
              <a:rPr lang="en-US" sz="2400" b="0" strike="noStrike" spc="-1">
                <a:solidFill>
                  <a:srgbClr val="A31515"/>
                </a:solidFill>
                <a:latin typeface="Consolas"/>
                <a:ea typeface="Segoe UI Light"/>
              </a:rPr>
              <a:t>"Enter the first number "</a:t>
            </a:r>
            <a:r>
              <a:rPr lang="en-US" sz="2400" b="0" strike="noStrike" spc="-1">
                <a:solidFill>
                  <a:srgbClr val="000000"/>
                </a:solidFill>
                <a:latin typeface="Consolas"/>
                <a:ea typeface="Segoe UI Light"/>
              </a:rPr>
              <a: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second = input(</a:t>
            </a:r>
            <a:r>
              <a:rPr lang="en-US" sz="2400" b="0" strike="noStrike" spc="-1">
                <a:solidFill>
                  <a:srgbClr val="A31515"/>
                </a:solidFill>
                <a:latin typeface="Consolas"/>
                <a:ea typeface="Segoe UI Light"/>
              </a:rPr>
              <a:t>"Enter the second number "</a:t>
            </a:r>
            <a:r>
              <a:rPr lang="en-US" sz="2400" b="0" strike="noStrike" spc="-1">
                <a:solidFill>
                  <a:srgbClr val="000000"/>
                </a:solidFill>
                <a:latin typeface="Consolas"/>
                <a:ea typeface="Segoe UI Light"/>
              </a:rPr>
              <a: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firstNumber = </a:t>
            </a:r>
            <a:r>
              <a:rPr lang="en-US" sz="2400" b="0" strike="noStrike" spc="-1">
                <a:solidFill>
                  <a:srgbClr val="2B91AF"/>
                </a:solidFill>
                <a:latin typeface="Consolas"/>
                <a:ea typeface="Segoe UI Light"/>
              </a:rPr>
              <a:t>float</a:t>
            </a:r>
            <a:r>
              <a:rPr lang="en-US" sz="2400" b="0" strike="noStrike" spc="-1">
                <a:solidFill>
                  <a:srgbClr val="000000"/>
                </a:solidFill>
                <a:latin typeface="Consolas"/>
                <a:ea typeface="Segoe UI Light"/>
              </a:rPr>
              <a:t>(first)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secondNumber = </a:t>
            </a:r>
            <a:r>
              <a:rPr lang="en-US" sz="2400" b="0" strike="noStrike" spc="-1">
                <a:solidFill>
                  <a:srgbClr val="2B91AF"/>
                </a:solidFill>
                <a:latin typeface="Consolas"/>
                <a:ea typeface="Segoe UI Light"/>
              </a:rPr>
              <a:t>float</a:t>
            </a:r>
            <a:r>
              <a:rPr lang="en-US" sz="2400" b="0" strike="noStrike" spc="-1">
                <a:solidFill>
                  <a:srgbClr val="000000"/>
                </a:solidFill>
                <a:latin typeface="Consolas"/>
                <a:ea typeface="Segoe UI Light"/>
              </a:rPr>
              <a:t>(second) </a:t>
            </a:r>
            <a:endParaRPr lang="en-US" sz="2400" b="1" strike="noStrike" spc="-1">
              <a:solidFill>
                <a:srgbClr val="000000"/>
              </a:solidFill>
              <a:latin typeface="Segoe UI Light"/>
            </a:endParaRPr>
          </a:p>
          <a:p>
            <a:pPr>
              <a:lnSpc>
                <a:spcPct val="100000"/>
              </a:lnSpc>
            </a:pPr>
            <a:r>
              <a:rPr lang="en-US" sz="2400" b="0" strike="noStrike" spc="-1">
                <a:solidFill>
                  <a:srgbClr val="0000FF"/>
                </a:solidFill>
                <a:latin typeface="Consolas"/>
                <a:ea typeface="Segoe UI Light"/>
              </a:rPr>
              <a:t>try</a:t>
            </a:r>
            <a:r>
              <a:rPr lang="en-US" sz="2400" b="0" strike="noStrike" spc="-1">
                <a:solidFill>
                  <a:srgbClr val="000000"/>
                </a:solidFill>
                <a:latin typeface="Consolas"/>
                <a:ea typeface="Segoe UI Light"/>
              </a:rPr>
              <a: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    	result = firstNumber / secondNumber</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    	print (first + </a:t>
            </a:r>
            <a:r>
              <a:rPr lang="en-US" sz="2400" b="0" strike="noStrike" spc="-1">
                <a:solidFill>
                  <a:srgbClr val="A31515"/>
                </a:solidFill>
                <a:latin typeface="Consolas"/>
                <a:ea typeface="Segoe UI Light"/>
              </a:rPr>
              <a:t>" / "</a:t>
            </a:r>
            <a:r>
              <a:rPr lang="en-US" sz="2400" b="0" strike="noStrike" spc="-1">
                <a:solidFill>
                  <a:srgbClr val="000000"/>
                </a:solidFill>
                <a:latin typeface="Consolas"/>
                <a:ea typeface="Segoe UI Light"/>
              </a:rPr>
              <a:t> + second + </a:t>
            </a:r>
            <a:r>
              <a:rPr lang="en-US" sz="2400" b="0" strike="noStrike" spc="-1">
                <a:solidFill>
                  <a:srgbClr val="A31515"/>
                </a:solidFill>
                <a:latin typeface="Consolas"/>
                <a:ea typeface="Segoe UI Light"/>
              </a:rPr>
              <a:t>" = "</a:t>
            </a:r>
            <a:r>
              <a:rPr lang="en-US" sz="2400" b="0" strike="noStrike" spc="-1">
                <a:solidFill>
                  <a:srgbClr val="000000"/>
                </a:solidFill>
                <a:latin typeface="Consolas"/>
                <a:ea typeface="Segoe UI Light"/>
              </a:rPr>
              <a:t> + </a:t>
            </a:r>
            <a:r>
              <a:rPr lang="en-US" sz="2400" b="0" strike="noStrike" spc="-1">
                <a:solidFill>
                  <a:srgbClr val="2B91AF"/>
                </a:solidFill>
                <a:latin typeface="Consolas"/>
                <a:ea typeface="Segoe UI Light"/>
              </a:rPr>
              <a:t>str</a:t>
            </a:r>
            <a:r>
              <a:rPr lang="en-US" sz="2400" b="0" strike="noStrike" spc="-1">
                <a:solidFill>
                  <a:srgbClr val="000000"/>
                </a:solidFill>
                <a:latin typeface="Consolas"/>
                <a:ea typeface="Segoe UI Light"/>
              </a:rPr>
              <a:t>(result))</a:t>
            </a:r>
            <a:endParaRPr lang="en-US" sz="2400" b="1" strike="noStrike" spc="-1">
              <a:solidFill>
                <a:srgbClr val="000000"/>
              </a:solidFill>
              <a:latin typeface="Segoe UI Light"/>
            </a:endParaRPr>
          </a:p>
          <a:p>
            <a:pPr>
              <a:lnSpc>
                <a:spcPct val="100000"/>
              </a:lnSpc>
            </a:pPr>
            <a:r>
              <a:rPr lang="en-US" sz="2400" b="0" strike="noStrike" spc="-1">
                <a:solidFill>
                  <a:srgbClr val="0000FF"/>
                </a:solidFill>
                <a:latin typeface="Consolas"/>
                <a:ea typeface="Segoe UI Light"/>
              </a:rPr>
              <a:t>except</a:t>
            </a:r>
            <a:r>
              <a:rPr lang="en-US" sz="2400" b="0" strike="noStrike" spc="-1">
                <a:solidFill>
                  <a:srgbClr val="000000"/>
                </a:solidFill>
                <a:latin typeface="Consolas"/>
                <a:ea typeface="Segoe UI Light"/>
              </a:rPr>
              <a:t> </a:t>
            </a:r>
            <a:r>
              <a:rPr lang="en-US" sz="2400" b="0" strike="noStrike" spc="-1">
                <a:solidFill>
                  <a:srgbClr val="2B91AF"/>
                </a:solidFill>
                <a:latin typeface="Consolas"/>
                <a:ea typeface="Segoe UI Light"/>
              </a:rPr>
              <a:t>ZeroDivisionError</a:t>
            </a:r>
            <a:r>
              <a:rPr lang="en-US" sz="2400" b="0" strike="noStrike" spc="-1">
                <a:solidFill>
                  <a:srgbClr val="000000"/>
                </a:solidFill>
                <a:latin typeface="Consolas"/>
                <a:ea typeface="Segoe UI Light"/>
              </a:rPr>
              <a: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    	print(</a:t>
            </a:r>
            <a:r>
              <a:rPr lang="en-US" sz="2400" b="0" strike="noStrike" spc="-1">
                <a:solidFill>
                  <a:srgbClr val="A31515"/>
                </a:solidFill>
                <a:latin typeface="Consolas"/>
                <a:ea typeface="Segoe UI Light"/>
              </a:rPr>
              <a:t>"The answer is infinity"</a:t>
            </a:r>
            <a:r>
              <a:rPr lang="en-US" sz="2400" b="0" strike="noStrike" spc="-1">
                <a:solidFill>
                  <a:srgbClr val="000000"/>
                </a:solidFill>
                <a:latin typeface="Consolas"/>
                <a:ea typeface="Segoe UI Light"/>
              </a:rPr>
              <a:t>)</a:t>
            </a:r>
            <a:endParaRPr lang="en-US" sz="2400" b="1" strike="noStrike" spc="-1">
              <a:solidFill>
                <a:srgbClr val="000000"/>
              </a:solidFill>
              <a:latin typeface="Segoe UI Light"/>
            </a:endParaRPr>
          </a:p>
        </p:txBody>
      </p:sp>
      <p:sp>
        <p:nvSpPr>
          <p:cNvPr id="298" name="CustomShape 3"/>
          <p:cNvSpPr/>
          <p:nvPr/>
        </p:nvSpPr>
        <p:spPr>
          <a:xfrm>
            <a:off x="413280" y="4828320"/>
            <a:ext cx="8139960" cy="839520"/>
          </a:xfrm>
          <a:prstGeom prst="rect">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pic>
        <p:nvPicPr>
          <p:cNvPr id="299" name="Picture 9"/>
          <p:cNvPicPr/>
          <p:nvPr/>
        </p:nvPicPr>
        <p:blipFill>
          <a:blip r:embed="rId3"/>
          <a:stretch/>
        </p:blipFill>
        <p:spPr>
          <a:xfrm>
            <a:off x="7737231" y="196228"/>
            <a:ext cx="4166169" cy="324684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379440" y="182160"/>
            <a:ext cx="11523960" cy="1063080"/>
          </a:xfrm>
          <a:prstGeom prst="rect">
            <a:avLst/>
          </a:prstGeom>
          <a:noFill/>
          <a:ln>
            <a:noFill/>
          </a:ln>
        </p:spPr>
        <p:txBody>
          <a:bodyPr>
            <a:normAutofit fontScale="48000"/>
          </a:bodyPr>
          <a:lstStyle/>
          <a:p>
            <a:pPr>
              <a:lnSpc>
                <a:spcPct val="80000"/>
              </a:lnSpc>
            </a:pPr>
            <a:r>
              <a:rPr lang="en-US" sz="4400" b="0" strike="noStrike" spc="-1">
                <a:solidFill>
                  <a:srgbClr val="000000"/>
                </a:solidFill>
                <a:latin typeface="Segoe UI Light"/>
                <a:ea typeface="Segoe UI Light"/>
              </a:rPr>
              <a:t>Ideally you should handle one or more specific errors and then have a generic error handler as well</a:t>
            </a:r>
            <a:endParaRPr lang="en-US" sz="4400" b="0" strike="noStrike" spc="-1">
              <a:solidFill>
                <a:srgbClr val="000000"/>
              </a:solidFill>
              <a:latin typeface="Calibri"/>
            </a:endParaRPr>
          </a:p>
        </p:txBody>
      </p:sp>
      <p:sp>
        <p:nvSpPr>
          <p:cNvPr id="301" name="TextShape 2"/>
          <p:cNvSpPr txBox="1"/>
          <p:nvPr/>
        </p:nvSpPr>
        <p:spPr>
          <a:xfrm>
            <a:off x="413280" y="1353960"/>
            <a:ext cx="9943560" cy="5212440"/>
          </a:xfrm>
          <a:prstGeom prst="rect">
            <a:avLst/>
          </a:prstGeom>
          <a:solidFill>
            <a:srgbClr val="FFFFFF"/>
          </a:solidFill>
          <a:ln>
            <a:noFill/>
          </a:ln>
        </p:spPr>
        <p:txBody>
          <a:bodyPr anchor="ctr">
            <a:spAutoFit/>
          </a:bodyPr>
          <a:lstStyle/>
          <a:p>
            <a:pPr>
              <a:lnSpc>
                <a:spcPct val="100000"/>
              </a:lnSpc>
            </a:pPr>
            <a:r>
              <a:rPr lang="en-US" sz="2400" b="0" strike="noStrike" spc="-1">
                <a:solidFill>
                  <a:srgbClr val="000000"/>
                </a:solidFill>
                <a:latin typeface="Consolas"/>
                <a:ea typeface="Segoe UI Light"/>
              </a:rPr>
              <a:t>first = input(</a:t>
            </a:r>
            <a:r>
              <a:rPr lang="en-US" sz="2400" b="0" strike="noStrike" spc="-1">
                <a:solidFill>
                  <a:srgbClr val="A31515"/>
                </a:solidFill>
                <a:latin typeface="Consolas"/>
                <a:ea typeface="Segoe UI Light"/>
              </a:rPr>
              <a:t>"Enter the first number "</a:t>
            </a:r>
            <a:r>
              <a:rPr lang="en-US" sz="2400" b="0" strike="noStrike" spc="-1">
                <a:solidFill>
                  <a:srgbClr val="000000"/>
                </a:solidFill>
                <a:latin typeface="Consolas"/>
                <a:ea typeface="Segoe UI Light"/>
              </a:rPr>
              <a: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second = input(</a:t>
            </a:r>
            <a:r>
              <a:rPr lang="en-US" sz="2400" b="0" strike="noStrike" spc="-1">
                <a:solidFill>
                  <a:srgbClr val="A31515"/>
                </a:solidFill>
                <a:latin typeface="Consolas"/>
                <a:ea typeface="Segoe UI Light"/>
              </a:rPr>
              <a:t>"Enter the second number "</a:t>
            </a:r>
            <a:r>
              <a:rPr lang="en-US" sz="2400" b="0" strike="noStrike" spc="-1">
                <a:solidFill>
                  <a:srgbClr val="000000"/>
                </a:solidFill>
                <a:latin typeface="Consolas"/>
                <a:ea typeface="Segoe UI Light"/>
              </a:rPr>
              <a: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firstNumber = </a:t>
            </a:r>
            <a:r>
              <a:rPr lang="en-US" sz="2400" b="0" strike="noStrike" spc="-1">
                <a:solidFill>
                  <a:srgbClr val="2B91AF"/>
                </a:solidFill>
                <a:latin typeface="Consolas"/>
                <a:ea typeface="Segoe UI Light"/>
              </a:rPr>
              <a:t>float</a:t>
            </a:r>
            <a:r>
              <a:rPr lang="en-US" sz="2400" b="0" strike="noStrike" spc="-1">
                <a:solidFill>
                  <a:srgbClr val="000000"/>
                </a:solidFill>
                <a:latin typeface="Consolas"/>
                <a:ea typeface="Segoe UI Light"/>
              </a:rPr>
              <a:t>(first)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secondNumber = </a:t>
            </a:r>
            <a:r>
              <a:rPr lang="en-US" sz="2400" b="0" strike="noStrike" spc="-1">
                <a:solidFill>
                  <a:srgbClr val="2B91AF"/>
                </a:solidFill>
                <a:latin typeface="Consolas"/>
                <a:ea typeface="Segoe UI Light"/>
              </a:rPr>
              <a:t>float</a:t>
            </a:r>
            <a:r>
              <a:rPr lang="en-US" sz="2400" b="0" strike="noStrike" spc="-1">
                <a:solidFill>
                  <a:srgbClr val="000000"/>
                </a:solidFill>
                <a:latin typeface="Consolas"/>
                <a:ea typeface="Segoe UI Light"/>
              </a:rPr>
              <a:t>(second) </a:t>
            </a:r>
            <a:endParaRPr lang="en-US" sz="2400" b="1" strike="noStrike" spc="-1">
              <a:solidFill>
                <a:srgbClr val="000000"/>
              </a:solidFill>
              <a:latin typeface="Segoe UI Light"/>
            </a:endParaRPr>
          </a:p>
          <a:p>
            <a:pPr>
              <a:lnSpc>
                <a:spcPct val="100000"/>
              </a:lnSpc>
            </a:pPr>
            <a:r>
              <a:rPr lang="en-US" sz="2400" b="0" strike="noStrike" spc="-1">
                <a:solidFill>
                  <a:srgbClr val="0000FF"/>
                </a:solidFill>
                <a:latin typeface="Consolas"/>
                <a:ea typeface="Segoe UI Light"/>
              </a:rPr>
              <a:t>try</a:t>
            </a:r>
            <a:r>
              <a:rPr lang="en-US" sz="2400" b="0" strike="noStrike" spc="-1">
                <a:solidFill>
                  <a:srgbClr val="000000"/>
                </a:solidFill>
                <a:latin typeface="Consolas"/>
                <a:ea typeface="Segoe UI Light"/>
              </a:rPr>
              <a: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    	result = firstNumber / secondNumber</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    	print (first + </a:t>
            </a:r>
            <a:r>
              <a:rPr lang="en-US" sz="2400" b="0" strike="noStrike" spc="-1">
                <a:solidFill>
                  <a:srgbClr val="A31515"/>
                </a:solidFill>
                <a:latin typeface="Consolas"/>
                <a:ea typeface="Segoe UI Light"/>
              </a:rPr>
              <a:t>" / "</a:t>
            </a:r>
            <a:r>
              <a:rPr lang="en-US" sz="2400" b="0" strike="noStrike" spc="-1">
                <a:solidFill>
                  <a:srgbClr val="000000"/>
                </a:solidFill>
                <a:latin typeface="Consolas"/>
                <a:ea typeface="Segoe UI Light"/>
              </a:rPr>
              <a:t> + second + </a:t>
            </a:r>
            <a:r>
              <a:rPr lang="en-US" sz="2400" b="0" strike="noStrike" spc="-1">
                <a:solidFill>
                  <a:srgbClr val="A31515"/>
                </a:solidFill>
                <a:latin typeface="Consolas"/>
                <a:ea typeface="Segoe UI Light"/>
              </a:rPr>
              <a:t>" = "</a:t>
            </a:r>
            <a:r>
              <a:rPr lang="en-US" sz="2400" b="0" strike="noStrike" spc="-1">
                <a:solidFill>
                  <a:srgbClr val="000000"/>
                </a:solidFill>
                <a:latin typeface="Consolas"/>
                <a:ea typeface="Segoe UI Light"/>
              </a:rPr>
              <a:t> + </a:t>
            </a:r>
            <a:r>
              <a:rPr lang="en-US" sz="2400" b="0" strike="noStrike" spc="-1">
                <a:solidFill>
                  <a:srgbClr val="2B91AF"/>
                </a:solidFill>
                <a:latin typeface="Consolas"/>
                <a:ea typeface="Segoe UI Light"/>
              </a:rPr>
              <a:t>str</a:t>
            </a:r>
            <a:r>
              <a:rPr lang="en-US" sz="2400" b="0" strike="noStrike" spc="-1">
                <a:solidFill>
                  <a:srgbClr val="000000"/>
                </a:solidFill>
                <a:latin typeface="Consolas"/>
                <a:ea typeface="Segoe UI Light"/>
              </a:rPr>
              <a:t>(result))</a:t>
            </a:r>
            <a:endParaRPr lang="en-US" sz="2400" b="1" strike="noStrike" spc="-1">
              <a:solidFill>
                <a:srgbClr val="000000"/>
              </a:solidFill>
              <a:latin typeface="Segoe UI Light"/>
            </a:endParaRPr>
          </a:p>
          <a:p>
            <a:pPr>
              <a:lnSpc>
                <a:spcPct val="100000"/>
              </a:lnSpc>
            </a:pPr>
            <a:r>
              <a:rPr lang="en-US" sz="2400" b="0" strike="noStrike" spc="-1">
                <a:solidFill>
                  <a:srgbClr val="0000FF"/>
                </a:solidFill>
                <a:latin typeface="Consolas"/>
                <a:ea typeface="Segoe UI Light"/>
              </a:rPr>
              <a:t>except</a:t>
            </a:r>
            <a:r>
              <a:rPr lang="en-US" sz="2400" b="0" strike="noStrike" spc="-1">
                <a:solidFill>
                  <a:srgbClr val="000000"/>
                </a:solidFill>
                <a:latin typeface="Consolas"/>
                <a:ea typeface="Segoe UI Light"/>
              </a:rPr>
              <a:t> </a:t>
            </a:r>
            <a:r>
              <a:rPr lang="en-US" sz="2400" b="0" strike="noStrike" spc="-1">
                <a:solidFill>
                  <a:srgbClr val="2B91AF"/>
                </a:solidFill>
                <a:latin typeface="Consolas"/>
                <a:ea typeface="Segoe UI Light"/>
              </a:rPr>
              <a:t>ZeroDivisionError</a:t>
            </a:r>
            <a:r>
              <a:rPr lang="en-US" sz="2400" b="0" strike="noStrike" spc="-1">
                <a:solidFill>
                  <a:srgbClr val="000000"/>
                </a:solidFill>
                <a:latin typeface="Consolas"/>
                <a:ea typeface="Segoe UI Light"/>
              </a:rPr>
              <a: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    	print(</a:t>
            </a:r>
            <a:r>
              <a:rPr lang="en-US" sz="2400" b="0" strike="noStrike" spc="-1">
                <a:solidFill>
                  <a:srgbClr val="A31515"/>
                </a:solidFill>
                <a:latin typeface="Consolas"/>
                <a:ea typeface="Segoe UI Light"/>
              </a:rPr>
              <a:t>"The answer is infinity"</a:t>
            </a:r>
            <a:r>
              <a:rPr lang="en-US" sz="2400" b="0" strike="noStrike" spc="-1">
                <a:solidFill>
                  <a:srgbClr val="000000"/>
                </a:solidFill>
                <a:latin typeface="Consolas"/>
                <a:ea typeface="Segoe UI Light"/>
              </a:rPr>
              <a:t>)</a:t>
            </a:r>
            <a:endParaRPr lang="en-US" sz="2400" b="1" strike="noStrike" spc="-1">
              <a:solidFill>
                <a:srgbClr val="000000"/>
              </a:solidFill>
              <a:latin typeface="Segoe UI Light"/>
            </a:endParaRPr>
          </a:p>
          <a:p>
            <a:pPr>
              <a:lnSpc>
                <a:spcPct val="100000"/>
              </a:lnSpc>
            </a:pPr>
            <a:r>
              <a:rPr lang="en-US" sz="2400" b="0" strike="noStrike" spc="-1">
                <a:solidFill>
                  <a:srgbClr val="0000FF"/>
                </a:solidFill>
                <a:latin typeface="Consolas"/>
                <a:ea typeface="Segoe UI Light"/>
              </a:rPr>
              <a:t>except</a:t>
            </a:r>
            <a:r>
              <a:rPr lang="en-US" sz="2400" b="0" strike="noStrike" spc="-1">
                <a:solidFill>
                  <a:srgbClr val="000000"/>
                </a:solidFill>
                <a:latin typeface="Consolas"/>
                <a:ea typeface="Segoe UI Light"/>
              </a:rPr>
              <a: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	error = </a:t>
            </a:r>
            <a:r>
              <a:rPr lang="en-US" sz="2400" b="0" strike="noStrike" spc="-1">
                <a:solidFill>
                  <a:srgbClr val="6F008A"/>
                </a:solidFill>
                <a:latin typeface="Consolas"/>
                <a:ea typeface="Segoe UI Light"/>
              </a:rPr>
              <a:t>sys</a:t>
            </a:r>
            <a:r>
              <a:rPr lang="en-US" sz="2400" b="0" strike="noStrike" spc="-1">
                <a:solidFill>
                  <a:srgbClr val="000000"/>
                </a:solidFill>
                <a:latin typeface="Consolas"/>
                <a:ea typeface="Segoe UI Light"/>
              </a:rPr>
              <a:t>.exc_info()[0]</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    	print(</a:t>
            </a:r>
            <a:r>
              <a:rPr lang="en-US" sz="2400" b="0" strike="noStrike" spc="-1">
                <a:solidFill>
                  <a:srgbClr val="A31515"/>
                </a:solidFill>
                <a:latin typeface="Consolas"/>
                <a:ea typeface="Segoe UI Light"/>
              </a:rPr>
              <a:t>"I am sorry something went wrong"</a:t>
            </a:r>
            <a:r>
              <a:rPr lang="en-US" sz="2400" b="0" strike="noStrike" spc="-1">
                <a:solidFill>
                  <a:srgbClr val="000000"/>
                </a:solidFill>
                <a:latin typeface="Consolas"/>
                <a:ea typeface="Segoe UI Light"/>
              </a:rPr>
              <a:t>)</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    	print(error)</a:t>
            </a:r>
            <a:endParaRPr lang="en-US" sz="2400" b="1" strike="noStrike" spc="-1">
              <a:solidFill>
                <a:srgbClr val="000000"/>
              </a:solidFill>
              <a:latin typeface="Segoe UI Light"/>
            </a:endParaRPr>
          </a:p>
        </p:txBody>
      </p:sp>
      <p:sp>
        <p:nvSpPr>
          <p:cNvPr id="302" name="CustomShape 3"/>
          <p:cNvSpPr/>
          <p:nvPr/>
        </p:nvSpPr>
        <p:spPr>
          <a:xfrm>
            <a:off x="379440" y="4125600"/>
            <a:ext cx="8306640" cy="2464200"/>
          </a:xfrm>
          <a:prstGeom prst="rect">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Even the best laid plans sometimes go wrong</a:t>
            </a:r>
            <a:endParaRPr lang="en-US" sz="4400" b="0" strike="noStrike" spc="-1">
              <a:solidFill>
                <a:srgbClr val="000000"/>
              </a:solidFill>
              <a:latin typeface="Calibri"/>
            </a:endParaRPr>
          </a:p>
        </p:txBody>
      </p:sp>
      <p:sp>
        <p:nvSpPr>
          <p:cNvPr id="252"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You create a shopping list then when you get to the grocery store realize you left the list at home</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You want to buy a pair of shoes, but your size is out of stock</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You need to call someone and your cell phone battery is dead</a:t>
            </a:r>
            <a:endParaRPr lang="en-US" sz="3200" b="1"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TextShape 1"/>
          <p:cNvSpPr txBox="1"/>
          <p:nvPr/>
        </p:nvSpPr>
        <p:spPr>
          <a:xfrm>
            <a:off x="608040" y="4468680"/>
            <a:ext cx="11432520" cy="1676160"/>
          </a:xfrm>
          <a:prstGeom prst="rect">
            <a:avLst/>
          </a:prstGeom>
          <a:noFill/>
          <a:ln>
            <a:noFill/>
          </a:ln>
        </p:spPr>
        <p:txBody>
          <a:bodyPr>
            <a:noAutofit/>
          </a:bodyPr>
          <a:lstStyle/>
          <a:p>
            <a:pPr>
              <a:lnSpc>
                <a:spcPct val="80000"/>
              </a:lnSpc>
            </a:pPr>
            <a:r>
              <a:rPr lang="en-US" sz="3600" b="0" strike="noStrike" spc="-1">
                <a:solidFill>
                  <a:srgbClr val="000000"/>
                </a:solidFill>
                <a:latin typeface="Segoe UI Light"/>
                <a:ea typeface="Segoe UI Light"/>
              </a:rPr>
              <a:t>Trapping errors</a:t>
            </a:r>
            <a:endParaRPr lang="en-US" sz="3600" b="0" strike="noStrike" spc="-1">
              <a:solidFill>
                <a:srgbClr val="000000"/>
              </a:solidFill>
              <a:latin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Any code you place after the try except will always execute</a:t>
            </a:r>
            <a:endParaRPr lang="en-US" sz="4400" b="0" strike="noStrike" spc="-1">
              <a:solidFill>
                <a:srgbClr val="000000"/>
              </a:solidFill>
              <a:latin typeface="Calibri"/>
            </a:endParaRPr>
          </a:p>
        </p:txBody>
      </p:sp>
      <p:sp>
        <p:nvSpPr>
          <p:cNvPr id="305" name="TextShape 2"/>
          <p:cNvSpPr txBox="1"/>
          <p:nvPr/>
        </p:nvSpPr>
        <p:spPr>
          <a:xfrm>
            <a:off x="379440" y="1101988"/>
            <a:ext cx="9943560" cy="5578200"/>
          </a:xfrm>
          <a:prstGeom prst="rect">
            <a:avLst/>
          </a:prstGeom>
          <a:solidFill>
            <a:srgbClr val="FFFFFF"/>
          </a:solidFill>
          <a:ln>
            <a:noFill/>
          </a:ln>
        </p:spPr>
        <p:txBody>
          <a:bodyPr anchor="ctr">
            <a:spAutoFit/>
          </a:bodyPr>
          <a:lstStyle/>
          <a:p>
            <a:pPr>
              <a:lnSpc>
                <a:spcPct val="100000"/>
              </a:lnSpc>
            </a:pPr>
            <a:r>
              <a:rPr lang="en-US" sz="2400" b="0" strike="noStrike" spc="-1">
                <a:solidFill>
                  <a:srgbClr val="000000"/>
                </a:solidFill>
                <a:latin typeface="Consolas"/>
                <a:ea typeface="Segoe UI Light"/>
              </a:rPr>
              <a:t>first = input(</a:t>
            </a:r>
            <a:r>
              <a:rPr lang="en-US" sz="2400" b="0" strike="noStrike" spc="-1">
                <a:solidFill>
                  <a:srgbClr val="A31515"/>
                </a:solidFill>
                <a:latin typeface="Consolas"/>
                <a:ea typeface="Segoe UI Light"/>
              </a:rPr>
              <a:t>"Enter the first number "</a:t>
            </a:r>
            <a:r>
              <a:rPr lang="en-US" sz="2400" b="0" strike="noStrike" spc="-1">
                <a:solidFill>
                  <a:srgbClr val="000000"/>
                </a:solidFill>
                <a:latin typeface="Consolas"/>
                <a:ea typeface="Segoe UI Light"/>
              </a:rPr>
              <a: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second = input(</a:t>
            </a:r>
            <a:r>
              <a:rPr lang="en-US" sz="2400" b="0" strike="noStrike" spc="-1">
                <a:solidFill>
                  <a:srgbClr val="A31515"/>
                </a:solidFill>
                <a:latin typeface="Consolas"/>
                <a:ea typeface="Segoe UI Light"/>
              </a:rPr>
              <a:t>"Enter the second number "</a:t>
            </a:r>
            <a:r>
              <a:rPr lang="en-US" sz="2400" b="0" strike="noStrike" spc="-1">
                <a:solidFill>
                  <a:srgbClr val="000000"/>
                </a:solidFill>
                <a:latin typeface="Consolas"/>
                <a:ea typeface="Segoe UI Light"/>
              </a:rPr>
              <a: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firstNumber = </a:t>
            </a:r>
            <a:r>
              <a:rPr lang="en-US" sz="2400" b="0" strike="noStrike" spc="-1">
                <a:solidFill>
                  <a:srgbClr val="2B91AF"/>
                </a:solidFill>
                <a:latin typeface="Consolas"/>
                <a:ea typeface="Segoe UI Light"/>
              </a:rPr>
              <a:t>float</a:t>
            </a:r>
            <a:r>
              <a:rPr lang="en-US" sz="2400" b="0" strike="noStrike" spc="-1">
                <a:solidFill>
                  <a:srgbClr val="000000"/>
                </a:solidFill>
                <a:latin typeface="Consolas"/>
                <a:ea typeface="Segoe UI Light"/>
              </a:rPr>
              <a:t>(first)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secondNumber = </a:t>
            </a:r>
            <a:r>
              <a:rPr lang="en-US" sz="2400" b="0" strike="noStrike" spc="-1">
                <a:solidFill>
                  <a:srgbClr val="2B91AF"/>
                </a:solidFill>
                <a:latin typeface="Consolas"/>
                <a:ea typeface="Segoe UI Light"/>
              </a:rPr>
              <a:t>float</a:t>
            </a:r>
            <a:r>
              <a:rPr lang="en-US" sz="2400" b="0" strike="noStrike" spc="-1">
                <a:solidFill>
                  <a:srgbClr val="000000"/>
                </a:solidFill>
                <a:latin typeface="Consolas"/>
                <a:ea typeface="Segoe UI Light"/>
              </a:rPr>
              <a:t>(second) </a:t>
            </a:r>
            <a:endParaRPr lang="en-US" sz="2400" b="1" strike="noStrike" spc="-1">
              <a:solidFill>
                <a:srgbClr val="000000"/>
              </a:solidFill>
              <a:latin typeface="Segoe UI Light"/>
            </a:endParaRPr>
          </a:p>
          <a:p>
            <a:pPr>
              <a:lnSpc>
                <a:spcPct val="100000"/>
              </a:lnSpc>
            </a:pPr>
            <a:r>
              <a:rPr lang="en-US" sz="2400" b="0" strike="noStrike" spc="-1">
                <a:solidFill>
                  <a:srgbClr val="0000FF"/>
                </a:solidFill>
                <a:latin typeface="Consolas"/>
                <a:ea typeface="Segoe UI Light"/>
              </a:rPr>
              <a:t>try</a:t>
            </a:r>
            <a:r>
              <a:rPr lang="en-US" sz="2400" b="0" strike="noStrike" spc="-1">
                <a:solidFill>
                  <a:srgbClr val="000000"/>
                </a:solidFill>
                <a:latin typeface="Consolas"/>
                <a:ea typeface="Segoe UI Light"/>
              </a:rPr>
              <a: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    	result = firstNumber / secondNumber</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    	print (first + </a:t>
            </a:r>
            <a:r>
              <a:rPr lang="en-US" sz="2400" b="0" strike="noStrike" spc="-1">
                <a:solidFill>
                  <a:srgbClr val="A31515"/>
                </a:solidFill>
                <a:latin typeface="Consolas"/>
                <a:ea typeface="Segoe UI Light"/>
              </a:rPr>
              <a:t>" / "</a:t>
            </a:r>
            <a:r>
              <a:rPr lang="en-US" sz="2400" b="0" strike="noStrike" spc="-1">
                <a:solidFill>
                  <a:srgbClr val="000000"/>
                </a:solidFill>
                <a:latin typeface="Consolas"/>
                <a:ea typeface="Segoe UI Light"/>
              </a:rPr>
              <a:t> + second + </a:t>
            </a:r>
            <a:r>
              <a:rPr lang="en-US" sz="2400" b="0" strike="noStrike" spc="-1">
                <a:solidFill>
                  <a:srgbClr val="A31515"/>
                </a:solidFill>
                <a:latin typeface="Consolas"/>
                <a:ea typeface="Segoe UI Light"/>
              </a:rPr>
              <a:t>" = "</a:t>
            </a:r>
            <a:r>
              <a:rPr lang="en-US" sz="2400" b="0" strike="noStrike" spc="-1">
                <a:solidFill>
                  <a:srgbClr val="000000"/>
                </a:solidFill>
                <a:latin typeface="Consolas"/>
                <a:ea typeface="Segoe UI Light"/>
              </a:rPr>
              <a:t> + </a:t>
            </a:r>
            <a:r>
              <a:rPr lang="en-US" sz="2400" b="0" strike="noStrike" spc="-1">
                <a:solidFill>
                  <a:srgbClr val="2B91AF"/>
                </a:solidFill>
                <a:latin typeface="Consolas"/>
                <a:ea typeface="Segoe UI Light"/>
              </a:rPr>
              <a:t>str</a:t>
            </a:r>
            <a:r>
              <a:rPr lang="en-US" sz="2400" b="0" strike="noStrike" spc="-1">
                <a:solidFill>
                  <a:srgbClr val="000000"/>
                </a:solidFill>
                <a:latin typeface="Consolas"/>
                <a:ea typeface="Segoe UI Light"/>
              </a:rPr>
              <a:t>(result))</a:t>
            </a:r>
            <a:endParaRPr lang="en-US" sz="2400" b="1" strike="noStrike" spc="-1">
              <a:solidFill>
                <a:srgbClr val="000000"/>
              </a:solidFill>
              <a:latin typeface="Segoe UI Light"/>
            </a:endParaRPr>
          </a:p>
          <a:p>
            <a:pPr>
              <a:lnSpc>
                <a:spcPct val="100000"/>
              </a:lnSpc>
            </a:pPr>
            <a:r>
              <a:rPr lang="en-US" sz="2400" b="0" strike="noStrike" spc="-1">
                <a:solidFill>
                  <a:srgbClr val="0000FF"/>
                </a:solidFill>
                <a:latin typeface="Consolas"/>
                <a:ea typeface="Segoe UI Light"/>
              </a:rPr>
              <a:t>except</a:t>
            </a:r>
            <a:r>
              <a:rPr lang="en-US" sz="2400" b="0" strike="noStrike" spc="-1">
                <a:solidFill>
                  <a:srgbClr val="000000"/>
                </a:solidFill>
                <a:latin typeface="Consolas"/>
                <a:ea typeface="Segoe UI Light"/>
              </a:rPr>
              <a:t> </a:t>
            </a:r>
            <a:r>
              <a:rPr lang="en-US" sz="2400" b="0" strike="noStrike" spc="-1">
                <a:solidFill>
                  <a:srgbClr val="2B91AF"/>
                </a:solidFill>
                <a:latin typeface="Consolas"/>
                <a:ea typeface="Segoe UI Light"/>
              </a:rPr>
              <a:t>ZeroDivisionError</a:t>
            </a:r>
            <a:r>
              <a:rPr lang="en-US" sz="2400" b="0" strike="noStrike" spc="-1">
                <a:solidFill>
                  <a:srgbClr val="000000"/>
                </a:solidFill>
                <a:latin typeface="Consolas"/>
                <a:ea typeface="Segoe UI Light"/>
              </a:rPr>
              <a: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    	print(</a:t>
            </a:r>
            <a:r>
              <a:rPr lang="en-US" sz="2400" b="0" strike="noStrike" spc="-1">
                <a:solidFill>
                  <a:srgbClr val="A31515"/>
                </a:solidFill>
                <a:latin typeface="Consolas"/>
                <a:ea typeface="Segoe UI Light"/>
              </a:rPr>
              <a:t>"The answer is infinity"</a:t>
            </a:r>
            <a:r>
              <a:rPr lang="en-US" sz="2400" b="0" strike="noStrike" spc="-1">
                <a:solidFill>
                  <a:srgbClr val="000000"/>
                </a:solidFill>
                <a:latin typeface="Consolas"/>
                <a:ea typeface="Segoe UI Light"/>
              </a:rPr>
              <a:t>)</a:t>
            </a:r>
            <a:endParaRPr lang="en-US" sz="2400" b="1" strike="noStrike" spc="-1">
              <a:solidFill>
                <a:srgbClr val="000000"/>
              </a:solidFill>
              <a:latin typeface="Segoe UI Light"/>
            </a:endParaRPr>
          </a:p>
          <a:p>
            <a:pPr>
              <a:lnSpc>
                <a:spcPct val="100000"/>
              </a:lnSpc>
            </a:pPr>
            <a:r>
              <a:rPr lang="en-US" sz="2400" b="0" strike="noStrike" spc="-1">
                <a:solidFill>
                  <a:srgbClr val="0000FF"/>
                </a:solidFill>
                <a:latin typeface="Consolas"/>
                <a:ea typeface="Segoe UI Light"/>
              </a:rPr>
              <a:t>except</a:t>
            </a:r>
            <a:r>
              <a:rPr lang="en-US" sz="2400" b="0" strike="noStrike" spc="-1">
                <a:solidFill>
                  <a:srgbClr val="000000"/>
                </a:solidFill>
                <a:latin typeface="Consolas"/>
                <a:ea typeface="Segoe UI Light"/>
              </a:rPr>
              <a:t> :</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	error = </a:t>
            </a:r>
            <a:r>
              <a:rPr lang="en-US" sz="2400" b="0" strike="noStrike" spc="-1">
                <a:solidFill>
                  <a:srgbClr val="6F008A"/>
                </a:solidFill>
                <a:latin typeface="Consolas"/>
                <a:ea typeface="Segoe UI Light"/>
              </a:rPr>
              <a:t>sys</a:t>
            </a:r>
            <a:r>
              <a:rPr lang="en-US" sz="2400" b="0" strike="noStrike" spc="-1">
                <a:solidFill>
                  <a:srgbClr val="000000"/>
                </a:solidFill>
                <a:latin typeface="Consolas"/>
                <a:ea typeface="Segoe UI Light"/>
              </a:rPr>
              <a:t>.exc_info()[0]</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    	print(</a:t>
            </a:r>
            <a:r>
              <a:rPr lang="en-US" sz="2400" b="0" strike="noStrike" spc="-1">
                <a:solidFill>
                  <a:srgbClr val="A31515"/>
                </a:solidFill>
                <a:latin typeface="Consolas"/>
                <a:ea typeface="Segoe UI Light"/>
              </a:rPr>
              <a:t>"I am sorry something went wrong"</a:t>
            </a:r>
            <a:r>
              <a:rPr lang="en-US" sz="2400" b="0" strike="noStrike" spc="-1">
                <a:solidFill>
                  <a:srgbClr val="000000"/>
                </a:solidFill>
                <a:latin typeface="Consolas"/>
                <a:ea typeface="Segoe UI Light"/>
              </a:rPr>
              <a:t>)</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    	print(error)</a:t>
            </a:r>
            <a:endParaRPr lang="en-US" sz="2400" b="1" strike="noStrike" spc="-1">
              <a:solidFill>
                <a:srgbClr val="000000"/>
              </a:solidFill>
              <a:latin typeface="Segoe UI Light"/>
            </a:endParaRPr>
          </a:p>
          <a:p>
            <a:pPr>
              <a:lnSpc>
                <a:spcPct val="100000"/>
              </a:lnSpc>
            </a:pPr>
            <a:r>
              <a:rPr lang="en-US" sz="2400" b="0" strike="noStrike" spc="-1">
                <a:solidFill>
                  <a:srgbClr val="000000"/>
                </a:solidFill>
                <a:latin typeface="Consolas"/>
                <a:ea typeface="Segoe UI Light"/>
              </a:rPr>
              <a:t>print(</a:t>
            </a:r>
            <a:r>
              <a:rPr lang="en-US" sz="2400" b="0" strike="noStrike" spc="-1">
                <a:solidFill>
                  <a:srgbClr val="A31515"/>
                </a:solidFill>
                <a:latin typeface="Consolas"/>
                <a:ea typeface="Segoe UI Light"/>
              </a:rPr>
              <a:t>"This message always displays!"</a:t>
            </a:r>
            <a:r>
              <a:rPr lang="en-US" sz="2400" b="0" strike="noStrike" spc="-1">
                <a:solidFill>
                  <a:srgbClr val="000000"/>
                </a:solidFill>
                <a:latin typeface="Consolas"/>
                <a:ea typeface="Segoe UI Light"/>
              </a:rPr>
              <a:t>) </a:t>
            </a:r>
            <a:endParaRPr lang="en-US" sz="2400" b="1" strike="noStrike" spc="-1">
              <a:solidFill>
                <a:srgbClr val="000000"/>
              </a:solidFill>
              <a:latin typeface="Segoe UI Light"/>
            </a:endParaRPr>
          </a:p>
        </p:txBody>
      </p:sp>
      <p:sp>
        <p:nvSpPr>
          <p:cNvPr id="306" name="CustomShape 3"/>
          <p:cNvSpPr/>
          <p:nvPr/>
        </p:nvSpPr>
        <p:spPr>
          <a:xfrm>
            <a:off x="379440" y="6032880"/>
            <a:ext cx="8306640" cy="601920"/>
          </a:xfrm>
          <a:prstGeom prst="rect">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Shape 1"/>
          <p:cNvSpPr txBox="1"/>
          <p:nvPr/>
        </p:nvSpPr>
        <p:spPr>
          <a:xfrm>
            <a:off x="379440" y="182160"/>
            <a:ext cx="11523960" cy="1063080"/>
          </a:xfrm>
          <a:prstGeom prst="rect">
            <a:avLst/>
          </a:prstGeom>
          <a:noFill/>
          <a:ln>
            <a:noFill/>
          </a:ln>
        </p:spPr>
        <p:txBody>
          <a:bodyPr>
            <a:normAutofit fontScale="48000"/>
          </a:bodyPr>
          <a:lstStyle/>
          <a:p>
            <a:pPr>
              <a:lnSpc>
                <a:spcPct val="80000"/>
              </a:lnSpc>
            </a:pPr>
            <a:r>
              <a:rPr lang="en-US" sz="4400" b="0" strike="noStrike" spc="-1">
                <a:solidFill>
                  <a:srgbClr val="000000"/>
                </a:solidFill>
                <a:latin typeface="Segoe UI Light"/>
                <a:ea typeface="Segoe UI Light"/>
              </a:rPr>
              <a:t>How can I force my program to exit if an error occurs and I don’t want to continue?</a:t>
            </a:r>
            <a:endParaRPr lang="en-US" sz="4400" b="0" strike="noStrike" spc="-1">
              <a:solidFill>
                <a:srgbClr val="000000"/>
              </a:solidFill>
              <a:latin typeface="Calibri"/>
            </a:endParaRPr>
          </a:p>
        </p:txBody>
      </p:sp>
      <p:sp>
        <p:nvSpPr>
          <p:cNvPr id="308"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You can use the function sys.exit</a:t>
            </a:r>
            <a:endParaRPr lang="en-US" sz="3200" b="1" strike="noStrike" spc="-1">
              <a:solidFill>
                <a:srgbClr val="000000"/>
              </a:solidFill>
              <a:latin typeface="Segoe UI Light"/>
            </a:endParaRPr>
          </a:p>
        </p:txBody>
      </p:sp>
      <p:sp>
        <p:nvSpPr>
          <p:cNvPr id="309" name="CustomShape 3"/>
          <p:cNvSpPr/>
          <p:nvPr/>
        </p:nvSpPr>
        <p:spPr>
          <a:xfrm>
            <a:off x="174600" y="2550600"/>
            <a:ext cx="10789560" cy="265248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wrap="none" anchor="ctr">
            <a:spAutoFit/>
          </a:bodyPr>
          <a:lstStyle/>
          <a:p>
            <a:pPr>
              <a:lnSpc>
                <a:spcPct val="100000"/>
              </a:lnSpc>
            </a:pPr>
            <a:r>
              <a:rPr lang="en-US" sz="2400" b="0" strike="noStrike" spc="-1" dirty="0">
                <a:solidFill>
                  <a:srgbClr val="0000FF"/>
                </a:solidFill>
                <a:latin typeface="Consolas"/>
                <a:ea typeface="Segoe UI Light"/>
              </a:rPr>
              <a:t>try</a:t>
            </a:r>
            <a:r>
              <a:rPr lang="en-US" sz="2400" b="0" strike="noStrike" spc="-1" dirty="0">
                <a:solidFill>
                  <a:srgbClr val="000000"/>
                </a:solidFill>
                <a:latin typeface="Consolas"/>
                <a:ea typeface="Segoe UI Light"/>
              </a:rPr>
              <a:t> :</a:t>
            </a:r>
            <a:endParaRPr lang="en-US" sz="2400" b="0" strike="noStrike" spc="-1" dirty="0">
              <a:latin typeface="Arial"/>
            </a:endParaRPr>
          </a:p>
          <a:p>
            <a:pPr>
              <a:lnSpc>
                <a:spcPct val="100000"/>
              </a:lnSpc>
            </a:pPr>
            <a:r>
              <a:rPr lang="en-US" sz="2400" b="0" strike="noStrike" spc="-1" dirty="0">
                <a:solidFill>
                  <a:srgbClr val="000000"/>
                </a:solidFill>
                <a:latin typeface="Consolas"/>
                <a:ea typeface="Segoe UI Light"/>
              </a:rPr>
              <a:t>    	result = </a:t>
            </a:r>
            <a:r>
              <a:rPr lang="en-US" sz="2400" b="0" strike="noStrike" spc="-1" dirty="0" err="1">
                <a:solidFill>
                  <a:srgbClr val="000000"/>
                </a:solidFill>
                <a:latin typeface="Consolas"/>
                <a:ea typeface="Segoe UI Light"/>
              </a:rPr>
              <a:t>firstNumber</a:t>
            </a:r>
            <a:r>
              <a:rPr lang="en-US" sz="2400" b="0" strike="noStrike" spc="-1" dirty="0">
                <a:solidFill>
                  <a:srgbClr val="000000"/>
                </a:solidFill>
                <a:latin typeface="Consolas"/>
                <a:ea typeface="Segoe UI Light"/>
              </a:rPr>
              <a:t> / </a:t>
            </a:r>
            <a:r>
              <a:rPr lang="en-US" sz="2400" b="0" strike="noStrike" spc="-1" dirty="0" err="1">
                <a:solidFill>
                  <a:srgbClr val="000000"/>
                </a:solidFill>
                <a:latin typeface="Consolas"/>
                <a:ea typeface="Segoe UI Light"/>
              </a:rPr>
              <a:t>secondNumber</a:t>
            </a:r>
            <a:endParaRPr lang="en-US" sz="2400" b="0" strike="noStrike" spc="-1" dirty="0">
              <a:latin typeface="Arial"/>
            </a:endParaRPr>
          </a:p>
          <a:p>
            <a:pPr>
              <a:lnSpc>
                <a:spcPct val="100000"/>
              </a:lnSpc>
            </a:pPr>
            <a:r>
              <a:rPr lang="en-US" sz="2400" b="0" strike="noStrike" spc="-1" dirty="0">
                <a:solidFill>
                  <a:srgbClr val="000000"/>
                </a:solidFill>
                <a:latin typeface="Consolas"/>
                <a:ea typeface="Segoe UI Light"/>
              </a:rPr>
              <a:t>    	print (first + </a:t>
            </a:r>
            <a:r>
              <a:rPr lang="en-US" sz="2400" b="0" strike="noStrike" spc="-1" dirty="0">
                <a:solidFill>
                  <a:srgbClr val="A31515"/>
                </a:solidFill>
                <a:latin typeface="Consolas"/>
                <a:ea typeface="Segoe UI Light"/>
              </a:rPr>
              <a:t>" / "</a:t>
            </a:r>
            <a:r>
              <a:rPr lang="en-US" sz="2400" b="0" strike="noStrike" spc="-1" dirty="0">
                <a:solidFill>
                  <a:srgbClr val="000000"/>
                </a:solidFill>
                <a:latin typeface="Consolas"/>
                <a:ea typeface="Segoe UI Light"/>
              </a:rPr>
              <a:t> + second + </a:t>
            </a:r>
            <a:r>
              <a:rPr lang="en-US" sz="2400" b="0" strike="noStrike" spc="-1" dirty="0">
                <a:solidFill>
                  <a:srgbClr val="A31515"/>
                </a:solidFill>
                <a:latin typeface="Consolas"/>
                <a:ea typeface="Segoe UI Light"/>
              </a:rPr>
              <a:t>" = "</a:t>
            </a:r>
            <a:r>
              <a:rPr lang="en-US" sz="2400" b="0" strike="noStrike" spc="-1" dirty="0">
                <a:solidFill>
                  <a:srgbClr val="000000"/>
                </a:solidFill>
                <a:latin typeface="Consolas"/>
                <a:ea typeface="Segoe UI Light"/>
              </a:rPr>
              <a:t> + </a:t>
            </a:r>
            <a:r>
              <a:rPr lang="en-US" sz="2400" b="0" strike="noStrike" spc="-1" dirty="0">
                <a:solidFill>
                  <a:srgbClr val="2B91AF"/>
                </a:solidFill>
                <a:latin typeface="Consolas"/>
                <a:ea typeface="Segoe UI Light"/>
              </a:rPr>
              <a:t>str</a:t>
            </a:r>
            <a:r>
              <a:rPr lang="en-US" sz="2400" b="0" strike="noStrike" spc="-1" dirty="0">
                <a:solidFill>
                  <a:srgbClr val="000000"/>
                </a:solidFill>
                <a:latin typeface="Consolas"/>
                <a:ea typeface="Segoe UI Light"/>
              </a:rPr>
              <a:t>(result))</a:t>
            </a:r>
            <a:endParaRPr lang="en-US" sz="2400" b="0" strike="noStrike" spc="-1" dirty="0">
              <a:latin typeface="Arial"/>
            </a:endParaRPr>
          </a:p>
          <a:p>
            <a:pPr>
              <a:lnSpc>
                <a:spcPct val="100000"/>
              </a:lnSpc>
            </a:pPr>
            <a:r>
              <a:rPr lang="en-US" sz="2400" b="0" strike="noStrike" spc="-1" dirty="0">
                <a:solidFill>
                  <a:srgbClr val="0000FF"/>
                </a:solidFill>
                <a:latin typeface="Consolas"/>
                <a:ea typeface="Segoe UI Light"/>
              </a:rPr>
              <a:t>except</a:t>
            </a:r>
            <a:r>
              <a:rPr lang="en-US" sz="2400" b="0" strike="noStrike" spc="-1" dirty="0">
                <a:solidFill>
                  <a:srgbClr val="000000"/>
                </a:solidFill>
                <a:latin typeface="Consolas"/>
                <a:ea typeface="Segoe UI Light"/>
              </a:rPr>
              <a:t> </a:t>
            </a:r>
            <a:r>
              <a:rPr lang="en-US" sz="2400" b="0" strike="noStrike" spc="-1" dirty="0" err="1">
                <a:solidFill>
                  <a:srgbClr val="2B91AF"/>
                </a:solidFill>
                <a:latin typeface="Consolas"/>
                <a:ea typeface="Segoe UI Light"/>
              </a:rPr>
              <a:t>ZeroDivisionError</a:t>
            </a:r>
            <a:r>
              <a:rPr lang="en-US" sz="2400" b="0" strike="noStrike" spc="-1" dirty="0">
                <a:solidFill>
                  <a:srgbClr val="000000"/>
                </a:solidFill>
                <a:latin typeface="Consolas"/>
                <a:ea typeface="Segoe UI Light"/>
              </a:rPr>
              <a:t> :</a:t>
            </a:r>
            <a:endParaRPr lang="en-US" sz="2400" b="0" strike="noStrike" spc="-1" dirty="0">
              <a:latin typeface="Arial"/>
            </a:endParaRPr>
          </a:p>
          <a:p>
            <a:pPr>
              <a:lnSpc>
                <a:spcPct val="100000"/>
              </a:lnSpc>
            </a:pPr>
            <a:r>
              <a:rPr lang="en-US" sz="2400" b="0" strike="noStrike" spc="-1" dirty="0">
                <a:solidFill>
                  <a:srgbClr val="000000"/>
                </a:solidFill>
                <a:latin typeface="Consolas"/>
                <a:ea typeface="Segoe UI Light"/>
              </a:rPr>
              <a:t>    	print(</a:t>
            </a:r>
            <a:r>
              <a:rPr lang="en-US" sz="2400" b="0" strike="noStrike" spc="-1" dirty="0">
                <a:solidFill>
                  <a:srgbClr val="A31515"/>
                </a:solidFill>
                <a:latin typeface="Consolas"/>
                <a:ea typeface="Segoe UI Light"/>
              </a:rPr>
              <a:t>"The answer is infinity"</a:t>
            </a:r>
            <a:r>
              <a:rPr lang="en-US" sz="2400" b="0" strike="noStrike" spc="-1" dirty="0">
                <a:solidFill>
                  <a:srgbClr val="000000"/>
                </a:solidFill>
                <a:latin typeface="Consolas"/>
                <a:ea typeface="Segoe UI Light"/>
              </a:rPr>
              <a:t>)</a:t>
            </a:r>
            <a:endParaRPr lang="en-US" sz="2400" b="0" strike="noStrike" spc="-1" dirty="0">
              <a:latin typeface="Arial"/>
            </a:endParaRPr>
          </a:p>
          <a:p>
            <a:pPr>
              <a:lnSpc>
                <a:spcPct val="100000"/>
              </a:lnSpc>
            </a:pPr>
            <a:r>
              <a:rPr lang="en-US" sz="2400" b="0" strike="noStrike" spc="-1" dirty="0">
                <a:solidFill>
                  <a:srgbClr val="6F008A"/>
                </a:solidFill>
                <a:latin typeface="Consolas"/>
                <a:ea typeface="Segoe UI Light"/>
              </a:rPr>
              <a:t>	</a:t>
            </a:r>
            <a:r>
              <a:rPr lang="en-US" sz="2400" b="0" strike="noStrike" spc="-1" dirty="0" err="1">
                <a:solidFill>
                  <a:srgbClr val="6F008A"/>
                </a:solidFill>
                <a:latin typeface="Consolas"/>
                <a:ea typeface="Segoe UI Light"/>
              </a:rPr>
              <a:t>sys</a:t>
            </a:r>
            <a:r>
              <a:rPr lang="en-US" sz="2400" b="0" strike="noStrike" spc="-1" dirty="0" err="1">
                <a:solidFill>
                  <a:srgbClr val="000000"/>
                </a:solidFill>
                <a:latin typeface="Consolas"/>
                <a:ea typeface="Segoe UI Light"/>
              </a:rPr>
              <a:t>.exit</a:t>
            </a:r>
            <a:r>
              <a:rPr lang="en-US" sz="2400" b="0" strike="noStrike" spc="-1" dirty="0">
                <a:solidFill>
                  <a:srgbClr val="000000"/>
                </a:solidFill>
                <a:latin typeface="Consolas"/>
                <a:ea typeface="Segoe UI Light"/>
              </a:rPr>
              <a:t>() </a:t>
            </a:r>
            <a:endParaRPr lang="en-US" sz="2400" b="0" strike="noStrike" spc="-1" dirty="0">
              <a:latin typeface="Arial"/>
            </a:endParaRPr>
          </a:p>
          <a:p>
            <a:pPr>
              <a:lnSpc>
                <a:spcPct val="100000"/>
              </a:lnSpc>
            </a:pPr>
            <a:r>
              <a:rPr lang="en-US" sz="2400" b="0" strike="noStrike" spc="-1" dirty="0">
                <a:solidFill>
                  <a:srgbClr val="000000"/>
                </a:solidFill>
                <a:latin typeface="Consolas"/>
                <a:ea typeface="Segoe UI Light"/>
              </a:rPr>
              <a:t>print(</a:t>
            </a:r>
            <a:r>
              <a:rPr lang="en-US" sz="2400" b="0" strike="noStrike" spc="-1" dirty="0">
                <a:solidFill>
                  <a:srgbClr val="A31515"/>
                </a:solidFill>
                <a:latin typeface="Consolas"/>
                <a:ea typeface="Segoe UI Light"/>
              </a:rPr>
              <a:t>"This message only displays if there is no error!"</a:t>
            </a:r>
            <a:r>
              <a:rPr lang="en-US" sz="2400" b="0" strike="noStrike" spc="-1" dirty="0">
                <a:solidFill>
                  <a:srgbClr val="000000"/>
                </a:solidFill>
                <a:latin typeface="Consolas"/>
                <a:ea typeface="Segoe UI Light"/>
              </a:rPr>
              <a:t>)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Shape 1"/>
          <p:cNvSpPr txBox="1"/>
          <p:nvPr/>
        </p:nvSpPr>
        <p:spPr>
          <a:xfrm>
            <a:off x="379440" y="182160"/>
            <a:ext cx="11523960" cy="1063080"/>
          </a:xfrm>
          <a:prstGeom prst="rect">
            <a:avLst/>
          </a:prstGeom>
          <a:noFill/>
          <a:ln>
            <a:noFill/>
          </a:ln>
        </p:spPr>
        <p:txBody>
          <a:bodyPr>
            <a:normAutofit fontScale="48000"/>
          </a:bodyPr>
          <a:lstStyle/>
          <a:p>
            <a:pPr>
              <a:lnSpc>
                <a:spcPct val="80000"/>
              </a:lnSpc>
            </a:pPr>
            <a:r>
              <a:rPr lang="en-US" sz="4400" b="0" strike="noStrike" spc="-1">
                <a:solidFill>
                  <a:srgbClr val="000000"/>
                </a:solidFill>
                <a:latin typeface="Segoe UI Light"/>
                <a:ea typeface="Segoe UI Light"/>
              </a:rPr>
              <a:t>You can also use variables and an if statement to control what happens after an error</a:t>
            </a:r>
            <a:endParaRPr lang="en-US" sz="4400" b="0" strike="noStrike" spc="-1">
              <a:solidFill>
                <a:srgbClr val="000000"/>
              </a:solidFill>
              <a:latin typeface="Calibri"/>
            </a:endParaRPr>
          </a:p>
        </p:txBody>
      </p:sp>
      <p:sp>
        <p:nvSpPr>
          <p:cNvPr id="311" name="CustomShape 2"/>
          <p:cNvSpPr/>
          <p:nvPr/>
        </p:nvSpPr>
        <p:spPr>
          <a:xfrm>
            <a:off x="237600" y="2184840"/>
            <a:ext cx="11246760" cy="33840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wrap="none" anchor="ctr">
            <a:spAutoFit/>
          </a:bodyPr>
          <a:lstStyle/>
          <a:p>
            <a:pPr>
              <a:lnSpc>
                <a:spcPct val="100000"/>
              </a:lnSpc>
            </a:pPr>
            <a:r>
              <a:rPr lang="en-US" sz="2400" b="0" strike="noStrike" spc="-1">
                <a:solidFill>
                  <a:srgbClr val="0000FF"/>
                </a:solidFill>
                <a:latin typeface="Consolas"/>
                <a:ea typeface="Segoe UI Light"/>
              </a:rPr>
              <a:t>try</a:t>
            </a:r>
            <a:r>
              <a:rPr lang="en-US" sz="2400" b="0" strike="noStrike" spc="-1">
                <a:solidFill>
                  <a:srgbClr val="000000"/>
                </a:solidFill>
                <a:latin typeface="Consolas"/>
                <a:ea typeface="Segoe UI Light"/>
              </a:rPr>
              <a:t> :</a:t>
            </a:r>
            <a:endParaRPr lang="en-US" sz="2400" b="0" strike="noStrike" spc="-1">
              <a:latin typeface="Arial"/>
            </a:endParaRPr>
          </a:p>
          <a:p>
            <a:pPr>
              <a:lnSpc>
                <a:spcPct val="100000"/>
              </a:lnSpc>
            </a:pPr>
            <a:r>
              <a:rPr lang="en-US" sz="2400" b="0" strike="noStrike" spc="-1">
                <a:solidFill>
                  <a:srgbClr val="000000"/>
                </a:solidFill>
                <a:latin typeface="Consolas"/>
                <a:ea typeface="Segoe UI Light"/>
              </a:rPr>
              <a:t>    	result = firstNumber / secondNumber</a:t>
            </a:r>
            <a:endParaRPr lang="en-US" sz="2400" b="0" strike="noStrike" spc="-1">
              <a:latin typeface="Arial"/>
            </a:endParaRPr>
          </a:p>
          <a:p>
            <a:pPr>
              <a:lnSpc>
                <a:spcPct val="100000"/>
              </a:lnSpc>
            </a:pPr>
            <a:r>
              <a:rPr lang="en-US" sz="2400" b="0" strike="noStrike" spc="-1">
                <a:solidFill>
                  <a:srgbClr val="000000"/>
                </a:solidFill>
                <a:latin typeface="Consolas"/>
                <a:ea typeface="Segoe UI Light"/>
              </a:rPr>
              <a:t>    	print (first + </a:t>
            </a:r>
            <a:r>
              <a:rPr lang="en-US" sz="2400" b="0" strike="noStrike" spc="-1">
                <a:solidFill>
                  <a:srgbClr val="A31515"/>
                </a:solidFill>
                <a:latin typeface="Consolas"/>
                <a:ea typeface="Segoe UI Light"/>
              </a:rPr>
              <a:t>" / "</a:t>
            </a:r>
            <a:r>
              <a:rPr lang="en-US" sz="2400" b="0" strike="noStrike" spc="-1">
                <a:solidFill>
                  <a:srgbClr val="000000"/>
                </a:solidFill>
                <a:latin typeface="Consolas"/>
                <a:ea typeface="Segoe UI Light"/>
              </a:rPr>
              <a:t> + second + </a:t>
            </a:r>
            <a:r>
              <a:rPr lang="en-US" sz="2400" b="0" strike="noStrike" spc="-1">
                <a:solidFill>
                  <a:srgbClr val="A31515"/>
                </a:solidFill>
                <a:latin typeface="Consolas"/>
                <a:ea typeface="Segoe UI Light"/>
              </a:rPr>
              <a:t>" = "</a:t>
            </a:r>
            <a:r>
              <a:rPr lang="en-US" sz="2400" b="0" strike="noStrike" spc="-1">
                <a:solidFill>
                  <a:srgbClr val="000000"/>
                </a:solidFill>
                <a:latin typeface="Consolas"/>
                <a:ea typeface="Segoe UI Light"/>
              </a:rPr>
              <a:t> + </a:t>
            </a:r>
            <a:r>
              <a:rPr lang="en-US" sz="2400" b="0" strike="noStrike" spc="-1">
                <a:solidFill>
                  <a:srgbClr val="2B91AF"/>
                </a:solidFill>
                <a:latin typeface="Consolas"/>
                <a:ea typeface="Segoe UI Light"/>
              </a:rPr>
              <a:t>str</a:t>
            </a:r>
            <a:r>
              <a:rPr lang="en-US" sz="2400" b="0" strike="noStrike" spc="-1">
                <a:solidFill>
                  <a:srgbClr val="000000"/>
                </a:solidFill>
                <a:latin typeface="Consolas"/>
                <a:ea typeface="Segoe UI Light"/>
              </a:rPr>
              <a:t>(result))</a:t>
            </a:r>
            <a:endParaRPr lang="en-US" sz="2400" b="0" strike="noStrike" spc="-1">
              <a:latin typeface="Arial"/>
            </a:endParaRPr>
          </a:p>
          <a:p>
            <a:pPr>
              <a:lnSpc>
                <a:spcPct val="100000"/>
              </a:lnSpc>
            </a:pPr>
            <a:r>
              <a:rPr lang="en-US" sz="2400" b="0" strike="noStrike" spc="-1">
                <a:solidFill>
                  <a:srgbClr val="000000"/>
                </a:solidFill>
                <a:latin typeface="Consolas"/>
                <a:ea typeface="Segoe UI Light"/>
              </a:rPr>
              <a:t>	errorFlag = </a:t>
            </a:r>
            <a:r>
              <a:rPr lang="en-US" sz="2400" b="0" strike="noStrike" spc="-1">
                <a:solidFill>
                  <a:srgbClr val="0000FF"/>
                </a:solidFill>
                <a:latin typeface="Consolas"/>
                <a:ea typeface="Segoe UI Light"/>
              </a:rPr>
              <a:t>False</a:t>
            </a:r>
            <a:endParaRPr lang="en-US" sz="2400" b="0" strike="noStrike" spc="-1">
              <a:latin typeface="Arial"/>
            </a:endParaRPr>
          </a:p>
          <a:p>
            <a:pPr>
              <a:lnSpc>
                <a:spcPct val="100000"/>
              </a:lnSpc>
            </a:pPr>
            <a:r>
              <a:rPr lang="en-US" sz="2400" b="0" strike="noStrike" spc="-1">
                <a:solidFill>
                  <a:srgbClr val="0000FF"/>
                </a:solidFill>
                <a:latin typeface="Consolas"/>
                <a:ea typeface="Segoe UI Light"/>
              </a:rPr>
              <a:t>except</a:t>
            </a:r>
            <a:r>
              <a:rPr lang="en-US" sz="2400" b="0" strike="noStrike" spc="-1">
                <a:solidFill>
                  <a:srgbClr val="000000"/>
                </a:solidFill>
                <a:latin typeface="Consolas"/>
                <a:ea typeface="Segoe UI Light"/>
              </a:rPr>
              <a:t> </a:t>
            </a:r>
            <a:r>
              <a:rPr lang="en-US" sz="2400" b="0" strike="noStrike" spc="-1">
                <a:solidFill>
                  <a:srgbClr val="2B91AF"/>
                </a:solidFill>
                <a:latin typeface="Consolas"/>
                <a:ea typeface="Segoe UI Light"/>
              </a:rPr>
              <a:t>ZeroDivisionError</a:t>
            </a:r>
            <a:r>
              <a:rPr lang="en-US" sz="2400" b="0" strike="noStrike" spc="-1">
                <a:solidFill>
                  <a:srgbClr val="000000"/>
                </a:solidFill>
                <a:latin typeface="Consolas"/>
                <a:ea typeface="Segoe UI Light"/>
              </a:rPr>
              <a:t> :</a:t>
            </a:r>
            <a:endParaRPr lang="en-US" sz="2400" b="0" strike="noStrike" spc="-1">
              <a:latin typeface="Arial"/>
            </a:endParaRPr>
          </a:p>
          <a:p>
            <a:pPr>
              <a:lnSpc>
                <a:spcPct val="100000"/>
              </a:lnSpc>
            </a:pPr>
            <a:r>
              <a:rPr lang="en-US" sz="2400" b="0" strike="noStrike" spc="-1">
                <a:solidFill>
                  <a:srgbClr val="000000"/>
                </a:solidFill>
                <a:latin typeface="Consolas"/>
                <a:ea typeface="Segoe UI Light"/>
              </a:rPr>
              <a:t>    	print(</a:t>
            </a:r>
            <a:r>
              <a:rPr lang="en-US" sz="2400" b="0" strike="noStrike" spc="-1">
                <a:solidFill>
                  <a:srgbClr val="A31515"/>
                </a:solidFill>
                <a:latin typeface="Consolas"/>
                <a:ea typeface="Segoe UI Light"/>
              </a:rPr>
              <a:t>"The answer is infinity"</a:t>
            </a:r>
            <a:r>
              <a:rPr lang="en-US" sz="2400" b="0" strike="noStrike" spc="-1">
                <a:solidFill>
                  <a:srgbClr val="000000"/>
                </a:solidFill>
                <a:latin typeface="Consolas"/>
                <a:ea typeface="Segoe UI Light"/>
              </a:rPr>
              <a:t>)</a:t>
            </a:r>
            <a:endParaRPr lang="en-US" sz="2400" b="0" strike="noStrike" spc="-1">
              <a:latin typeface="Arial"/>
            </a:endParaRPr>
          </a:p>
          <a:p>
            <a:pPr>
              <a:lnSpc>
                <a:spcPct val="100000"/>
              </a:lnSpc>
            </a:pPr>
            <a:r>
              <a:rPr lang="en-US" sz="2400" b="0" strike="noStrike" spc="-1">
                <a:solidFill>
                  <a:srgbClr val="6F008A"/>
                </a:solidFill>
                <a:latin typeface="Consolas"/>
                <a:ea typeface="Segoe UI Light"/>
              </a:rPr>
              <a:t>	</a:t>
            </a:r>
            <a:r>
              <a:rPr lang="en-US" sz="2400" b="0" strike="noStrike" spc="-1">
                <a:solidFill>
                  <a:srgbClr val="000000"/>
                </a:solidFill>
                <a:latin typeface="Consolas"/>
                <a:ea typeface="Segoe UI Light"/>
              </a:rPr>
              <a:t>errorFlag = </a:t>
            </a:r>
            <a:r>
              <a:rPr lang="en-US" sz="2400" b="0" strike="noStrike" spc="-1">
                <a:solidFill>
                  <a:srgbClr val="0000FF"/>
                </a:solidFill>
                <a:latin typeface="Consolas"/>
                <a:ea typeface="Segoe UI Light"/>
              </a:rPr>
              <a:t>True</a:t>
            </a:r>
            <a:endParaRPr lang="en-US" sz="2400" b="0" strike="noStrike" spc="-1">
              <a:latin typeface="Arial"/>
            </a:endParaRPr>
          </a:p>
          <a:p>
            <a:pPr>
              <a:lnSpc>
                <a:spcPct val="100000"/>
              </a:lnSpc>
            </a:pPr>
            <a:r>
              <a:rPr lang="en-US" sz="2400" b="0" strike="noStrike" spc="-1">
                <a:solidFill>
                  <a:srgbClr val="0000FF"/>
                </a:solidFill>
                <a:latin typeface="Consolas"/>
                <a:ea typeface="Segoe UI Light"/>
              </a:rPr>
              <a:t>if</a:t>
            </a:r>
            <a:r>
              <a:rPr lang="en-US" sz="2400" b="0" strike="noStrike" spc="-1">
                <a:solidFill>
                  <a:srgbClr val="000000"/>
                </a:solidFill>
                <a:latin typeface="Consolas"/>
                <a:ea typeface="Segoe UI Light"/>
              </a:rPr>
              <a:t> </a:t>
            </a:r>
            <a:r>
              <a:rPr lang="en-US" sz="2400" b="0" strike="noStrike" spc="-1">
                <a:solidFill>
                  <a:srgbClr val="0000FF"/>
                </a:solidFill>
                <a:latin typeface="Consolas"/>
                <a:ea typeface="Segoe UI Light"/>
              </a:rPr>
              <a:t>not </a:t>
            </a:r>
            <a:r>
              <a:rPr lang="en-US" sz="2400" b="0" strike="noStrike" spc="-1">
                <a:solidFill>
                  <a:srgbClr val="000000"/>
                </a:solidFill>
                <a:latin typeface="Consolas"/>
                <a:ea typeface="Segoe UI Light"/>
              </a:rPr>
              <a:t>errorFlag : </a:t>
            </a:r>
            <a:endParaRPr lang="en-US" sz="2400" b="0" strike="noStrike" spc="-1">
              <a:latin typeface="Arial"/>
            </a:endParaRPr>
          </a:p>
          <a:p>
            <a:pPr>
              <a:lnSpc>
                <a:spcPct val="100000"/>
              </a:lnSpc>
            </a:pPr>
            <a:r>
              <a:rPr lang="en-US" sz="2400" b="0" strike="noStrike" spc="-1">
                <a:solidFill>
                  <a:srgbClr val="000000"/>
                </a:solidFill>
                <a:latin typeface="Consolas"/>
                <a:ea typeface="Segoe UI Light"/>
              </a:rPr>
              <a:t>	print(</a:t>
            </a:r>
            <a:r>
              <a:rPr lang="en-US" sz="2400" b="0" strike="noStrike" spc="-1">
                <a:solidFill>
                  <a:srgbClr val="A31515"/>
                </a:solidFill>
                <a:latin typeface="Consolas"/>
                <a:ea typeface="Segoe UI Light"/>
              </a:rPr>
              <a:t>"This message only displays if there is no error!"</a:t>
            </a:r>
            <a:r>
              <a:rPr lang="en-US" sz="2400" b="0" strike="noStrike" spc="-1">
                <a:solidFill>
                  <a:srgbClr val="000000"/>
                </a:solidFill>
                <a:latin typeface="Consolas"/>
                <a:ea typeface="Segoe UI Light"/>
              </a:rPr>
              <a:t>)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608040" y="4468680"/>
            <a:ext cx="11432520" cy="1676160"/>
          </a:xfrm>
          <a:prstGeom prst="rect">
            <a:avLst/>
          </a:prstGeom>
          <a:noFill/>
          <a:ln>
            <a:noFill/>
          </a:ln>
        </p:spPr>
        <p:txBody>
          <a:bodyPr>
            <a:noAutofit/>
          </a:bodyPr>
          <a:lstStyle/>
          <a:p>
            <a:pPr>
              <a:lnSpc>
                <a:spcPct val="80000"/>
              </a:lnSpc>
            </a:pPr>
            <a:r>
              <a:rPr lang="en-US" sz="3600" b="0" strike="noStrike" spc="-1">
                <a:solidFill>
                  <a:srgbClr val="000000"/>
                </a:solidFill>
                <a:latin typeface="Segoe UI Light"/>
                <a:ea typeface="Segoe UI Light"/>
              </a:rPr>
              <a:t>Controlling execution after an error</a:t>
            </a:r>
            <a:endParaRPr lang="en-US" sz="3600" b="0" strike="noStrike" spc="-1">
              <a:solidFill>
                <a:srgbClr val="000000"/>
              </a:solidFill>
              <a:latin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Is there any other code in our program that might give us an error at runtime?</a:t>
            </a:r>
            <a:endParaRPr lang="en-US" sz="4400" b="0" strike="noStrike" spc="-1">
              <a:solidFill>
                <a:srgbClr val="000000"/>
              </a:solidFill>
              <a:latin typeface="Calibri"/>
            </a:endParaRPr>
          </a:p>
        </p:txBody>
      </p:sp>
      <p:sp>
        <p:nvSpPr>
          <p:cNvPr id="314" name="TextShape 2"/>
          <p:cNvSpPr txBox="1"/>
          <p:nvPr/>
        </p:nvSpPr>
        <p:spPr>
          <a:xfrm>
            <a:off x="379440" y="1388160"/>
            <a:ext cx="11525040" cy="5290200"/>
          </a:xfrm>
          <a:prstGeom prst="rect">
            <a:avLst/>
          </a:prstGeom>
          <a:noFill/>
          <a:ln>
            <a:noFill/>
          </a:ln>
        </p:spPr>
        <p:txBody>
          <a:bodyPr lIns="90000" tIns="45000" rIns="90000" bIns="45000">
            <a:noAutofit/>
          </a:bodyPr>
          <a:lstStyle/>
          <a:p>
            <a:endParaRPr lang="en-US" sz="3200" b="1" strike="noStrike" spc="-1">
              <a:solidFill>
                <a:srgbClr val="000000"/>
              </a:solidFill>
              <a:latin typeface="Segoe UI Light"/>
            </a:endParaRPr>
          </a:p>
        </p:txBody>
      </p:sp>
      <p:sp>
        <p:nvSpPr>
          <p:cNvPr id="315" name="CustomShape 3"/>
          <p:cNvSpPr/>
          <p:nvPr/>
        </p:nvSpPr>
        <p:spPr>
          <a:xfrm>
            <a:off x="224640" y="1856520"/>
            <a:ext cx="8187120" cy="28364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wrap="none" anchor="ctr">
            <a:spAutoFit/>
          </a:bodyPr>
          <a:lstStyle/>
          <a:p>
            <a:pPr>
              <a:lnSpc>
                <a:spcPct val="100000"/>
              </a:lnSpc>
            </a:pPr>
            <a:r>
              <a:rPr lang="en-US" sz="2000" b="0" strike="noStrike" spc="-1">
                <a:solidFill>
                  <a:srgbClr val="000000"/>
                </a:solidFill>
                <a:latin typeface="Consolas"/>
                <a:ea typeface="Segoe UI Light"/>
              </a:rPr>
              <a:t>first = input(</a:t>
            </a:r>
            <a:r>
              <a:rPr lang="en-US" sz="2000" b="0" strike="noStrike" spc="-1">
                <a:solidFill>
                  <a:srgbClr val="A31515"/>
                </a:solidFill>
                <a:latin typeface="Consolas"/>
                <a:ea typeface="Segoe UI Light"/>
              </a:rPr>
              <a:t>"Enter the first number "</a:t>
            </a:r>
            <a:r>
              <a:rPr lang="en-US" sz="2000" b="0" strike="noStrike" spc="-1">
                <a:solidFill>
                  <a:srgbClr val="000000"/>
                </a:solidFill>
                <a:latin typeface="Consolas"/>
                <a:ea typeface="Segoe UI Light"/>
              </a:rPr>
              <a:t>) </a:t>
            </a:r>
            <a:endParaRPr lang="en-US" sz="2000" b="0" strike="noStrike" spc="-1">
              <a:latin typeface="Arial"/>
            </a:endParaRPr>
          </a:p>
          <a:p>
            <a:pPr>
              <a:lnSpc>
                <a:spcPct val="100000"/>
              </a:lnSpc>
            </a:pPr>
            <a:r>
              <a:rPr lang="en-US" sz="2000" b="0" strike="noStrike" spc="-1">
                <a:solidFill>
                  <a:srgbClr val="000000"/>
                </a:solidFill>
                <a:latin typeface="Consolas"/>
                <a:ea typeface="Segoe UI Light"/>
              </a:rPr>
              <a:t>second = input(</a:t>
            </a:r>
            <a:r>
              <a:rPr lang="en-US" sz="2000" b="0" strike="noStrike" spc="-1">
                <a:solidFill>
                  <a:srgbClr val="A31515"/>
                </a:solidFill>
                <a:latin typeface="Consolas"/>
                <a:ea typeface="Segoe UI Light"/>
              </a:rPr>
              <a:t>"Enter the second number "</a:t>
            </a:r>
            <a:r>
              <a:rPr lang="en-US" sz="2000" b="0" strike="noStrike" spc="-1">
                <a:solidFill>
                  <a:srgbClr val="000000"/>
                </a:solidFill>
                <a:latin typeface="Consolas"/>
                <a:ea typeface="Segoe UI Light"/>
              </a:rPr>
              <a:t>) </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000000"/>
                </a:solidFill>
                <a:latin typeface="Consolas"/>
                <a:ea typeface="Segoe UI Light"/>
              </a:rPr>
              <a:t>firstNumber = </a:t>
            </a:r>
            <a:r>
              <a:rPr lang="en-US" sz="2000" b="0" strike="noStrike" spc="-1">
                <a:solidFill>
                  <a:srgbClr val="2B91AF"/>
                </a:solidFill>
                <a:latin typeface="Consolas"/>
                <a:ea typeface="Segoe UI Light"/>
              </a:rPr>
              <a:t>float</a:t>
            </a:r>
            <a:r>
              <a:rPr lang="en-US" sz="2000" b="0" strike="noStrike" spc="-1">
                <a:solidFill>
                  <a:srgbClr val="000000"/>
                </a:solidFill>
                <a:latin typeface="Consolas"/>
                <a:ea typeface="Segoe UI Light"/>
              </a:rPr>
              <a:t>(first) </a:t>
            </a:r>
            <a:endParaRPr lang="en-US" sz="2000" b="0" strike="noStrike" spc="-1">
              <a:latin typeface="Arial"/>
            </a:endParaRPr>
          </a:p>
          <a:p>
            <a:pPr>
              <a:lnSpc>
                <a:spcPct val="100000"/>
              </a:lnSpc>
            </a:pPr>
            <a:r>
              <a:rPr lang="en-US" sz="2000" b="0" strike="noStrike" spc="-1">
                <a:solidFill>
                  <a:srgbClr val="000000"/>
                </a:solidFill>
                <a:latin typeface="Consolas"/>
                <a:ea typeface="Segoe UI Light"/>
              </a:rPr>
              <a:t>secondNumber = </a:t>
            </a:r>
            <a:r>
              <a:rPr lang="en-US" sz="2000" b="0" strike="noStrike" spc="-1">
                <a:solidFill>
                  <a:srgbClr val="2B91AF"/>
                </a:solidFill>
                <a:latin typeface="Consolas"/>
                <a:ea typeface="Segoe UI Light"/>
              </a:rPr>
              <a:t>float</a:t>
            </a:r>
            <a:r>
              <a:rPr lang="en-US" sz="2000" b="0" strike="noStrike" spc="-1">
                <a:solidFill>
                  <a:srgbClr val="000000"/>
                </a:solidFill>
                <a:latin typeface="Consolas"/>
                <a:ea typeface="Segoe UI Light"/>
              </a:rPr>
              <a:t>(second) </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000000"/>
                </a:solidFill>
                <a:latin typeface="Consolas"/>
                <a:ea typeface="Segoe UI Light"/>
              </a:rPr>
              <a:t>result = firstNumber / secondNumber </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000000"/>
                </a:solidFill>
                <a:latin typeface="Consolas"/>
                <a:ea typeface="Segoe UI Light"/>
              </a:rPr>
              <a:t>print (first + </a:t>
            </a:r>
            <a:r>
              <a:rPr lang="en-US" sz="2000" b="0" strike="noStrike" spc="-1">
                <a:solidFill>
                  <a:srgbClr val="A31515"/>
                </a:solidFill>
                <a:latin typeface="Consolas"/>
                <a:ea typeface="Segoe UI Light"/>
              </a:rPr>
              <a:t>" / "</a:t>
            </a:r>
            <a:r>
              <a:rPr lang="en-US" sz="2000" b="0" strike="noStrike" spc="-1">
                <a:solidFill>
                  <a:srgbClr val="000000"/>
                </a:solidFill>
                <a:latin typeface="Consolas"/>
                <a:ea typeface="Segoe UI Light"/>
              </a:rPr>
              <a:t> + second + </a:t>
            </a:r>
            <a:r>
              <a:rPr lang="en-US" sz="2000" b="0" strike="noStrike" spc="-1">
                <a:solidFill>
                  <a:srgbClr val="A31515"/>
                </a:solidFill>
                <a:latin typeface="Consolas"/>
                <a:ea typeface="Segoe UI Light"/>
              </a:rPr>
              <a:t>" = "</a:t>
            </a:r>
            <a:r>
              <a:rPr lang="en-US" sz="2000" b="0" strike="noStrike" spc="-1">
                <a:solidFill>
                  <a:srgbClr val="000000"/>
                </a:solidFill>
                <a:latin typeface="Consolas"/>
                <a:ea typeface="Segoe UI Light"/>
              </a:rPr>
              <a:t> + </a:t>
            </a:r>
            <a:r>
              <a:rPr lang="en-US" sz="2000" b="0" strike="noStrike" spc="-1">
                <a:solidFill>
                  <a:srgbClr val="2B91AF"/>
                </a:solidFill>
                <a:latin typeface="Consolas"/>
                <a:ea typeface="Segoe UI Light"/>
              </a:rPr>
              <a:t>str</a:t>
            </a:r>
            <a:r>
              <a:rPr lang="en-US" sz="2000" b="0" strike="noStrike" spc="-1">
                <a:solidFill>
                  <a:srgbClr val="000000"/>
                </a:solidFill>
                <a:latin typeface="Consolas"/>
                <a:ea typeface="Segoe UI Light"/>
              </a:rPr>
              <a:t>(result))</a:t>
            </a:r>
            <a:endParaRPr lang="en-US" sz="2000" b="0" strike="noStrike" spc="-1">
              <a:latin typeface="Arial"/>
            </a:endParaRPr>
          </a:p>
        </p:txBody>
      </p:sp>
      <p:sp>
        <p:nvSpPr>
          <p:cNvPr id="316" name="CustomShape 4"/>
          <p:cNvSpPr/>
          <p:nvPr/>
        </p:nvSpPr>
        <p:spPr>
          <a:xfrm>
            <a:off x="379440" y="2742840"/>
            <a:ext cx="4649400" cy="880920"/>
          </a:xfrm>
          <a:prstGeom prst="rect">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There are a lot of different situations that can raise errors in our code</a:t>
            </a:r>
            <a:endParaRPr lang="en-US" sz="4400" b="0" strike="noStrike" spc="-1">
              <a:solidFill>
                <a:srgbClr val="000000"/>
              </a:solidFill>
              <a:latin typeface="Calibri"/>
            </a:endParaRPr>
          </a:p>
        </p:txBody>
      </p:sp>
      <p:sp>
        <p:nvSpPr>
          <p:cNvPr id="318"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Converting between datatypes</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Opening files</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Mathematical calculations</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Trying to access a value in a list that does not exist</a:t>
            </a:r>
            <a:endParaRPr lang="en-US" sz="3200" b="1" strike="noStrike" spc="-1">
              <a:solidFill>
                <a:srgbClr val="000000"/>
              </a:solidFill>
              <a:latin typeface="Segoe UI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How do you know what errors will be raised?</a:t>
            </a:r>
            <a:endParaRPr lang="en-US" sz="4400" b="0" strike="noStrike" spc="-1">
              <a:solidFill>
                <a:srgbClr val="000000"/>
              </a:solidFill>
              <a:latin typeface="Calibri"/>
            </a:endParaRPr>
          </a:p>
        </p:txBody>
      </p:sp>
      <p:sp>
        <p:nvSpPr>
          <p:cNvPr id="320"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You can test it yourself and when an error occurs use the sys.exc_info() function to get the name of the error</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There is a list of standard Python errors </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u="sng" strike="noStrike" spc="-1">
                <a:solidFill>
                  <a:srgbClr val="4040FF"/>
                </a:solidFill>
                <a:uFillTx/>
                <a:latin typeface="Segoe UI Light"/>
                <a:ea typeface="Segoe UI Light"/>
                <a:hlinkClick r:id="rId3"/>
              </a:rPr>
              <a:t>https://docs.python.org/3/c-api/exceptions.html#standard-exceptionsdocs.python.org/3/c-api/exceptions.html#standard-exceptions</a:t>
            </a:r>
            <a:endParaRPr lang="en-US" sz="2800" b="0"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20">
                                            <p:txEl>
                                              <p:pRg st="1" end="1"/>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3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The most important thing to do is to test!</a:t>
            </a:r>
            <a:endParaRPr lang="en-US" sz="4400" b="0" strike="noStrike" spc="-1">
              <a:solidFill>
                <a:srgbClr val="000000"/>
              </a:solidFill>
              <a:latin typeface="Calibri"/>
            </a:endParaRPr>
          </a:p>
        </p:txBody>
      </p:sp>
      <p:sp>
        <p:nvSpPr>
          <p:cNvPr id="322" name="TextShape 2"/>
          <p:cNvSpPr txBox="1"/>
          <p:nvPr/>
        </p:nvSpPr>
        <p:spPr>
          <a:xfrm>
            <a:off x="379440" y="1388160"/>
            <a:ext cx="11525040" cy="5290200"/>
          </a:xfrm>
          <a:prstGeom prst="rect">
            <a:avLst/>
          </a:prstGeom>
          <a:noFill/>
          <a:ln>
            <a:noFill/>
          </a:ln>
        </p:spPr>
        <p:txBody>
          <a:bodyPr lIns="90000" tIns="45000" rIns="90000" bIns="45000">
            <a:noAutofit/>
          </a:bodyPr>
          <a:lstStyle/>
          <a:p>
            <a:pPr marL="514440" indent="-514080">
              <a:lnSpc>
                <a:spcPct val="100000"/>
              </a:lnSpc>
              <a:spcBef>
                <a:spcPts val="1400"/>
              </a:spcBef>
              <a:buClr>
                <a:srgbClr val="000000"/>
              </a:buClr>
              <a:buFont typeface="Calibri"/>
              <a:buAutoNum type="arabicPeriod"/>
            </a:pPr>
            <a:r>
              <a:rPr lang="en-US" sz="3200" b="0" strike="noStrike" spc="-1">
                <a:solidFill>
                  <a:srgbClr val="000000"/>
                </a:solidFill>
                <a:latin typeface="Segoe UI Light"/>
                <a:ea typeface="Segoe UI Light"/>
              </a:rPr>
              <a:t>Execute your code with everything running normally</a:t>
            </a:r>
            <a:endParaRPr lang="en-US" sz="3200" b="1" strike="noStrike" spc="-1">
              <a:solidFill>
                <a:srgbClr val="000000"/>
              </a:solidFill>
              <a:latin typeface="Segoe UI Light"/>
            </a:endParaRPr>
          </a:p>
          <a:p>
            <a:pPr marL="514440" indent="-514080">
              <a:lnSpc>
                <a:spcPct val="100000"/>
              </a:lnSpc>
              <a:spcBef>
                <a:spcPts val="1400"/>
              </a:spcBef>
              <a:buClr>
                <a:srgbClr val="000000"/>
              </a:buClr>
              <a:buFont typeface="Calibri"/>
              <a:buAutoNum type="arabicPeriod"/>
            </a:pPr>
            <a:r>
              <a:rPr lang="en-US" sz="3200" b="0" strike="noStrike" spc="-1">
                <a:solidFill>
                  <a:srgbClr val="000000"/>
                </a:solidFill>
                <a:latin typeface="Segoe UI Light"/>
                <a:ea typeface="Segoe UI Light"/>
              </a:rPr>
              <a:t>Execute your code with incorrect user input</a:t>
            </a:r>
            <a:endParaRPr lang="en-US" sz="3200" b="1" strike="noStrike" spc="-1">
              <a:solidFill>
                <a:srgbClr val="000000"/>
              </a:solidFill>
              <a:latin typeface="Segoe UI Light"/>
            </a:endParaRPr>
          </a:p>
          <a:p>
            <a:pPr marL="914400" lvl="1" indent="-51408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Enter letters instead of numbers</a:t>
            </a:r>
            <a:endParaRPr lang="en-US" sz="2800" b="0" strike="noStrike" spc="-1">
              <a:solidFill>
                <a:srgbClr val="000000"/>
              </a:solidFill>
              <a:latin typeface="Segoe UI Light"/>
            </a:endParaRPr>
          </a:p>
          <a:p>
            <a:pPr marL="914400" lvl="1" indent="-51408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Enter 0 or spaces</a:t>
            </a:r>
            <a:endParaRPr lang="en-US" sz="2800" b="0" strike="noStrike" spc="-1">
              <a:solidFill>
                <a:srgbClr val="000000"/>
              </a:solidFill>
              <a:latin typeface="Segoe UI Light"/>
            </a:endParaRPr>
          </a:p>
          <a:p>
            <a:pPr marL="914400" lvl="1" indent="-51408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Enter a value in the wrong format (e.g. dates)</a:t>
            </a:r>
            <a:endParaRPr lang="en-US" sz="2800" b="0" strike="noStrike" spc="-1">
              <a:solidFill>
                <a:srgbClr val="000000"/>
              </a:solidFill>
              <a:latin typeface="Segoe UI Light"/>
            </a:endParaRPr>
          </a:p>
          <a:p>
            <a:pPr marL="514440" indent="-514080">
              <a:lnSpc>
                <a:spcPct val="100000"/>
              </a:lnSpc>
              <a:spcBef>
                <a:spcPts val="1400"/>
              </a:spcBef>
              <a:buClr>
                <a:srgbClr val="000000"/>
              </a:buClr>
              <a:buFont typeface="Calibri"/>
              <a:buAutoNum type="arabicPeriod"/>
            </a:pPr>
            <a:r>
              <a:rPr lang="en-US" sz="3200" b="0" strike="noStrike" spc="-1">
                <a:solidFill>
                  <a:srgbClr val="000000"/>
                </a:solidFill>
                <a:latin typeface="Segoe UI Light"/>
                <a:ea typeface="Segoe UI Light"/>
              </a:rPr>
              <a:t>Try other error scenarios such as missing files</a:t>
            </a:r>
            <a:endParaRPr lang="en-US" sz="3200" b="1" strike="noStrike" spc="-1">
              <a:solidFill>
                <a:srgbClr val="000000"/>
              </a:solidFill>
              <a:latin typeface="Segoe UI Light"/>
            </a:endParaRPr>
          </a:p>
          <a:p>
            <a:pPr marL="514440" indent="-514080">
              <a:lnSpc>
                <a:spcPct val="100000"/>
              </a:lnSpc>
              <a:spcBef>
                <a:spcPts val="1400"/>
              </a:spcBef>
              <a:buClr>
                <a:srgbClr val="000000"/>
              </a:buClr>
              <a:buFont typeface="Calibri"/>
              <a:buAutoNum type="arabicPeriod"/>
            </a:pPr>
            <a:r>
              <a:rPr lang="en-US" sz="3200" b="0" strike="noStrike" spc="-1">
                <a:solidFill>
                  <a:srgbClr val="000000"/>
                </a:solidFill>
                <a:latin typeface="Segoe UI Light"/>
                <a:ea typeface="Segoe UI Light"/>
              </a:rPr>
              <a:t>Try anything you can think of that might crash your code</a:t>
            </a:r>
            <a:endParaRPr lang="en-US" sz="3200" b="1" strike="noStrike" spc="-1">
              <a:solidFill>
                <a:srgbClr val="000000"/>
              </a:solidFill>
              <a:latin typeface="Segoe UI Light"/>
            </a:endParaRPr>
          </a:p>
          <a:p>
            <a:pPr marL="914400" lvl="1" indent="-51408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Entering really big numbers</a:t>
            </a:r>
            <a:endParaRPr lang="en-US" sz="2800" b="0" strike="noStrike" spc="-1">
              <a:solidFill>
                <a:srgbClr val="000000"/>
              </a:solidFill>
              <a:latin typeface="Segoe UI Light"/>
            </a:endParaRPr>
          </a:p>
          <a:p>
            <a:pPr marL="914400" lvl="1" indent="-51408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rPr>
              <a:t> </a:t>
            </a:r>
            <a:endParaRPr lang="en-US" sz="2800" b="0"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22">
                                            <p:txEl>
                                              <p:pRg st="1" end="1"/>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322">
                                            <p:txEl>
                                              <p:pRg st="2" end="2"/>
                                            </p:txEl>
                                          </p:spTgt>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322">
                                            <p:txEl>
                                              <p:pRg st="3" end="3"/>
                                            </p:txEl>
                                          </p:spTgt>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32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32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p:cTn id="24" dur="1" fill="hold">
                                          <p:stCondLst>
                                            <p:cond delay="0"/>
                                          </p:stCondLst>
                                        </p:cTn>
                                        <p:tgtEl>
                                          <p:spTgt spid="322">
                                            <p:txEl>
                                              <p:pRg st="6" end="6"/>
                                            </p:txEl>
                                          </p:spTgt>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322">
                                            <p:txEl>
                                              <p:pRg st="7" end="7"/>
                                            </p:txEl>
                                          </p:spTgt>
                                        </p:tgtEl>
                                        <p:attrNameLst>
                                          <p:attrName>style.visibility</p:attrName>
                                        </p:attrNameLst>
                                      </p:cBhvr>
                                      <p:to>
                                        <p:strVal val="visible"/>
                                      </p:to>
                                    </p:set>
                                  </p:childTnLst>
                                </p:cTn>
                              </p:par>
                              <p:par>
                                <p:cTn id="27" presetID="1" presetClass="entr" fill="hold" nodeType="withEffect">
                                  <p:stCondLst>
                                    <p:cond delay="0"/>
                                  </p:stCondLst>
                                  <p:childTnLst>
                                    <p:set>
                                      <p:cBhvr>
                                        <p:cTn id="28" dur="1" fill="hold">
                                          <p:stCondLst>
                                            <p:cond delay="0"/>
                                          </p:stCondLst>
                                        </p:cTn>
                                        <p:tgtEl>
                                          <p:spTgt spid="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Do I need to handle EVERY possible error?</a:t>
            </a:r>
            <a:endParaRPr lang="en-US" sz="4400" b="0" strike="noStrike" spc="-1">
              <a:solidFill>
                <a:srgbClr val="000000"/>
              </a:solidFill>
              <a:latin typeface="Calibri"/>
            </a:endParaRPr>
          </a:p>
        </p:txBody>
      </p:sp>
      <p:sp>
        <p:nvSpPr>
          <p:cNvPr id="324"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Sometimes writing the code to handle the errors takes more time than writing the original program!</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Whether it is necessary to handle EVERY error depends on how the code will be used</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If you are writing a system for air traffic control I would want  very thorough error handling!</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rPr>
              <a:t> </a:t>
            </a:r>
            <a:endParaRPr lang="en-US" sz="3200" b="1"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379440" y="182160"/>
            <a:ext cx="11523960" cy="1063080"/>
          </a:xfrm>
          <a:prstGeom prst="rect">
            <a:avLst/>
          </a:prstGeom>
          <a:noFill/>
          <a:ln>
            <a:noFill/>
          </a:ln>
        </p:spPr>
        <p:txBody>
          <a:bodyPr>
            <a:normAutofit/>
          </a:bodyPr>
          <a:lstStyle/>
          <a:p>
            <a:pPr>
              <a:lnSpc>
                <a:spcPct val="80000"/>
              </a:lnSpc>
            </a:pPr>
            <a:r>
              <a:rPr lang="en-US" sz="4400" b="0" strike="noStrike" spc="-1">
                <a:solidFill>
                  <a:srgbClr val="000000"/>
                </a:solidFill>
                <a:latin typeface="Segoe UI Light"/>
                <a:ea typeface="Segoe UI Light"/>
              </a:rPr>
              <a:t>Things go wrong in programs as well</a:t>
            </a:r>
            <a:endParaRPr lang="en-US" sz="4400" b="0" strike="noStrike" spc="-1">
              <a:solidFill>
                <a:srgbClr val="000000"/>
              </a:solidFill>
              <a:latin typeface="Calibri"/>
            </a:endParaRPr>
          </a:p>
        </p:txBody>
      </p:sp>
      <p:sp>
        <p:nvSpPr>
          <p:cNvPr id="254" name="TextShape 2"/>
          <p:cNvSpPr txBox="1"/>
          <p:nvPr/>
        </p:nvSpPr>
        <p:spPr>
          <a:xfrm>
            <a:off x="379440" y="1388160"/>
            <a:ext cx="11525040" cy="5290200"/>
          </a:xfrm>
          <a:prstGeom prst="rect">
            <a:avLst/>
          </a:prstGeom>
          <a:noFill/>
          <a:ln>
            <a:noFill/>
          </a:ln>
        </p:spPr>
        <p:txBody>
          <a:bodyPr lIns="90000" tIns="45000" rIns="90000" bIns="45000">
            <a:normAutofit/>
          </a:bodyPr>
          <a:lstStyle/>
          <a:p>
            <a:pPr marL="342720" indent="-342360">
              <a:lnSpc>
                <a:spcPct val="100000"/>
              </a:lnSpc>
              <a:spcBef>
                <a:spcPts val="1400"/>
              </a:spcBef>
              <a:buClr>
                <a:srgbClr val="000000"/>
              </a:buClr>
              <a:buFont typeface="Arial"/>
              <a:buChar char="•"/>
            </a:pPr>
            <a:r>
              <a:rPr lang="en-US" sz="2800" b="0" strike="noStrike" spc="-1">
                <a:solidFill>
                  <a:srgbClr val="000000"/>
                </a:solidFill>
                <a:latin typeface="Segoe UI Light"/>
                <a:ea typeface="Segoe UI Light"/>
              </a:rPr>
              <a:t>A program cannot find a file it needs</a:t>
            </a:r>
            <a:endParaRPr lang="en-US" sz="28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2800" b="0" strike="noStrike" spc="-1">
                <a:solidFill>
                  <a:srgbClr val="000000"/>
                </a:solidFill>
                <a:latin typeface="Segoe UI Light"/>
                <a:ea typeface="Segoe UI Light"/>
              </a:rPr>
              <a:t>A user enters a date in the wrong format</a:t>
            </a:r>
            <a:endParaRPr lang="en-US" sz="28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2800" b="0" strike="noStrike" spc="-1">
                <a:solidFill>
                  <a:srgbClr val="000000"/>
                </a:solidFill>
                <a:latin typeface="Segoe UI Light"/>
              </a:rPr>
              <a:t> </a:t>
            </a:r>
            <a:endParaRPr lang="en-US" sz="2800" b="1"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Your Challenge</a:t>
            </a:r>
            <a:endParaRPr lang="en-US" sz="4400" b="0" strike="noStrike" spc="-1">
              <a:solidFill>
                <a:srgbClr val="000000"/>
              </a:solidFill>
              <a:latin typeface="Calibri"/>
            </a:endParaRPr>
          </a:p>
        </p:txBody>
      </p:sp>
      <p:sp>
        <p:nvSpPr>
          <p:cNvPr id="326"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Write code to open and read a file</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Allow the user to specify the file name</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Add error handling to provide a suitable error message if the file specified by the user could not be found</a:t>
            </a:r>
            <a:endParaRPr lang="en-US" sz="3200" b="1" strike="noStrike" spc="-1">
              <a:solidFill>
                <a:srgbClr val="000000"/>
              </a:solidFill>
              <a:latin typeface="Segoe UI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 name="Content Placeholder 5"/>
          <p:cNvPicPr/>
          <p:nvPr/>
        </p:nvPicPr>
        <p:blipFill>
          <a:blip r:embed="rId3"/>
          <a:stretch/>
        </p:blipFill>
        <p:spPr>
          <a:xfrm>
            <a:off x="1029960" y="1782000"/>
            <a:ext cx="4479840" cy="3985560"/>
          </a:xfrm>
          <a:prstGeom prst="rect">
            <a:avLst/>
          </a:prstGeom>
          <a:ln>
            <a:noFill/>
          </a:ln>
        </p:spPr>
      </p:pic>
      <p:sp>
        <p:nvSpPr>
          <p:cNvPr id="328" name="TextShape 1"/>
          <p:cNvSpPr txBox="1"/>
          <p:nvPr/>
        </p:nvSpPr>
        <p:spPr>
          <a:xfrm>
            <a:off x="6275880" y="1371600"/>
            <a:ext cx="5618880" cy="4952520"/>
          </a:xfrm>
          <a:prstGeom prst="rect">
            <a:avLst/>
          </a:prstGeom>
          <a:noFill/>
          <a:ln>
            <a:noFill/>
          </a:ln>
        </p:spPr>
        <p:txBody>
          <a:bodyPr lIns="90000" tIns="45000" rIns="90000" bIns="45000">
            <a:noAutofit/>
          </a:bodyPr>
          <a:lstStyle/>
          <a:p>
            <a:pPr marL="342720" indent="-342360">
              <a:lnSpc>
                <a:spcPct val="100000"/>
              </a:lnSpc>
              <a:spcBef>
                <a:spcPts val="1199"/>
              </a:spcBef>
              <a:buClr>
                <a:srgbClr val="000000"/>
              </a:buClr>
              <a:buFont typeface="Arial"/>
              <a:buChar char="•"/>
            </a:pPr>
            <a:r>
              <a:rPr lang="en-US" sz="3200" b="1" strike="noStrike" spc="-1">
                <a:solidFill>
                  <a:srgbClr val="000000"/>
                </a:solidFill>
                <a:latin typeface="Segoe UI Light"/>
                <a:ea typeface="Segoe UI Light"/>
              </a:rPr>
              <a:t>You can now handle errors gracefully so your code doesn’t crash</a:t>
            </a:r>
            <a:endParaRPr lang="en-US" sz="3200" b="1" strike="noStrike" spc="-1">
              <a:solidFill>
                <a:srgbClr val="000000"/>
              </a:solidFill>
              <a:latin typeface="Segoe UI Light"/>
            </a:endParaRPr>
          </a:p>
        </p:txBody>
      </p:sp>
      <p:sp>
        <p:nvSpPr>
          <p:cNvPr id="329" name="TextShape 2"/>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Congratulations</a:t>
            </a:r>
            <a:endParaRPr lang="en-US" sz="4400" b="0" strike="noStrike" spc="-1">
              <a:solidFill>
                <a:srgbClr val="000000"/>
              </a:solidFill>
              <a:latin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291960" y="3466440"/>
            <a:ext cx="8215560" cy="1485000"/>
          </a:xfrm>
          <a:prstGeom prst="rect">
            <a:avLst/>
          </a:prstGeom>
          <a:noFill/>
          <a:ln>
            <a:noFill/>
          </a:ln>
        </p:spPr>
        <p:txBody>
          <a:bodyPr lIns="90000" tIns="45000" rIns="90000" bIns="45000" anchor="b">
            <a:noAutofit/>
          </a:bodyPr>
          <a:lstStyle/>
          <a:p>
            <a:pPr>
              <a:lnSpc>
                <a:spcPct val="100000"/>
              </a:lnSpc>
              <a:spcBef>
                <a:spcPts val="1199"/>
              </a:spcBef>
            </a:pPr>
            <a:r>
              <a:rPr lang="en-US" sz="3600" b="0" strike="noStrike" spc="-1">
                <a:solidFill>
                  <a:srgbClr val="FFFFFF"/>
                </a:solidFill>
                <a:latin typeface="Segoe UI Light"/>
                <a:ea typeface="Segoe UI Light"/>
              </a:rPr>
              <a:t>Error types</a:t>
            </a:r>
            <a:endParaRPr lang="en-US" sz="3600" b="1" strike="noStrike" spc="-1">
              <a:solidFill>
                <a:srgbClr val="000000"/>
              </a:solidFill>
              <a:latin typeface="Segoe UI Light"/>
            </a:endParaRPr>
          </a:p>
        </p:txBody>
      </p:sp>
      <p:sp>
        <p:nvSpPr>
          <p:cNvPr id="256" name="TextShape 2"/>
          <p:cNvSpPr txBox="1"/>
          <p:nvPr/>
        </p:nvSpPr>
        <p:spPr>
          <a:xfrm>
            <a:off x="193320" y="5132520"/>
            <a:ext cx="8409600" cy="1460520"/>
          </a:xfrm>
          <a:prstGeom prst="rect">
            <a:avLst/>
          </a:prstGeom>
          <a:noFill/>
          <a:ln>
            <a:noFill/>
          </a:ln>
        </p:spPr>
        <p:txBody>
          <a:bodyPr lIns="137160" tIns="137160" rIns="137160" bIns="137160" anchor="b">
            <a:noAutofit/>
          </a:bodyPr>
          <a:lstStyle/>
          <a:p>
            <a:pPr algn="ct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Syntax errors are errors that the development tool can detect</a:t>
            </a:r>
            <a:endParaRPr lang="en-US" sz="4400" b="0" strike="noStrike" spc="-1">
              <a:solidFill>
                <a:srgbClr val="000000"/>
              </a:solidFill>
              <a:latin typeface="Calibri"/>
            </a:endParaRPr>
          </a:p>
        </p:txBody>
      </p:sp>
      <p:sp>
        <p:nvSpPr>
          <p:cNvPr id="258"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Visual Studio highlights syntax errors with the red squiggle </a:t>
            </a:r>
            <a:endParaRPr lang="en-US" sz="3200" b="1" strike="noStrike" spc="-1">
              <a:solidFill>
                <a:srgbClr val="000000"/>
              </a:solidFill>
              <a:latin typeface="Segoe UI Light"/>
            </a:endParaRPr>
          </a:p>
        </p:txBody>
      </p:sp>
      <p:pic>
        <p:nvPicPr>
          <p:cNvPr id="259" name="Picture 13"/>
          <p:cNvPicPr/>
          <p:nvPr/>
        </p:nvPicPr>
        <p:blipFill>
          <a:blip r:embed="rId3"/>
          <a:stretch/>
        </p:blipFill>
        <p:spPr>
          <a:xfrm>
            <a:off x="3304440" y="2451240"/>
            <a:ext cx="4953600" cy="18979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58">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0" name="Picture 4"/>
          <p:cNvPicPr/>
          <p:nvPr/>
        </p:nvPicPr>
        <p:blipFill>
          <a:blip r:embed="rId3"/>
          <a:stretch/>
        </p:blipFill>
        <p:spPr>
          <a:xfrm>
            <a:off x="379440" y="1418400"/>
            <a:ext cx="6066000" cy="1471680"/>
          </a:xfrm>
          <a:prstGeom prst="rect">
            <a:avLst/>
          </a:prstGeom>
          <a:ln>
            <a:noFill/>
          </a:ln>
        </p:spPr>
      </p:pic>
      <p:sp>
        <p:nvSpPr>
          <p:cNvPr id="261"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Sometimes typing mistakes can’t be detected until you run the program</a:t>
            </a:r>
            <a:endParaRPr lang="en-US" sz="4400" b="0" strike="noStrike" spc="-1">
              <a:solidFill>
                <a:srgbClr val="000000"/>
              </a:solidFill>
              <a:latin typeface="Calibri"/>
            </a:endParaRPr>
          </a:p>
        </p:txBody>
      </p:sp>
      <p:pic>
        <p:nvPicPr>
          <p:cNvPr id="262" name="Picture 5"/>
          <p:cNvPicPr/>
          <p:nvPr/>
        </p:nvPicPr>
        <p:blipFill>
          <a:blip r:embed="rId4"/>
          <a:stretch/>
        </p:blipFill>
        <p:spPr>
          <a:xfrm>
            <a:off x="4395240" y="2016000"/>
            <a:ext cx="7650720" cy="455508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379440" y="182160"/>
            <a:ext cx="11523960" cy="1063080"/>
          </a:xfrm>
          <a:prstGeom prst="rect">
            <a:avLst/>
          </a:prstGeom>
          <a:noFill/>
          <a:ln>
            <a:noFill/>
          </a:ln>
        </p:spPr>
        <p:txBody>
          <a:bodyPr>
            <a:normAutofit fontScale="48000"/>
          </a:bodyPr>
          <a:lstStyle/>
          <a:p>
            <a:pPr>
              <a:lnSpc>
                <a:spcPct val="80000"/>
              </a:lnSpc>
            </a:pPr>
            <a:r>
              <a:rPr lang="en-US" sz="4400" b="0" strike="noStrike" spc="-1">
                <a:solidFill>
                  <a:srgbClr val="000000"/>
                </a:solidFill>
                <a:latin typeface="Segoe UI Light"/>
                <a:ea typeface="Segoe UI Light"/>
              </a:rPr>
              <a:t>Logic errors are syntactically correct, but the program doesn’t do what we want it to do</a:t>
            </a:r>
            <a:endParaRPr lang="en-US" sz="4400" b="0" strike="noStrike" spc="-1">
              <a:solidFill>
                <a:srgbClr val="000000"/>
              </a:solidFill>
              <a:latin typeface="Calibri"/>
            </a:endParaRPr>
          </a:p>
        </p:txBody>
      </p:sp>
      <p:sp>
        <p:nvSpPr>
          <p:cNvPr id="264" name="CustomShape 2"/>
          <p:cNvSpPr/>
          <p:nvPr/>
        </p:nvSpPr>
        <p:spPr>
          <a:xfrm>
            <a:off x="838080" y="2256480"/>
            <a:ext cx="184320" cy="5227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65" name="CustomShape 3"/>
          <p:cNvSpPr/>
          <p:nvPr/>
        </p:nvSpPr>
        <p:spPr>
          <a:xfrm>
            <a:off x="628560" y="1598040"/>
            <a:ext cx="5729760" cy="17985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wrap="none" anchor="ctr">
            <a:spAutoFit/>
          </a:bodyPr>
          <a:lstStyle/>
          <a:p>
            <a:pPr>
              <a:lnSpc>
                <a:spcPct val="100000"/>
              </a:lnSpc>
            </a:pPr>
            <a:r>
              <a:rPr lang="en-US" sz="2800" b="0" strike="noStrike" spc="-1">
                <a:solidFill>
                  <a:srgbClr val="000000"/>
                </a:solidFill>
                <a:latin typeface="Consolas"/>
              </a:rPr>
              <a:t>salary = </a:t>
            </a:r>
            <a:r>
              <a:rPr lang="en-US" sz="2800" b="0" strike="noStrike" spc="-1">
                <a:solidFill>
                  <a:srgbClr val="A31515"/>
                </a:solidFill>
                <a:latin typeface="Consolas"/>
              </a:rPr>
              <a:t>'5000'</a:t>
            </a:r>
            <a:r>
              <a:rPr lang="en-US" sz="2800" b="0" strike="noStrike" spc="-1">
                <a:solidFill>
                  <a:srgbClr val="000000"/>
                </a:solidFill>
                <a:latin typeface="Consolas"/>
              </a:rPr>
              <a:t> </a:t>
            </a:r>
            <a:endParaRPr lang="en-US" sz="2800" b="0" strike="noStrike" spc="-1">
              <a:latin typeface="Arial"/>
            </a:endParaRPr>
          </a:p>
          <a:p>
            <a:pPr>
              <a:lnSpc>
                <a:spcPct val="100000"/>
              </a:lnSpc>
            </a:pPr>
            <a:r>
              <a:rPr lang="en-US" sz="2800" b="0" strike="noStrike" spc="-1">
                <a:solidFill>
                  <a:srgbClr val="000000"/>
                </a:solidFill>
                <a:latin typeface="Consolas"/>
              </a:rPr>
              <a:t>bonus = </a:t>
            </a:r>
            <a:r>
              <a:rPr lang="en-US" sz="2800" b="0" strike="noStrike" spc="-1">
                <a:solidFill>
                  <a:srgbClr val="A31515"/>
                </a:solidFill>
                <a:latin typeface="Consolas"/>
              </a:rPr>
              <a:t>'500'</a:t>
            </a:r>
            <a:r>
              <a:rPr lang="en-US" sz="2800" b="0" strike="noStrike" spc="-1">
                <a:solidFill>
                  <a:srgbClr val="000000"/>
                </a:solidFill>
                <a:latin typeface="Consolas"/>
              </a:rPr>
              <a:t> </a:t>
            </a:r>
            <a:endParaRPr lang="en-US" sz="2800" b="0" strike="noStrike" spc="-1">
              <a:latin typeface="Arial"/>
            </a:endParaRPr>
          </a:p>
          <a:p>
            <a:pPr>
              <a:lnSpc>
                <a:spcPct val="100000"/>
              </a:lnSpc>
            </a:pPr>
            <a:r>
              <a:rPr lang="en-US" sz="2800" b="0" strike="noStrike" spc="-1">
                <a:solidFill>
                  <a:srgbClr val="000000"/>
                </a:solidFill>
                <a:latin typeface="Consolas"/>
              </a:rPr>
              <a:t>payCheck = salary + bonus </a:t>
            </a:r>
            <a:endParaRPr lang="en-US" sz="2800" b="0" strike="noStrike" spc="-1">
              <a:latin typeface="Arial"/>
            </a:endParaRPr>
          </a:p>
          <a:p>
            <a:pPr>
              <a:lnSpc>
                <a:spcPct val="100000"/>
              </a:lnSpc>
            </a:pPr>
            <a:r>
              <a:rPr lang="en-US" sz="2800" b="0" strike="noStrike" spc="-1">
                <a:solidFill>
                  <a:srgbClr val="0000FF"/>
                </a:solidFill>
                <a:latin typeface="Consolas"/>
              </a:rPr>
              <a:t>print</a:t>
            </a:r>
            <a:r>
              <a:rPr lang="en-US" sz="2800" b="0" strike="noStrike" spc="-1">
                <a:solidFill>
                  <a:srgbClr val="000000"/>
                </a:solidFill>
                <a:latin typeface="Consolas"/>
              </a:rPr>
              <a:t>(payCheck)</a:t>
            </a:r>
            <a:endParaRPr lang="en-US" sz="2800" b="0" strike="noStrike" spc="-1">
              <a:latin typeface="Arial"/>
            </a:endParaRPr>
          </a:p>
        </p:txBody>
      </p:sp>
      <p:pic>
        <p:nvPicPr>
          <p:cNvPr id="266" name="Picture 6"/>
          <p:cNvPicPr/>
          <p:nvPr/>
        </p:nvPicPr>
        <p:blipFill>
          <a:blip r:embed="rId3"/>
          <a:stretch/>
        </p:blipFill>
        <p:spPr>
          <a:xfrm>
            <a:off x="838080" y="3886560"/>
            <a:ext cx="10515240" cy="23043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608040" y="4468680"/>
            <a:ext cx="11432520" cy="1676160"/>
          </a:xfrm>
          <a:prstGeom prst="rect">
            <a:avLst/>
          </a:prstGeom>
          <a:noFill/>
          <a:ln>
            <a:noFill/>
          </a:ln>
        </p:spPr>
        <p:txBody>
          <a:bodyPr>
            <a:noAutofit/>
          </a:bodyPr>
          <a:lstStyle/>
          <a:p>
            <a:pPr>
              <a:lnSpc>
                <a:spcPct val="80000"/>
              </a:lnSpc>
            </a:pPr>
            <a:r>
              <a:rPr lang="en-US" sz="3600" b="0" strike="noStrike" spc="-1">
                <a:solidFill>
                  <a:srgbClr val="000000"/>
                </a:solidFill>
                <a:latin typeface="Segoe UI Light"/>
                <a:ea typeface="Segoe UI Light"/>
              </a:rPr>
              <a:t>Syntax and runtime errors</a:t>
            </a:r>
            <a:endParaRPr lang="en-US" sz="36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291960" y="3466440"/>
            <a:ext cx="8215560" cy="1485000"/>
          </a:xfrm>
          <a:prstGeom prst="rect">
            <a:avLst/>
          </a:prstGeom>
          <a:noFill/>
          <a:ln>
            <a:noFill/>
          </a:ln>
        </p:spPr>
        <p:txBody>
          <a:bodyPr lIns="90000" tIns="45000" rIns="90000" bIns="45000" anchor="b">
            <a:noAutofit/>
          </a:bodyPr>
          <a:lstStyle/>
          <a:p>
            <a:pPr>
              <a:lnSpc>
                <a:spcPct val="100000"/>
              </a:lnSpc>
              <a:spcBef>
                <a:spcPts val="1199"/>
              </a:spcBef>
            </a:pPr>
            <a:r>
              <a:rPr lang="en-US" sz="3600" b="0" strike="noStrike" spc="-1">
                <a:solidFill>
                  <a:srgbClr val="FFFFFF"/>
                </a:solidFill>
                <a:latin typeface="Segoe UI Light"/>
                <a:ea typeface="Segoe UI Light"/>
              </a:rPr>
              <a:t>Gracefully handling errors</a:t>
            </a:r>
            <a:endParaRPr lang="en-US" sz="3600" b="1" strike="noStrike" spc="-1">
              <a:solidFill>
                <a:srgbClr val="000000"/>
              </a:solidFill>
              <a:latin typeface="Segoe UI Light"/>
            </a:endParaRPr>
          </a:p>
        </p:txBody>
      </p:sp>
      <p:sp>
        <p:nvSpPr>
          <p:cNvPr id="269" name="TextShape 2"/>
          <p:cNvSpPr txBox="1"/>
          <p:nvPr/>
        </p:nvSpPr>
        <p:spPr>
          <a:xfrm>
            <a:off x="193320" y="5132520"/>
            <a:ext cx="8409600" cy="1460520"/>
          </a:xfrm>
          <a:prstGeom prst="rect">
            <a:avLst/>
          </a:prstGeom>
          <a:noFill/>
          <a:ln>
            <a:noFill/>
          </a:ln>
        </p:spPr>
        <p:txBody>
          <a:bodyPr lIns="137160" tIns="137160" rIns="137160" bIns="137160" anchor="b">
            <a:noAutofit/>
          </a:bodyPr>
          <a:lstStyle/>
          <a:p>
            <a:pPr algn="ctr"/>
            <a:endParaRPr lang="en-US" sz="32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MVA</Template>
  <TotalTime>0</TotalTime>
  <Words>1510</Words>
  <Application>Microsoft Office PowerPoint</Application>
  <PresentationFormat>Widescreen</PresentationFormat>
  <Paragraphs>223</Paragraphs>
  <Slides>32</Slides>
  <Notes>32</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32</vt:i4>
      </vt:variant>
    </vt:vector>
  </HeadingPairs>
  <TitlesOfParts>
    <vt:vector size="46" baseType="lpstr">
      <vt:lpstr>Arial</vt:lpstr>
      <vt:lpstr>Calibri</vt:lpstr>
      <vt:lpstr>Consolas</vt:lpstr>
      <vt:lpstr>Segoe UI</vt:lpstr>
      <vt:lpstr>Segoe UI Light</vt:lpstr>
      <vt:lpstr>Symbol</vt:lpstr>
      <vt:lpstr>Times New Roman</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CSV files in Python</dc:title>
  <dc:subject/>
  <dc:creator>Keshav Sonal Kharangate</dc:creator>
  <dc:description/>
  <cp:lastModifiedBy>Awais Ahmed</cp:lastModifiedBy>
  <cp:revision>65</cp:revision>
  <dcterms:created xsi:type="dcterms:W3CDTF">2014-06-25T21:51:24Z</dcterms:created>
  <dcterms:modified xsi:type="dcterms:W3CDTF">2020-03-17T07:21:03Z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0x01010072D32709B34FE84EB38A9C96356AE1CE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32</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32</vt:i4>
  </property>
</Properties>
</file>