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c9d62e3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c9d62e3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c96054f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c96054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9d62e35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9d62e35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8ddcdbe6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8ddcdbe6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8ddcdbe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8ddcdbe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8ddcdbe6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8ddcdbe6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8ddcdbe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8ddcdbe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8ddcdbe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8ddcdbe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c8ddcdbe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c8ddcdbe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8ddcdbe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8ddcdbe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c90d660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c90d660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8ddcdbe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c8ddcdbe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9d62e3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9d62e3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dcdbe6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dcdbe6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Generare Automată de Unit Teste pentru Aplicații React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61700" y="2767975"/>
            <a:ext cx="2956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Coordonator științific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Conf. Dr. Mădălina Răschip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829500" y="2793025"/>
            <a:ext cx="23145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Absolvent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Oana Juravle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482975" y="4382650"/>
            <a:ext cx="25182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Sesiunea iulie, 2019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47450" y="222325"/>
            <a:ext cx="8520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Generarea unit testelor folosind react-unit-test-generator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247450" y="1575175"/>
            <a:ext cx="37710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Verificarea faptului că este încărcată componenta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pe baza </a:t>
            </a:r>
            <a:r>
              <a:rPr i="1" lang="ro" sz="1800">
                <a:latin typeface="Times New Roman"/>
                <a:ea typeface="Times New Roman"/>
                <a:cs typeface="Times New Roman"/>
                <a:sym typeface="Times New Roman"/>
              </a:rPr>
              <a:t>prop-urilor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725" y="1319775"/>
            <a:ext cx="3090675" cy="37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47450" y="222325"/>
            <a:ext cx="8520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Generarea unit testelor folosind react-unit-test-generator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353625" y="1394200"/>
            <a:ext cx="73296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Verificarea răspunsului componentei la acțiunile utilizatorului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50" y="2207479"/>
            <a:ext cx="8632374" cy="2385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247450" y="222325"/>
            <a:ext cx="8520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Generarea unit testelor folosind react-unit-test-generator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53625" y="1394200"/>
            <a:ext cx="47364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Rata de acoperire a codului prin testele generate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25" y="3280238"/>
            <a:ext cx="6341274" cy="17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50" y="1758700"/>
            <a:ext cx="5828124" cy="14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247450" y="222325"/>
            <a:ext cx="8520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Generarea unit testelor folosind react-unit-test-generator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353625" y="1414450"/>
            <a:ext cx="53901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react-unit-test-generator ca pachet pe registrul npm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675" y="1920825"/>
            <a:ext cx="5390099" cy="3072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Rezultate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3162075" y="2261025"/>
            <a:ext cx="3129000" cy="12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Concluzii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310750" y="1725225"/>
            <a:ext cx="7040100" cy="26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react-unit-test-generator: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acoperă minim 50% din logica componentei testate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este orientat spre testarea evenimentelor declanșate la interacțiunea cu utilizatorul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este ușor de configurat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Cuprins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67900" y="1757375"/>
            <a:ext cx="86688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o" sz="2400">
                <a:latin typeface="Times New Roman"/>
                <a:ea typeface="Times New Roman"/>
                <a:cs typeface="Times New Roman"/>
                <a:sym typeface="Times New Roman"/>
              </a:rPr>
              <a:t>Descrierea Problemei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o" sz="2400">
                <a:latin typeface="Times New Roman"/>
                <a:ea typeface="Times New Roman"/>
                <a:cs typeface="Times New Roman"/>
                <a:sym typeface="Times New Roman"/>
              </a:rPr>
              <a:t>Contribuții proprii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o" sz="2400">
                <a:latin typeface="Times New Roman"/>
                <a:ea typeface="Times New Roman"/>
                <a:cs typeface="Times New Roman"/>
                <a:sym typeface="Times New Roman"/>
              </a:rPr>
              <a:t>Tehnologii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o" sz="2400">
                <a:latin typeface="Times New Roman"/>
                <a:ea typeface="Times New Roman"/>
                <a:cs typeface="Times New Roman"/>
                <a:sym typeface="Times New Roman"/>
              </a:rPr>
              <a:t>Generarea unit testelor folosind react-unit-test-generator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o" sz="2400">
                <a:latin typeface="Times New Roman"/>
                <a:ea typeface="Times New Roman"/>
                <a:cs typeface="Times New Roman"/>
                <a:sym typeface="Times New Roman"/>
              </a:rPr>
              <a:t>Rezultate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o" sz="2400">
                <a:latin typeface="Times New Roman"/>
                <a:ea typeface="Times New Roman"/>
                <a:cs typeface="Times New Roman"/>
                <a:sym typeface="Times New Roman"/>
              </a:rPr>
              <a:t>Concluzii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Descrierea problemei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1725" y="1650225"/>
            <a:ext cx="5528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Unit testele - primul nivel pentru testarea aplicațiilor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Aparțin abordării de testare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“White Boxing”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588" y="2106100"/>
            <a:ext cx="5174735" cy="27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Descrierea problemei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11725" y="1650225"/>
            <a:ext cx="84009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Avantaje: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detectarea/fixarea imediată a defectelor din aplicație, cu un cost minim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documentație pentru aplicație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Limitări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timp consumat pentru scrierea testelor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cerințe mari pentru rata de acoperire a codului prin teste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Contribuții proprii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11725" y="1664400"/>
            <a:ext cx="8880300" cy="3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testarea comportamentului componentei încărcate folosind valori implicite/setate de programator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testarea evenimentelor de tip </a:t>
            </a:r>
            <a:r>
              <a:rPr i="1" lang="ro" sz="1800">
                <a:latin typeface="Times New Roman"/>
                <a:ea typeface="Times New Roman"/>
                <a:cs typeface="Times New Roman"/>
                <a:sym typeface="Times New Roman"/>
              </a:rPr>
              <a:t>onClick 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și </a:t>
            </a:r>
            <a:r>
              <a:rPr i="1" lang="ro" sz="1800">
                <a:latin typeface="Times New Roman"/>
                <a:ea typeface="Times New Roman"/>
                <a:cs typeface="Times New Roman"/>
                <a:sym typeface="Times New Roman"/>
              </a:rPr>
              <a:t>onChange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testarea formularelor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raport final al cazurilor în care nu au fost putut fi create unit testele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Tehnologii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96475" y="1746650"/>
            <a:ext cx="72117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Jest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Enzyme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Snapshot-uri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7450" y="222325"/>
            <a:ext cx="8520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Generarea unit testelor folosind react-unit-test-generator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247450" y="1618075"/>
            <a:ext cx="4080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Crearea arborelui de identificatori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400" y="1618075"/>
            <a:ext cx="4504026" cy="3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325" y="76200"/>
            <a:ext cx="5350676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246450" y="214325"/>
            <a:ext cx="2604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Crearea template-urilor pentru teste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47450" y="222325"/>
            <a:ext cx="8520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Generarea unit testelor folosind react-unit-test-generator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43875" y="1698400"/>
            <a:ext cx="7329600" cy="23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Teste generate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Verificarea faptului că este încărcată componenta pe baza </a:t>
            </a:r>
            <a:r>
              <a:rPr i="1" lang="ro" sz="1800">
                <a:latin typeface="Times New Roman"/>
                <a:ea typeface="Times New Roman"/>
                <a:cs typeface="Times New Roman"/>
                <a:sym typeface="Times New Roman"/>
              </a:rPr>
              <a:t>prop-urilor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2 scenarii, în funcție de valorile setate pentru </a:t>
            </a:r>
            <a:r>
              <a:rPr i="1" lang="ro" sz="1800">
                <a:latin typeface="Times New Roman"/>
                <a:ea typeface="Times New Roman"/>
                <a:cs typeface="Times New Roman"/>
                <a:sym typeface="Times New Roman"/>
              </a:rPr>
              <a:t>props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valori implicite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valori setate de programator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