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0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4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5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9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CBE03-E64F-0DE9-3133-B61F0D212D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o-RO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5874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AC1B80-F8B2-4B95-B4B7-7917A33D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DFB276E2-E51D-9829-987C-2D7363688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84" b="11501"/>
          <a:stretch/>
        </p:blipFill>
        <p:spPr>
          <a:xfrm>
            <a:off x="20" y="-1"/>
            <a:ext cx="12191979" cy="5063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6C49F4-1E36-6CE5-F7CF-066EBB039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647701"/>
            <a:ext cx="10049796" cy="3233419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Prezentare</a:t>
            </a:r>
            <a:br>
              <a:rPr lang="en-US" dirty="0"/>
            </a:b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`</a:t>
            </a:r>
            <a:r>
              <a:rPr lang="en-US" dirty="0" err="1"/>
              <a:t>Cashify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2400" dirty="0" err="1"/>
              <a:t>echipa</a:t>
            </a:r>
            <a:r>
              <a:rPr lang="en-US" sz="2400" dirty="0"/>
              <a:t> 9</a:t>
            </a:r>
            <a:endParaRPr lang="ro-RO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96CE4-674C-514E-C333-39C003D9C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5560043"/>
            <a:ext cx="9524999" cy="564596"/>
          </a:xfrm>
        </p:spPr>
        <p:txBody>
          <a:bodyPr anchor="ctr">
            <a:normAutofit/>
          </a:bodyPr>
          <a:lstStyle/>
          <a:p>
            <a:r>
              <a:rPr lang="en-US" dirty="0"/>
              <a:t>Mentor </a:t>
            </a:r>
            <a:r>
              <a:rPr lang="en-US" dirty="0" err="1"/>
              <a:t>Proiect</a:t>
            </a:r>
            <a:r>
              <a:rPr lang="en-US" dirty="0"/>
              <a:t>: Roxana </a:t>
            </a:r>
            <a:r>
              <a:rPr lang="en-US" dirty="0" err="1"/>
              <a:t>Ojog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808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4D26-98BE-7FA0-6292-08372885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350D-9BC8-80C0-738E-CFB71663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o-RO" b="0" i="0" dirty="0">
                <a:effectLst/>
                <a:latin typeface="Arial" panose="020B0604020202020204" pitchFamily="34" charset="0"/>
              </a:rPr>
              <a:t>Team </a:t>
            </a:r>
            <a:r>
              <a:rPr lang="ro-RO" b="0" i="0" dirty="0" err="1">
                <a:effectLst/>
                <a:latin typeface="Arial" panose="020B0604020202020204" pitchFamily="34" charset="0"/>
              </a:rPr>
              <a:t>Leader</a:t>
            </a:r>
            <a:r>
              <a:rPr lang="ro-RO" b="0" i="0" dirty="0">
                <a:effectLst/>
                <a:latin typeface="Arial" panose="020B0604020202020204" pitchFamily="34" charset="0"/>
              </a:rPr>
              <a:t>: </a:t>
            </a:r>
            <a:r>
              <a:rPr lang="ro-RO" b="0" i="0" dirty="0" err="1">
                <a:effectLst/>
                <a:latin typeface="Arial" panose="020B0604020202020204" pitchFamily="34" charset="0"/>
              </a:rPr>
              <a:t>Coșofret</a:t>
            </a:r>
            <a:r>
              <a:rPr lang="ro-RO" b="0" i="0" dirty="0">
                <a:effectLst/>
                <a:latin typeface="Arial" panose="020B0604020202020204" pitchFamily="34" charset="0"/>
              </a:rPr>
              <a:t> Romina</a:t>
            </a:r>
            <a:br>
              <a:rPr lang="ro-RO" b="0" i="0" dirty="0">
                <a:effectLst/>
                <a:latin typeface="-apple-system"/>
              </a:rPr>
            </a:br>
            <a:r>
              <a:rPr lang="ro-RO" b="0" i="0" dirty="0">
                <a:effectLst/>
                <a:latin typeface="Arial" panose="020B0604020202020204" pitchFamily="34" charset="0"/>
              </a:rPr>
              <a:t>Scrum Master: Giurgia Andre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</a:rPr>
              <a:t>Testeri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o-RO" dirty="0">
                <a:effectLst/>
                <a:latin typeface="Arial" panose="020B0604020202020204" pitchFamily="34" charset="0"/>
              </a:rPr>
              <a:t>Tina Loredana</a:t>
            </a:r>
            <a:br>
              <a:rPr lang="ro-RO" dirty="0">
                <a:effectLst/>
              </a:rPr>
            </a:br>
            <a:r>
              <a:rPr lang="ro-RO" dirty="0" err="1">
                <a:effectLst/>
                <a:latin typeface="Arial" panose="020B0604020202020204" pitchFamily="34" charset="0"/>
              </a:rPr>
              <a:t>Deaconescu</a:t>
            </a:r>
            <a:r>
              <a:rPr lang="ro-RO" dirty="0">
                <a:effectLst/>
                <a:latin typeface="Arial" panose="020B0604020202020204" pitchFamily="34" charset="0"/>
              </a:rPr>
              <a:t> Cătălina</a:t>
            </a:r>
            <a:br>
              <a:rPr lang="ro-RO" dirty="0">
                <a:effectLst/>
              </a:rPr>
            </a:br>
            <a:r>
              <a:rPr lang="ro-RO" dirty="0">
                <a:effectLst/>
                <a:latin typeface="Arial" panose="020B0604020202020204" pitchFamily="34" charset="0"/>
              </a:rPr>
              <a:t>Alexandra </a:t>
            </a:r>
            <a:r>
              <a:rPr lang="ro-RO" dirty="0" err="1">
                <a:effectLst/>
                <a:latin typeface="Arial" panose="020B0604020202020204" pitchFamily="34" charset="0"/>
              </a:rPr>
              <a:t>Balan</a:t>
            </a:r>
            <a:br>
              <a:rPr lang="ro-RO" dirty="0">
                <a:effectLst/>
              </a:rPr>
            </a:br>
            <a:r>
              <a:rPr lang="ro-RO" dirty="0" err="1">
                <a:effectLst/>
                <a:latin typeface="Arial" panose="020B0604020202020204" pitchFamily="34" charset="0"/>
              </a:rPr>
              <a:t>Volovaci</a:t>
            </a:r>
            <a:r>
              <a:rPr lang="ro-RO" dirty="0">
                <a:effectLst/>
                <a:latin typeface="Arial" panose="020B0604020202020204" pitchFamily="34" charset="0"/>
              </a:rPr>
              <a:t> Lidia</a:t>
            </a:r>
            <a:br>
              <a:rPr lang="ro-RO" dirty="0">
                <a:effectLst/>
              </a:rPr>
            </a:br>
            <a:br>
              <a:rPr lang="ro-RO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452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4AD8-664F-C9CD-3206-970F3AC3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cashify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3B72-6AB7-2BFC-AD03-425F83E9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0" y="2254527"/>
            <a:ext cx="10620855" cy="3848100"/>
          </a:xfrm>
        </p:spPr>
        <p:txBody>
          <a:bodyPr/>
          <a:lstStyle/>
          <a:p>
            <a:r>
              <a:rPr lang="ro-RO" dirty="0" err="1"/>
              <a:t>Cashify</a:t>
            </a:r>
            <a:r>
              <a:rPr lang="ro-RO" dirty="0"/>
              <a:t> este o aplicație care te ajută să gestionezi și să urmărești cheltuielile și veniturile tale. </a:t>
            </a:r>
            <a:endParaRPr lang="en-US" dirty="0"/>
          </a:p>
          <a:p>
            <a:r>
              <a:rPr lang="ro-RO" dirty="0"/>
              <a:t>Poți să introduci tranzacțiile financiare pe care le faci în fiecare zi, să setezi bugete pentru diferite categorii și să monitorizezi modul în care cheltui banii. </a:t>
            </a:r>
            <a:endParaRPr lang="en-US" dirty="0"/>
          </a:p>
          <a:p>
            <a:r>
              <a:rPr lang="ro-RO" dirty="0"/>
              <a:t>Este folosită pentru a-ți oferi o vedere mai clară asupra finanțelor tale și pentru a te ajuta să iei decizii mai informate în ceea ce privește gestionarea banilor.</a:t>
            </a:r>
          </a:p>
        </p:txBody>
      </p:sp>
    </p:spTree>
    <p:extLst>
      <p:ext uri="{BB962C8B-B14F-4D97-AF65-F5344CB8AC3E}">
        <p14:creationId xmlns:p14="http://schemas.microsoft.com/office/powerpoint/2010/main" val="180244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BB6-EDC8-38EB-028F-66366E2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critice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B3DF-5611-D42E-3143-B05D941E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o-RO" dirty="0"/>
          </a:p>
          <a:p>
            <a:r>
              <a:rPr lang="ro-RO" dirty="0"/>
              <a:t>Utilizatorii întâmpină dificultăți semnificative la autentificare, deoarece </a:t>
            </a:r>
            <a:r>
              <a:rPr lang="en-US" dirty="0" err="1"/>
              <a:t>particularitatea</a:t>
            </a:r>
            <a:r>
              <a:rPr lang="ro-RO" dirty="0"/>
              <a:t> de conectare cu contul Google nu funcționează corespunzător. Deși există o opțiune pentru autentificarea cu contul Google, aceasta nu este </a:t>
            </a:r>
            <a:r>
              <a:rPr lang="en-US" dirty="0" err="1"/>
              <a:t>utilizabil</a:t>
            </a:r>
            <a:r>
              <a:rPr lang="ro-RO" dirty="0"/>
              <a:t>ă, ceea ce provoacă frustrare și pierdere de timp pentru utilizatori. Remedierea acestei probleme este esențială pentru a îmbunătăți experiența utilizatorului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modalitate</a:t>
            </a:r>
            <a:r>
              <a:rPr lang="en-US" dirty="0"/>
              <a:t> de Log in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convenabil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r>
              <a:rPr lang="en-US" dirty="0" err="1"/>
              <a:t>Testerii</a:t>
            </a:r>
            <a:r>
              <a:rPr lang="ro-RO" dirty="0"/>
              <a:t> întâmpină o problemă în momentul în care încearcă să acceseze secțiunile "Venituri" sau "Cheltuieli" din aplicația </a:t>
            </a:r>
            <a:r>
              <a:rPr lang="ro-RO" dirty="0" err="1"/>
              <a:t>Cashify</a:t>
            </a:r>
            <a:r>
              <a:rPr lang="ro-RO" dirty="0"/>
              <a:t> pe dispozitivele mobile. În loc să fie direcționați către paginile corespunzătoare pentru gestionarea veniturilor sau cheltuielilor, aceștia sunt redirecționați înapoi către pagina de start a aplicației. Pentru a rezolva această problemă, este necesară identificarea și remedierea cauzei acestei erori de redirecționare neașteptate.</a:t>
            </a:r>
          </a:p>
        </p:txBody>
      </p:sp>
    </p:spTree>
    <p:extLst>
      <p:ext uri="{BB962C8B-B14F-4D97-AF65-F5344CB8AC3E}">
        <p14:creationId xmlns:p14="http://schemas.microsoft.com/office/powerpoint/2010/main" val="24555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56C9-5141-BB18-8936-67765AE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testare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196A-74AB-4CF3-69E2-F9E6535D69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sz="1800" b="1" i="0" u="sng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Static </a:t>
            </a:r>
            <a:r>
              <a:rPr lang="ro-RO" sz="1800" b="1" i="0" u="sng" dirty="0" err="1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testing</a:t>
            </a:r>
            <a:endParaRPr lang="en-US" sz="1800" b="1" i="0" u="sng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  <a:p>
            <a:pPr marL="0" indent="0">
              <a:buNone/>
            </a:pP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Reviews</a:t>
            </a:r>
            <a:endParaRPr lang="en-US" sz="1800" b="1" u="sng" strike="noStrike" dirty="0">
              <a:solidFill>
                <a:srgbClr val="000000"/>
              </a:solidFill>
              <a:latin typeface="Open Sans" panose="020F0502020204030204" pitchFamily="34" charset="0"/>
            </a:endParaRPr>
          </a:p>
          <a:p>
            <a:pPr marL="0" indent="0">
              <a:buNone/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Peer 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reviews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ro-RO" sz="1800" b="1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 </a:t>
            </a:r>
            <a:r>
              <a:rPr lang="ro-RO" sz="1800" b="1" i="0" u="sng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levels</a:t>
            </a:r>
            <a:endParaRPr lang="en-US" sz="1800" b="1" i="0" u="sng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Unit 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Testing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Integration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Testing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00118-0356-040C-96B8-C8A533EE26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sz="1800" b="1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Black box </a:t>
            </a:r>
            <a:r>
              <a:rPr lang="ro-RO" sz="1800" b="1" i="0" u="sng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testing</a:t>
            </a:r>
            <a:r>
              <a:rPr lang="ro-RO" sz="1800" b="1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o-RO" sz="1800" b="1" i="0" u="sng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techniques</a:t>
            </a:r>
            <a:endParaRPr lang="en-US" sz="1800" b="1" i="0" u="sng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Equivalence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partitioning</a:t>
            </a:r>
            <a:endParaRPr lang="en-US" sz="1800" b="1" u="sng" strike="noStrike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Boundary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value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analysis</a:t>
            </a:r>
            <a:endParaRPr lang="en-US" sz="1800" b="1" i="0" u="sng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1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Non-</a:t>
            </a:r>
            <a:r>
              <a:rPr lang="ro-RO" sz="1800" b="1" i="0" u="sng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functional</a:t>
            </a:r>
            <a:endParaRPr lang="ro-RO" b="0" dirty="0">
              <a:effectLst/>
            </a:endParaRPr>
          </a:p>
          <a:p>
            <a:pPr marL="0" indent="0">
              <a:buNone/>
            </a:pP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Usability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testing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Security Testing</a:t>
            </a:r>
          </a:p>
          <a:p>
            <a:pPr marL="0" indent="0">
              <a:buNone/>
            </a:pPr>
            <a:r>
              <a:rPr lang="en-US" dirty="0"/>
              <a:t>Compatibility Testing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064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1190-9106-80FE-30BA-B02DCA79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65E5-1863-93E8-C1AE-2551ED075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104718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ro-RO" dirty="0"/>
              <a:t>Testarea manuală a aplicației </a:t>
            </a:r>
            <a:r>
              <a:rPr lang="ro-RO" dirty="0" err="1"/>
              <a:t>Cashify</a:t>
            </a:r>
            <a:r>
              <a:rPr lang="ro-RO" dirty="0"/>
              <a:t> a evidențiat erori semnificative, inclusiv incapacitatea de autentificare prin Google, butoanele pentru venituri/cheltuieli care redirecționează utilizatorii greșit către pagina de start și mesaje pop-</a:t>
            </a:r>
            <a:r>
              <a:rPr lang="ro-RO" dirty="0" err="1"/>
              <a:t>up</a:t>
            </a:r>
            <a:r>
              <a:rPr lang="ro-RO" dirty="0"/>
              <a:t> de confirmare neadecvate. Pentru a remedia aceste probleme, echipa de dezvoltare ar trebui să se concentreze pe remedierea erorilor de autentificare, corectarea funcționării butoanelor și optimizarea mesajelor pop-</a:t>
            </a:r>
            <a:r>
              <a:rPr lang="ro-RO" dirty="0" err="1"/>
              <a:t>up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676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08A587-595D-F3F6-E0C9-F59E730B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85" y="2341328"/>
            <a:ext cx="10625229" cy="1147053"/>
          </a:xfrm>
        </p:spPr>
        <p:txBody>
          <a:bodyPr>
            <a:normAutofit/>
          </a:bodyPr>
          <a:lstStyle/>
          <a:p>
            <a:pPr algn="ctr"/>
            <a:r>
              <a:rPr lang="ro-RO" sz="3200" b="1" i="1" u="none" strike="noStrike" dirty="0">
                <a:solidFill>
                  <a:srgbClr val="FFFFFF"/>
                </a:solidFill>
                <a:effectLst/>
              </a:rPr>
              <a:t>Vă mulțumim pentru atenție!</a:t>
            </a:r>
            <a:endParaRPr lang="ro-RO" sz="3200" i="1" dirty="0"/>
          </a:p>
        </p:txBody>
      </p:sp>
    </p:spTree>
    <p:extLst>
      <p:ext uri="{BB962C8B-B14F-4D97-AF65-F5344CB8AC3E}">
        <p14:creationId xmlns:p14="http://schemas.microsoft.com/office/powerpoint/2010/main" val="1609131544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Grandview</vt:lpstr>
      <vt:lpstr>Grandview Display</vt:lpstr>
      <vt:lpstr>Open Sans</vt:lpstr>
      <vt:lpstr>CitationVTI</vt:lpstr>
      <vt:lpstr>  Prezentare Testarea aplicatiei `Cashify`   echipa 9</vt:lpstr>
      <vt:lpstr>Membrii echipei:</vt:lpstr>
      <vt:lpstr>cashify</vt:lpstr>
      <vt:lpstr>Erori critice:</vt:lpstr>
      <vt:lpstr>Metode de testare</vt:lpstr>
      <vt:lpstr>Concluzii:</vt:lpstr>
      <vt:lpstr>Vă 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Prezentare Testarea aplicatiei `Cashify`   echipa 9</dc:title>
  <dc:creator>Andrei-Robert</dc:creator>
  <cp:lastModifiedBy>GIURGIA Andrei-Robert (HORSE)</cp:lastModifiedBy>
  <cp:revision>2</cp:revision>
  <dcterms:created xsi:type="dcterms:W3CDTF">2024-03-14T08:57:00Z</dcterms:created>
  <dcterms:modified xsi:type="dcterms:W3CDTF">2024-03-14T12:25:35Z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CitationVTI:8</vt:lpwstr>
  </property>
  <property fmtid="{D5CDD505-2E9C-101B-9397-08002B2CF9AE}" pid="3" name="ClassificationContentMarkingFooterText">
    <vt:lpwstr>Confidential C</vt:lpwstr>
  </property>
</Properties>
</file>