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2" r:id="rId4"/>
    <p:sldId id="265" r:id="rId5"/>
    <p:sldId id="256" r:id="rId6"/>
    <p:sldId id="259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D17"/>
    <a:srgbClr val="294B6B"/>
    <a:srgbClr val="00A9FF"/>
    <a:srgbClr val="0078D3"/>
    <a:srgbClr val="C8FCFF"/>
    <a:srgbClr val="36BBF3"/>
    <a:srgbClr val="2097DB"/>
    <a:srgbClr val="00294F"/>
    <a:srgbClr val="1376B1"/>
    <a:srgbClr val="01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103E7-75BC-412B-8172-21505EEBEE43}" v="110" dt="2024-10-29T00:01:3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5" autoAdjust="0"/>
    <p:restoredTop sz="96247" autoAdjust="0"/>
  </p:normalViewPr>
  <p:slideViewPr>
    <p:cSldViewPr snapToGrid="0">
      <p:cViewPr varScale="1">
        <p:scale>
          <a:sx n="103" d="100"/>
          <a:sy n="103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Mẫn" userId="74e9d1b56e53dad3" providerId="LiveId" clId="{E18C404C-14D7-488C-9EC1-149B9F486579}"/>
    <pc:docChg chg="undo custSel addSld delSld modSld sldOrd">
      <pc:chgData name="Minh Mẫn" userId="74e9d1b56e53dad3" providerId="LiveId" clId="{E18C404C-14D7-488C-9EC1-149B9F486579}" dt="2024-10-18T17:17:17.227" v="1594" actId="1076"/>
      <pc:docMkLst>
        <pc:docMk/>
      </pc:docMkLst>
      <pc:sldChg chg="addSp delSp modSp add del mod modTransition modAnim">
        <pc:chgData name="Minh Mẫn" userId="74e9d1b56e53dad3" providerId="LiveId" clId="{E18C404C-14D7-488C-9EC1-149B9F486579}" dt="2024-10-18T17:09:37.337" v="1520"/>
        <pc:sldMkLst>
          <pc:docMk/>
          <pc:sldMk cId="900212428" sldId="256"/>
        </pc:sldMkLst>
        <pc:spChg chg="add del mod">
          <ac:chgData name="Minh Mẫn" userId="74e9d1b56e53dad3" providerId="LiveId" clId="{E18C404C-14D7-488C-9EC1-149B9F486579}" dt="2024-10-18T15:18:49.533" v="221" actId="478"/>
          <ac:spMkLst>
            <pc:docMk/>
            <pc:sldMk cId="900212428" sldId="256"/>
            <ac:spMk id="4" creationId="{2E003EA3-B1E7-1610-DC96-EA94770DD8B5}"/>
          </ac:spMkLst>
        </pc:spChg>
        <pc:spChg chg="add mod ord">
          <ac:chgData name="Minh Mẫn" userId="74e9d1b56e53dad3" providerId="LiveId" clId="{E18C404C-14D7-488C-9EC1-149B9F486579}" dt="2024-10-18T16:33:35.738" v="1245" actId="20577"/>
          <ac:spMkLst>
            <pc:docMk/>
            <pc:sldMk cId="900212428" sldId="256"/>
            <ac:spMk id="5" creationId="{455066EB-9EF8-D7BC-4070-97E85CCAD78A}"/>
          </ac:spMkLst>
        </pc:spChg>
        <pc:spChg chg="add mod">
          <ac:chgData name="Minh Mẫn" userId="74e9d1b56e53dad3" providerId="LiveId" clId="{E18C404C-14D7-488C-9EC1-149B9F486579}" dt="2024-10-18T16:42:33.310" v="1335" actId="20577"/>
          <ac:spMkLst>
            <pc:docMk/>
            <pc:sldMk cId="900212428" sldId="256"/>
            <ac:spMk id="6" creationId="{12036829-5B83-C6BC-F730-08ABD0DA29D7}"/>
          </ac:spMkLst>
        </pc:spChg>
        <pc:spChg chg="add mod">
          <ac:chgData name="Minh Mẫn" userId="74e9d1b56e53dad3" providerId="LiveId" clId="{E18C404C-14D7-488C-9EC1-149B9F486579}" dt="2024-10-18T16:41:34.508" v="1321" actId="1076"/>
          <ac:spMkLst>
            <pc:docMk/>
            <pc:sldMk cId="900212428" sldId="256"/>
            <ac:spMk id="7" creationId="{8A309D49-4696-5E62-55E4-96782960BEF1}"/>
          </ac:spMkLst>
        </pc:spChg>
        <pc:spChg chg="add del">
          <ac:chgData name="Minh Mẫn" userId="74e9d1b56e53dad3" providerId="LiveId" clId="{E18C404C-14D7-488C-9EC1-149B9F486579}" dt="2024-10-18T16:27:44.043" v="1167" actId="478"/>
          <ac:spMkLst>
            <pc:docMk/>
            <pc:sldMk cId="900212428" sldId="256"/>
            <ac:spMk id="8" creationId="{30CD4F8F-FA91-F405-D2D9-FC4BC71C51B2}"/>
          </ac:spMkLst>
        </pc:spChg>
        <pc:spChg chg="add del">
          <ac:chgData name="Minh Mẫn" userId="74e9d1b56e53dad3" providerId="LiveId" clId="{E18C404C-14D7-488C-9EC1-149B9F486579}" dt="2024-10-18T16:27:53.462" v="1169" actId="478"/>
          <ac:spMkLst>
            <pc:docMk/>
            <pc:sldMk cId="900212428" sldId="256"/>
            <ac:spMk id="9" creationId="{7E095BBF-3534-DF25-B7C8-C09C2F169D88}"/>
          </ac:spMkLst>
        </pc:spChg>
        <pc:spChg chg="add del">
          <ac:chgData name="Minh Mẫn" userId="74e9d1b56e53dad3" providerId="LiveId" clId="{E18C404C-14D7-488C-9EC1-149B9F486579}" dt="2024-10-18T16:28:04.435" v="1171" actId="478"/>
          <ac:spMkLst>
            <pc:docMk/>
            <pc:sldMk cId="900212428" sldId="256"/>
            <ac:spMk id="10" creationId="{C5D2CE2D-38BB-3082-185F-BC361C55A538}"/>
          </ac:spMkLst>
        </pc:spChg>
        <pc:picChg chg="del mod">
          <ac:chgData name="Minh Mẫn" userId="74e9d1b56e53dad3" providerId="LiveId" clId="{E18C404C-14D7-488C-9EC1-149B9F486579}" dt="2024-10-18T16:27:41.003" v="1165" actId="478"/>
          <ac:picMkLst>
            <pc:docMk/>
            <pc:sldMk cId="900212428" sldId="256"/>
            <ac:picMk id="1026" creationId="{E92786F9-872E-40AD-B075-A0E62C66E99A}"/>
          </ac:picMkLst>
        </pc:picChg>
        <pc:picChg chg="add mod">
          <ac:chgData name="Minh Mẫn" userId="74e9d1b56e53dad3" providerId="LiveId" clId="{E18C404C-14D7-488C-9EC1-149B9F486579}" dt="2024-10-18T16:42:19.735" v="1331" actId="1076"/>
          <ac:picMkLst>
            <pc:docMk/>
            <pc:sldMk cId="900212428" sldId="256"/>
            <ac:picMk id="1034" creationId="{5497EAF0-F429-BCCB-BE8D-2EACECBEFC94}"/>
          </ac:picMkLst>
        </pc:picChg>
      </pc:sldChg>
      <pc:sldChg chg="addSp modSp mod modTransition modAnim">
        <pc:chgData name="Minh Mẫn" userId="74e9d1b56e53dad3" providerId="LiveId" clId="{E18C404C-14D7-488C-9EC1-149B9F486579}" dt="2024-10-18T17:12:49.779" v="1545" actId="207"/>
        <pc:sldMkLst>
          <pc:docMk/>
          <pc:sldMk cId="1500004304" sldId="257"/>
        </pc:sldMkLst>
        <pc:spChg chg="mod">
          <ac:chgData name="Minh Mẫn" userId="74e9d1b56e53dad3" providerId="LiveId" clId="{E18C404C-14D7-488C-9EC1-149B9F486579}" dt="2024-10-18T17:12:26.682" v="1544" actId="1037"/>
          <ac:spMkLst>
            <pc:docMk/>
            <pc:sldMk cId="1500004304" sldId="257"/>
            <ac:spMk id="15" creationId="{B95E6AB8-90CE-7CC8-B45D-95E264435147}"/>
          </ac:spMkLst>
        </pc:spChg>
        <pc:spChg chg="mod">
          <ac:chgData name="Minh Mẫn" userId="74e9d1b56e53dad3" providerId="LiveId" clId="{E18C404C-14D7-488C-9EC1-149B9F486579}" dt="2024-10-18T17:08:33.927" v="1515" actId="164"/>
          <ac:spMkLst>
            <pc:docMk/>
            <pc:sldMk cId="1500004304" sldId="257"/>
            <ac:spMk id="17" creationId="{1EBD7EE6-F781-2031-77C1-6FB8E5B8904F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19" creationId="{B1A0B841-3965-00F8-A772-0B9419479884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20" creationId="{38E3B79B-D22D-6702-147E-21B2E4CA7C09}"/>
          </ac:spMkLst>
        </pc:s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4" creationId="{0C85E1EF-56B9-9A7E-94FF-7A23E465A98B}"/>
          </ac:grpSpMkLst>
        </pc:gr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5" creationId="{A2B2B675-18C5-98CD-9CC5-65E84A0AD50D}"/>
          </ac:grpSpMkLst>
        </pc:grpChg>
        <pc:picChg chg="mod">
          <ac:chgData name="Minh Mẫn" userId="74e9d1b56e53dad3" providerId="LiveId" clId="{E18C404C-14D7-488C-9EC1-149B9F486579}" dt="2024-10-18T16:20:05.803" v="1139" actId="1076"/>
          <ac:picMkLst>
            <pc:docMk/>
            <pc:sldMk cId="1500004304" sldId="257"/>
            <ac:picMk id="2072" creationId="{F608BB1E-B920-3D2D-58FD-5ADAEC7CCC11}"/>
          </ac:picMkLst>
        </pc:picChg>
        <pc:cxnChg chg="mod">
          <ac:chgData name="Minh Mẫn" userId="74e9d1b56e53dad3" providerId="LiveId" clId="{E18C404C-14D7-488C-9EC1-149B9F486579}" dt="2024-10-18T17:09:05.033" v="1518" actId="1076"/>
          <ac:cxnSpMkLst>
            <pc:docMk/>
            <pc:sldMk cId="1500004304" sldId="257"/>
            <ac:cxnSpMk id="22" creationId="{11CF110A-AF82-43E9-C9D2-145CAFA54026}"/>
          </ac:cxnSpMkLst>
        </pc:cxnChg>
        <pc:cxnChg chg="add mod">
          <ac:chgData name="Minh Mẫn" userId="74e9d1b56e53dad3" providerId="LiveId" clId="{E18C404C-14D7-488C-9EC1-149B9F486579}" dt="2024-10-18T17:12:21.741" v="1542" actId="1038"/>
          <ac:cxnSpMkLst>
            <pc:docMk/>
            <pc:sldMk cId="1500004304" sldId="257"/>
            <ac:cxnSpMk id="27" creationId="{FC8D3207-F27C-6D5A-43C5-52B8E404A8A5}"/>
          </ac:cxnSpMkLst>
        </pc:cxnChg>
      </pc:sldChg>
      <pc:sldChg chg="addSp delSp modSp new mod ord modTransition modAnim">
        <pc:chgData name="Minh Mẫn" userId="74e9d1b56e53dad3" providerId="LiveId" clId="{E18C404C-14D7-488C-9EC1-149B9F486579}" dt="2024-10-18T17:09:32.929" v="1519"/>
        <pc:sldMkLst>
          <pc:docMk/>
          <pc:sldMk cId="3292779711" sldId="258"/>
        </pc:sldMkLst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2" creationId="{5DE4869C-598F-5990-0CA7-5EAEDD2E86A3}"/>
          </ac:spMkLst>
        </pc:spChg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3" creationId="{7DE58A80-18FA-AEE5-4ADC-048C5269D264}"/>
          </ac:spMkLst>
        </pc:spChg>
        <pc:spChg chg="add mod">
          <ac:chgData name="Minh Mẫn" userId="74e9d1b56e53dad3" providerId="LiveId" clId="{E18C404C-14D7-488C-9EC1-149B9F486579}" dt="2024-10-18T16:17:28.354" v="1120" actId="1076"/>
          <ac:spMkLst>
            <pc:docMk/>
            <pc:sldMk cId="3292779711" sldId="258"/>
            <ac:spMk id="4" creationId="{888F8774-8A22-68B0-1646-859D8C367703}"/>
          </ac:spMkLst>
        </pc:spChg>
        <pc:spChg chg="add del mod">
          <ac:chgData name="Minh Mẫn" userId="74e9d1b56e53dad3" providerId="LiveId" clId="{E18C404C-14D7-488C-9EC1-149B9F486579}" dt="2024-10-18T15:12:58.351" v="108" actId="478"/>
          <ac:spMkLst>
            <pc:docMk/>
            <pc:sldMk cId="3292779711" sldId="258"/>
            <ac:spMk id="8" creationId="{03D5989B-BCD2-006B-146B-351547929D19}"/>
          </ac:spMkLst>
        </pc:spChg>
        <pc:spChg chg="add mod">
          <ac:chgData name="Minh Mẫn" userId="74e9d1b56e53dad3" providerId="LiveId" clId="{E18C404C-14D7-488C-9EC1-149B9F486579}" dt="2024-10-18T16:18:34.751" v="1131" actId="1076"/>
          <ac:spMkLst>
            <pc:docMk/>
            <pc:sldMk cId="3292779711" sldId="258"/>
            <ac:spMk id="9" creationId="{477BBFE1-3789-995B-742F-D8EB6E2AB915}"/>
          </ac:spMkLst>
        </pc:spChg>
        <pc:spChg chg="add mod">
          <ac:chgData name="Minh Mẫn" userId="74e9d1b56e53dad3" providerId="LiveId" clId="{E18C404C-14D7-488C-9EC1-149B9F486579}" dt="2024-10-18T16:18:26.098" v="1130" actId="1076"/>
          <ac:spMkLst>
            <pc:docMk/>
            <pc:sldMk cId="3292779711" sldId="258"/>
            <ac:spMk id="10" creationId="{986C11EF-B154-3C84-2C9D-A40B111D34B9}"/>
          </ac:spMkLst>
        </pc:spChg>
        <pc:picChg chg="add del mod">
          <ac:chgData name="Minh Mẫn" userId="74e9d1b56e53dad3" providerId="LiveId" clId="{E18C404C-14D7-488C-9EC1-149B9F486579}" dt="2024-10-18T15:10:15.729" v="11" actId="478"/>
          <ac:picMkLst>
            <pc:docMk/>
            <pc:sldMk cId="3292779711" sldId="258"/>
            <ac:picMk id="5" creationId="{3A3D0A17-526D-E118-54C6-B8F8517D27AC}"/>
          </ac:picMkLst>
        </pc:picChg>
        <pc:picChg chg="add del mod">
          <ac:chgData name="Minh Mẫn" userId="74e9d1b56e53dad3" providerId="LiveId" clId="{E18C404C-14D7-488C-9EC1-149B9F486579}" dt="2024-10-18T15:11:21.168" v="60" actId="478"/>
          <ac:picMkLst>
            <pc:docMk/>
            <pc:sldMk cId="3292779711" sldId="258"/>
            <ac:picMk id="6" creationId="{4DD1E34C-C4DC-BC2B-9095-497295ED8BE0}"/>
          </ac:picMkLst>
        </pc:picChg>
        <pc:picChg chg="add del mod">
          <ac:chgData name="Minh Mẫn" userId="74e9d1b56e53dad3" providerId="LiveId" clId="{E18C404C-14D7-488C-9EC1-149B9F486579}" dt="2024-10-18T15:11:55.327" v="64" actId="478"/>
          <ac:picMkLst>
            <pc:docMk/>
            <pc:sldMk cId="3292779711" sldId="258"/>
            <ac:picMk id="7" creationId="{05BFFA1C-2823-416B-D25F-13DFE4E3D47F}"/>
          </ac:picMkLst>
        </pc:picChg>
        <pc:picChg chg="add del mod">
          <ac:chgData name="Minh Mẫn" userId="74e9d1b56e53dad3" providerId="LiveId" clId="{E18C404C-14D7-488C-9EC1-149B9F486579}" dt="2024-10-18T16:14:47.283" v="1066" actId="21"/>
          <ac:picMkLst>
            <pc:docMk/>
            <pc:sldMk cId="3292779711" sldId="258"/>
            <ac:picMk id="4098" creationId="{AD514F7F-3173-2E2C-CDC9-521E3AEB73FB}"/>
          </ac:picMkLst>
        </pc:picChg>
        <pc:picChg chg="add mod">
          <ac:chgData name="Minh Mẫn" userId="74e9d1b56e53dad3" providerId="LiveId" clId="{E18C404C-14D7-488C-9EC1-149B9F486579}" dt="2024-10-18T16:18:26.098" v="1130" actId="1076"/>
          <ac:picMkLst>
            <pc:docMk/>
            <pc:sldMk cId="3292779711" sldId="258"/>
            <ac:picMk id="4100" creationId="{43681C7A-1B2A-088D-E2D9-7803104D491F}"/>
          </ac:picMkLst>
        </pc:picChg>
      </pc:sldChg>
      <pc:sldChg chg="addSp delSp modSp mod modTransition modAnim">
        <pc:chgData name="Minh Mẫn" userId="74e9d1b56e53dad3" providerId="LiveId" clId="{E18C404C-14D7-488C-9EC1-149B9F486579}" dt="2024-10-18T17:09:42.174" v="1521"/>
        <pc:sldMkLst>
          <pc:docMk/>
          <pc:sldMk cId="1227983628" sldId="259"/>
        </pc:sldMkLst>
        <pc:spChg chg="add del mod">
          <ac:chgData name="Minh Mẫn" userId="74e9d1b56e53dad3" providerId="LiveId" clId="{E18C404C-14D7-488C-9EC1-149B9F486579}" dt="2024-10-18T15:26:50.880" v="348" actId="478"/>
          <ac:spMkLst>
            <pc:docMk/>
            <pc:sldMk cId="1227983628" sldId="259"/>
            <ac:spMk id="3" creationId="{D75094DE-AF0F-7712-E0C4-8A1EF0351A99}"/>
          </ac:spMkLst>
        </pc:spChg>
        <pc:spChg chg="add mod">
          <ac:chgData name="Minh Mẫn" userId="74e9d1b56e53dad3" providerId="LiveId" clId="{E18C404C-14D7-488C-9EC1-149B9F486579}" dt="2024-10-18T15:33:30.857" v="440"/>
          <ac:spMkLst>
            <pc:docMk/>
            <pc:sldMk cId="1227983628" sldId="259"/>
            <ac:spMk id="4" creationId="{65745203-8722-DE4A-1719-8DCEF5F97420}"/>
          </ac:spMkLst>
        </pc:spChg>
        <pc:spChg chg="mod">
          <ac:chgData name="Minh Mẫn" userId="74e9d1b56e53dad3" providerId="LiveId" clId="{E18C404C-14D7-488C-9EC1-149B9F486579}" dt="2024-10-18T15:24:15.447" v="329" actId="20577"/>
          <ac:spMkLst>
            <pc:docMk/>
            <pc:sldMk cId="1227983628" sldId="259"/>
            <ac:spMk id="5" creationId="{1981F77E-DFB5-000B-ECF4-456078A27D7E}"/>
          </ac:spMkLst>
        </pc:spChg>
        <pc:spChg chg="del mod">
          <ac:chgData name="Minh Mẫn" userId="74e9d1b56e53dad3" providerId="LiveId" clId="{E18C404C-14D7-488C-9EC1-149B9F486579}" dt="2024-10-18T15:33:37.776" v="441" actId="478"/>
          <ac:spMkLst>
            <pc:docMk/>
            <pc:sldMk cId="1227983628" sldId="259"/>
            <ac:spMk id="6" creationId="{C5FB0134-AEB2-3971-AEAA-2DA343F94DAD}"/>
          </ac:spMkLst>
        </pc:spChg>
        <pc:spChg chg="del">
          <ac:chgData name="Minh Mẫn" userId="74e9d1b56e53dad3" providerId="LiveId" clId="{E18C404C-14D7-488C-9EC1-149B9F486579}" dt="2024-10-18T15:24:58.604" v="332" actId="478"/>
          <ac:spMkLst>
            <pc:docMk/>
            <pc:sldMk cId="1227983628" sldId="259"/>
            <ac:spMk id="7" creationId="{73EF9904-8745-2B56-856A-1896B44F5349}"/>
          </ac:spMkLst>
        </pc:spChg>
        <pc:spChg chg="add mod">
          <ac:chgData name="Minh Mẫn" userId="74e9d1b56e53dad3" providerId="LiveId" clId="{E18C404C-14D7-488C-9EC1-149B9F486579}" dt="2024-10-18T15:44:38.639" v="772" actId="1076"/>
          <ac:spMkLst>
            <pc:docMk/>
            <pc:sldMk cId="1227983628" sldId="259"/>
            <ac:spMk id="8" creationId="{A1EE2C72-BAB1-CC4A-0149-F5B446B9C966}"/>
          </ac:spMkLst>
        </pc:spChg>
        <pc:spChg chg="add del mod">
          <ac:chgData name="Minh Mẫn" userId="74e9d1b56e53dad3" providerId="LiveId" clId="{E18C404C-14D7-488C-9EC1-149B9F486579}" dt="2024-10-18T15:36:06.132" v="463" actId="21"/>
          <ac:spMkLst>
            <pc:docMk/>
            <pc:sldMk cId="1227983628" sldId="259"/>
            <ac:spMk id="10" creationId="{DD88004D-DAA2-2663-7340-9BF89CB36655}"/>
          </ac:spMkLst>
        </pc:spChg>
        <pc:spChg chg="add mod">
          <ac:chgData name="Minh Mẫn" userId="74e9d1b56e53dad3" providerId="LiveId" clId="{E18C404C-14D7-488C-9EC1-149B9F486579}" dt="2024-10-18T15:45:29.447" v="779" actId="1076"/>
          <ac:spMkLst>
            <pc:docMk/>
            <pc:sldMk cId="1227983628" sldId="259"/>
            <ac:spMk id="11" creationId="{31FBFD46-5518-BF00-DBE0-F998412850E2}"/>
          </ac:spMkLst>
        </pc:spChg>
        <pc:spChg chg="add mod">
          <ac:chgData name="Minh Mẫn" userId="74e9d1b56e53dad3" providerId="LiveId" clId="{E18C404C-14D7-488C-9EC1-149B9F486579}" dt="2024-10-18T15:45:10.574" v="776" actId="1076"/>
          <ac:spMkLst>
            <pc:docMk/>
            <pc:sldMk cId="1227983628" sldId="259"/>
            <ac:spMk id="12" creationId="{020693D7-E15A-D3AF-D407-C306A7CAA131}"/>
          </ac:spMkLst>
        </pc:spChg>
        <pc:picChg chg="del">
          <ac:chgData name="Minh Mẫn" userId="74e9d1b56e53dad3" providerId="LiveId" clId="{E18C404C-14D7-488C-9EC1-149B9F486579}" dt="2024-10-18T15:24:55.284" v="331" actId="478"/>
          <ac:picMkLst>
            <pc:docMk/>
            <pc:sldMk cId="1227983628" sldId="259"/>
            <ac:picMk id="1026" creationId="{4250F613-E6AE-1D9B-3B3F-B0C9DA76F7DA}"/>
          </ac:picMkLst>
        </pc:picChg>
        <pc:picChg chg="add mod">
          <ac:chgData name="Minh Mẫn" userId="74e9d1b56e53dad3" providerId="LiveId" clId="{E18C404C-14D7-488C-9EC1-149B9F486579}" dt="2024-10-18T16:19:36.942" v="1137" actId="1076"/>
          <ac:picMkLst>
            <pc:docMk/>
            <pc:sldMk cId="1227983628" sldId="259"/>
            <ac:picMk id="3074" creationId="{8AC34EAA-BB69-18CC-9806-65965E817A60}"/>
          </ac:picMkLst>
        </pc:picChg>
        <pc:picChg chg="add mod">
          <ac:chgData name="Minh Mẫn" userId="74e9d1b56e53dad3" providerId="LiveId" clId="{E18C404C-14D7-488C-9EC1-149B9F486579}" dt="2024-10-18T16:15:38.333" v="1112" actId="1076"/>
          <ac:picMkLst>
            <pc:docMk/>
            <pc:sldMk cId="1227983628" sldId="259"/>
            <ac:picMk id="4098" creationId="{AD514F7F-3173-2E2C-CDC9-521E3AEB73FB}"/>
          </ac:picMkLst>
        </pc:picChg>
        <pc:cxnChg chg="add mod">
          <ac:chgData name="Minh Mẫn" userId="74e9d1b56e53dad3" providerId="LiveId" clId="{E18C404C-14D7-488C-9EC1-149B9F486579}" dt="2024-10-18T15:45:51.309" v="787" actId="1037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E18C404C-14D7-488C-9EC1-149B9F486579}" dt="2024-10-18T17:10:36.162" v="1527"/>
        <pc:sldMkLst>
          <pc:docMk/>
          <pc:sldMk cId="2275687425" sldId="260"/>
        </pc:sldMkLst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2" creationId="{34C1B187-BFB2-1A44-1ECD-AFD0091457FC}"/>
          </ac:spMkLst>
        </pc:spChg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3" creationId="{FB070593-4CED-8B75-37D2-F922F0EDABB9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5" creationId="{470F7AEA-FB09-C055-6622-16E1C6CD3815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6" creationId="{1A904EC7-0B19-376A-F349-2BBFB2EEBFF0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7" creationId="{DC34AEF0-C4F4-AABE-B0E7-62532B40A873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8" creationId="{0274E570-A477-1DBD-9DEE-30F19A2979C2}"/>
          </ac:spMkLst>
        </pc:spChg>
        <pc:spChg chg="add del mod">
          <ac:chgData name="Minh Mẫn" userId="74e9d1b56e53dad3" providerId="LiveId" clId="{E18C404C-14D7-488C-9EC1-149B9F486579}" dt="2024-10-18T15:46:16.290" v="788" actId="478"/>
          <ac:spMkLst>
            <pc:docMk/>
            <pc:sldMk cId="2275687425" sldId="260"/>
            <ac:spMk id="10" creationId="{DD88004D-DAA2-2663-7340-9BF89CB36655}"/>
          </ac:spMkLst>
        </pc:spChg>
        <pc:grpChg chg="add mod">
          <ac:chgData name="Minh Mẫn" userId="74e9d1b56e53dad3" providerId="LiveId" clId="{E18C404C-14D7-488C-9EC1-149B9F486579}" dt="2024-10-18T17:06:07.148" v="1501" actId="164"/>
          <ac:grpSpMkLst>
            <pc:docMk/>
            <pc:sldMk cId="2275687425" sldId="260"/>
            <ac:grpSpMk id="9" creationId="{69B49CCD-74D6-C0D2-5494-4084F98A29AF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1" creationId="{2074D902-06AA-2611-EF32-AF06247F3C57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2" creationId="{E0D603AC-B112-EE39-9AA9-EAC6701ACE73}"/>
          </ac:grpSpMkLst>
        </pc:grpChg>
        <pc:picChg chg="add mod">
          <ac:chgData name="Minh Mẫn" userId="74e9d1b56e53dad3" providerId="LiveId" clId="{E18C404C-14D7-488C-9EC1-149B9F486579}" dt="2024-10-18T17:10:24.230" v="1524" actId="164"/>
          <ac:picMkLst>
            <pc:docMk/>
            <pc:sldMk cId="2275687425" sldId="260"/>
            <ac:picMk id="5122" creationId="{742FE0FD-BE26-C1AB-C6F5-0E21AB19591C}"/>
          </ac:picMkLst>
        </pc:picChg>
      </pc:sldChg>
      <pc:sldChg chg="addSp delSp modSp new mod modTransition">
        <pc:chgData name="Minh Mẫn" userId="74e9d1b56e53dad3" providerId="LiveId" clId="{E18C404C-14D7-488C-9EC1-149B9F486579}" dt="2024-10-18T17:17:17.227" v="1594" actId="1076"/>
        <pc:sldMkLst>
          <pc:docMk/>
          <pc:sldMk cId="1437859948" sldId="261"/>
        </pc:sldMkLst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2" creationId="{99979C4E-216D-0DA1-FA9E-AAD79A81B360}"/>
          </ac:spMkLst>
        </pc:spChg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3" creationId="{1339FE7E-9B16-CF93-B647-12B4CC0282C7}"/>
          </ac:spMkLst>
        </pc:spChg>
        <pc:spChg chg="add del mod">
          <ac:chgData name="Minh Mẫn" userId="74e9d1b56e53dad3" providerId="LiveId" clId="{E18C404C-14D7-488C-9EC1-149B9F486579}" dt="2024-10-18T16:36:40.209" v="1260" actId="478"/>
          <ac:spMkLst>
            <pc:docMk/>
            <pc:sldMk cId="1437859948" sldId="261"/>
            <ac:spMk id="4" creationId="{3D050815-B608-1FF2-D739-9CACA671C418}"/>
          </ac:spMkLst>
        </pc:spChg>
        <pc:spChg chg="add mod">
          <ac:chgData name="Minh Mẫn" userId="74e9d1b56e53dad3" providerId="LiveId" clId="{E18C404C-14D7-488C-9EC1-149B9F486579}" dt="2024-10-18T17:16:09.542" v="1583" actId="14100"/>
          <ac:spMkLst>
            <pc:docMk/>
            <pc:sldMk cId="1437859948" sldId="261"/>
            <ac:spMk id="5" creationId="{45BF4045-161E-0673-7368-ACB7F2C53A0C}"/>
          </ac:spMkLst>
        </pc:spChg>
        <pc:spChg chg="add mod">
          <ac:chgData name="Minh Mẫn" userId="74e9d1b56e53dad3" providerId="LiveId" clId="{E18C404C-14D7-488C-9EC1-149B9F486579}" dt="2024-10-18T17:01:02.122" v="1454" actId="1076"/>
          <ac:spMkLst>
            <pc:docMk/>
            <pc:sldMk cId="1437859948" sldId="261"/>
            <ac:spMk id="7" creationId="{5069172D-A19C-10E8-DE7F-4F8F4C9248FE}"/>
          </ac:spMkLst>
        </pc:spChg>
        <pc:spChg chg="add mod">
          <ac:chgData name="Minh Mẫn" userId="74e9d1b56e53dad3" providerId="LiveId" clId="{E18C404C-14D7-488C-9EC1-149B9F486579}" dt="2024-10-18T17:01:08.428" v="1455" actId="1076"/>
          <ac:spMkLst>
            <pc:docMk/>
            <pc:sldMk cId="1437859948" sldId="261"/>
            <ac:spMk id="8" creationId="{BC5A6E46-F60F-DB38-798D-6C2851EF0000}"/>
          </ac:spMkLst>
        </pc:spChg>
        <pc:spChg chg="add mod">
          <ac:chgData name="Minh Mẫn" userId="74e9d1b56e53dad3" providerId="LiveId" clId="{E18C404C-14D7-488C-9EC1-149B9F486579}" dt="2024-10-18T17:17:17.227" v="1594" actId="1076"/>
          <ac:spMkLst>
            <pc:docMk/>
            <pc:sldMk cId="1437859948" sldId="261"/>
            <ac:spMk id="9" creationId="{A1D8F958-8DDE-5092-3966-1826E7B165C0}"/>
          </ac:spMkLst>
        </pc:spChg>
        <pc:picChg chg="add mod">
          <ac:chgData name="Minh Mẫn" userId="74e9d1b56e53dad3" providerId="LiveId" clId="{E18C404C-14D7-488C-9EC1-149B9F486579}" dt="2024-10-18T17:01:14.867" v="1456" actId="1076"/>
          <ac:picMkLst>
            <pc:docMk/>
            <pc:sldMk cId="1437859948" sldId="261"/>
            <ac:picMk id="6146" creationId="{D4B4D698-AECA-8EBD-E8FE-D95A229514BD}"/>
          </ac:picMkLst>
        </pc:picChg>
        <pc:picChg chg="add mod">
          <ac:chgData name="Minh Mẫn" userId="74e9d1b56e53dad3" providerId="LiveId" clId="{E18C404C-14D7-488C-9EC1-149B9F486579}" dt="2024-10-18T17:16:34.158" v="1587" actId="1076"/>
          <ac:picMkLst>
            <pc:docMk/>
            <pc:sldMk cId="1437859948" sldId="261"/>
            <ac:picMk id="6148" creationId="{B9F78AA2-BC86-FD2B-F621-786D85ED0B8D}"/>
          </ac:picMkLst>
        </pc:picChg>
      </pc:sldChg>
    </pc:docChg>
  </pc:docChgLst>
  <pc:docChgLst>
    <pc:chgData name="Minh Mẫn" userId="74e9d1b56e53dad3" providerId="LiveId" clId="{654103E7-75BC-412B-8172-21505EEBEE43}"/>
    <pc:docChg chg="undo custSel addSld modSld">
      <pc:chgData name="Minh Mẫn" userId="74e9d1b56e53dad3" providerId="LiveId" clId="{654103E7-75BC-412B-8172-21505EEBEE43}" dt="2024-10-29T00:01:34.091" v="283" actId="1076"/>
      <pc:docMkLst>
        <pc:docMk/>
      </pc:docMkLst>
      <pc:sldChg chg="addSp delSp modSp mod modAnim">
        <pc:chgData name="Minh Mẫn" userId="74e9d1b56e53dad3" providerId="LiveId" clId="{654103E7-75BC-412B-8172-21505EEBEE43}" dt="2024-10-28T13:51:11.164" v="244"/>
        <pc:sldMkLst>
          <pc:docMk/>
          <pc:sldMk cId="1227983628" sldId="259"/>
        </pc:sldMkLst>
        <pc:spChg chg="add del mod">
          <ac:chgData name="Minh Mẫn" userId="74e9d1b56e53dad3" providerId="LiveId" clId="{654103E7-75BC-412B-8172-21505EEBEE43}" dt="2024-10-28T13:23:35.952" v="54"/>
          <ac:spMkLst>
            <pc:docMk/>
            <pc:sldMk cId="1227983628" sldId="259"/>
            <ac:spMk id="2" creationId="{4711E54D-EBCC-F30A-EBEB-AEB71B8BB220}"/>
          </ac:spMkLst>
        </pc:spChg>
        <pc:spChg chg="add mod">
          <ac:chgData name="Minh Mẫn" userId="74e9d1b56e53dad3" providerId="LiveId" clId="{654103E7-75BC-412B-8172-21505EEBEE43}" dt="2024-10-28T13:28:41.154" v="91" actId="1076"/>
          <ac:spMkLst>
            <pc:docMk/>
            <pc:sldMk cId="1227983628" sldId="259"/>
            <ac:spMk id="3" creationId="{68EFFDB5-DD30-8A0F-2684-FEB946AD37D8}"/>
          </ac:spMkLst>
        </pc:spChg>
        <pc:spChg chg="add mod">
          <ac:chgData name="Minh Mẫn" userId="74e9d1b56e53dad3" providerId="LiveId" clId="{654103E7-75BC-412B-8172-21505EEBEE43}" dt="2024-10-28T13:28:36.074" v="90" actId="1076"/>
          <ac:spMkLst>
            <pc:docMk/>
            <pc:sldMk cId="1227983628" sldId="259"/>
            <ac:spMk id="4" creationId="{BC4A83D8-41C0-6900-ABC2-294384EEFC95}"/>
          </ac:spMkLst>
        </pc:spChg>
        <pc:spChg chg="mod">
          <ac:chgData name="Minh Mẫn" userId="74e9d1b56e53dad3" providerId="LiveId" clId="{654103E7-75BC-412B-8172-21505EEBEE43}" dt="2024-10-28T13:31:19.461" v="115" actId="20577"/>
          <ac:spMkLst>
            <pc:docMk/>
            <pc:sldMk cId="1227983628" sldId="259"/>
            <ac:spMk id="5" creationId="{1981F77E-DFB5-000B-ECF4-456078A27D7E}"/>
          </ac:spMkLst>
        </pc:spChg>
        <pc:spChg chg="add mod">
          <ac:chgData name="Minh Mẫn" userId="74e9d1b56e53dad3" providerId="LiveId" clId="{654103E7-75BC-412B-8172-21505EEBEE43}" dt="2024-10-28T13:27:01.694" v="82" actId="14100"/>
          <ac:spMkLst>
            <pc:docMk/>
            <pc:sldMk cId="1227983628" sldId="259"/>
            <ac:spMk id="6" creationId="{847A17C2-5861-F7B7-6655-B7D235A231E8}"/>
          </ac:spMkLst>
        </pc:spChg>
        <pc:spChg chg="add mod">
          <ac:chgData name="Minh Mẫn" userId="74e9d1b56e53dad3" providerId="LiveId" clId="{654103E7-75BC-412B-8172-21505EEBEE43}" dt="2024-10-28T13:29:29.593" v="92" actId="1076"/>
          <ac:spMkLst>
            <pc:docMk/>
            <pc:sldMk cId="1227983628" sldId="259"/>
            <ac:spMk id="7" creationId="{D4C23A69-1DD4-7E6C-AA5A-AEC24826774F}"/>
          </ac:spMkLst>
        </pc:spChg>
        <pc:spChg chg="del mod">
          <ac:chgData name="Minh Mẫn" userId="74e9d1b56e53dad3" providerId="LiveId" clId="{654103E7-75BC-412B-8172-21505EEBEE43}" dt="2024-10-28T13:22:58.946" v="48" actId="21"/>
          <ac:spMkLst>
            <pc:docMk/>
            <pc:sldMk cId="1227983628" sldId="259"/>
            <ac:spMk id="8" creationId="{A1EE2C72-BAB1-CC4A-0149-F5B446B9C966}"/>
          </ac:spMkLst>
        </pc:spChg>
        <pc:spChg chg="del">
          <ac:chgData name="Minh Mẫn" userId="74e9d1b56e53dad3" providerId="LiveId" clId="{654103E7-75BC-412B-8172-21505EEBEE43}" dt="2024-10-28T13:17:45.128" v="20" actId="21"/>
          <ac:spMkLst>
            <pc:docMk/>
            <pc:sldMk cId="1227983628" sldId="259"/>
            <ac:spMk id="11" creationId="{31FBFD46-5518-BF00-DBE0-F998412850E2}"/>
          </ac:spMkLst>
        </pc:spChg>
        <pc:spChg chg="del">
          <ac:chgData name="Minh Mẫn" userId="74e9d1b56e53dad3" providerId="LiveId" clId="{654103E7-75BC-412B-8172-21505EEBEE43}" dt="2024-10-28T13:18:01.492" v="23" actId="21"/>
          <ac:spMkLst>
            <pc:docMk/>
            <pc:sldMk cId="1227983628" sldId="259"/>
            <ac:spMk id="12" creationId="{020693D7-E15A-D3AF-D407-C306A7CAA131}"/>
          </ac:spMkLst>
        </pc:spChg>
        <pc:picChg chg="add mod">
          <ac:chgData name="Minh Mẫn" userId="74e9d1b56e53dad3" providerId="LiveId" clId="{654103E7-75BC-412B-8172-21505EEBEE43}" dt="2024-10-28T13:12:20.596" v="8" actId="14100"/>
          <ac:picMkLst>
            <pc:docMk/>
            <pc:sldMk cId="1227983628" sldId="259"/>
            <ac:picMk id="1026" creationId="{0AC476F8-BDFF-8693-1490-B95E8789B2C3}"/>
          </ac:picMkLst>
        </pc:picChg>
        <pc:picChg chg="add mod">
          <ac:chgData name="Minh Mẫn" userId="74e9d1b56e53dad3" providerId="LiveId" clId="{654103E7-75BC-412B-8172-21505EEBEE43}" dt="2024-10-28T13:28:20.406" v="89" actId="14100"/>
          <ac:picMkLst>
            <pc:docMk/>
            <pc:sldMk cId="1227983628" sldId="259"/>
            <ac:picMk id="1028" creationId="{5081B6E0-2DDD-6B5A-EB0E-DE38EFA89D27}"/>
          </ac:picMkLst>
        </pc:picChg>
        <pc:picChg chg="del mod">
          <ac:chgData name="Minh Mẫn" userId="74e9d1b56e53dad3" providerId="LiveId" clId="{654103E7-75BC-412B-8172-21505EEBEE43}" dt="2024-10-28T13:12:23.038" v="9" actId="478"/>
          <ac:picMkLst>
            <pc:docMk/>
            <pc:sldMk cId="1227983628" sldId="259"/>
            <ac:picMk id="3074" creationId="{8AC34EAA-BB69-18CC-9806-65965E817A60}"/>
          </ac:picMkLst>
        </pc:picChg>
        <pc:picChg chg="del">
          <ac:chgData name="Minh Mẫn" userId="74e9d1b56e53dad3" providerId="LiveId" clId="{654103E7-75BC-412B-8172-21505EEBEE43}" dt="2024-10-28T13:19:50.026" v="40" actId="21"/>
          <ac:picMkLst>
            <pc:docMk/>
            <pc:sldMk cId="1227983628" sldId="259"/>
            <ac:picMk id="4098" creationId="{AD514F7F-3173-2E2C-CDC9-521E3AEB73FB}"/>
          </ac:picMkLst>
        </pc:picChg>
        <pc:cxnChg chg="del">
          <ac:chgData name="Minh Mẫn" userId="74e9d1b56e53dad3" providerId="LiveId" clId="{654103E7-75BC-412B-8172-21505EEBEE43}" dt="2024-10-28T13:18:09.322" v="25" actId="21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Anim">
        <pc:chgData name="Minh Mẫn" userId="74e9d1b56e53dad3" providerId="LiveId" clId="{654103E7-75BC-412B-8172-21505EEBEE43}" dt="2024-10-24T02:34:56.995" v="3"/>
        <pc:sldMkLst>
          <pc:docMk/>
          <pc:sldMk cId="3618181950" sldId="262"/>
        </pc:sldMkLst>
        <pc:spChg chg="del">
          <ac:chgData name="Minh Mẫn" userId="74e9d1b56e53dad3" providerId="LiveId" clId="{654103E7-75BC-412B-8172-21505EEBEE43}" dt="2024-10-24T02:34:41.522" v="1" actId="478"/>
          <ac:spMkLst>
            <pc:docMk/>
            <pc:sldMk cId="3618181950" sldId="262"/>
            <ac:spMk id="2" creationId="{6355B29F-FCC3-97F8-21A1-A25E2E759AD1}"/>
          </ac:spMkLst>
        </pc:spChg>
        <pc:spChg chg="del">
          <ac:chgData name="Minh Mẫn" userId="74e9d1b56e53dad3" providerId="LiveId" clId="{654103E7-75BC-412B-8172-21505EEBEE43}" dt="2024-10-24T02:34:43.356" v="2" actId="478"/>
          <ac:spMkLst>
            <pc:docMk/>
            <pc:sldMk cId="3618181950" sldId="262"/>
            <ac:spMk id="3" creationId="{189D7DDA-15E5-D165-11D5-78AF8E4D49A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4" creationId="{F1B4D161-82FA-56EE-D999-DCFE7D421635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5" creationId="{465C74E3-E7B6-B75A-458A-BDE4C543600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6" creationId="{AEE5AC4A-A46A-4388-72DE-BF75454EC32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7" creationId="{E6589678-1BCD-0B04-F031-D1A989C7DACA}"/>
          </ac:spMkLst>
        </pc:spChg>
        <pc:picChg chg="add mod">
          <ac:chgData name="Minh Mẫn" userId="74e9d1b56e53dad3" providerId="LiveId" clId="{654103E7-75BC-412B-8172-21505EEBEE43}" dt="2024-10-24T02:34:56.995" v="3"/>
          <ac:picMkLst>
            <pc:docMk/>
            <pc:sldMk cId="3618181950" sldId="262"/>
            <ac:picMk id="8" creationId="{F6CC2C6E-1C4D-07AB-F713-F0CF18EDF906}"/>
          </ac:picMkLst>
        </pc:picChg>
      </pc:sldChg>
      <pc:sldChg chg="addSp delSp modSp new mod modTransition delAnim modAnim">
        <pc:chgData name="Minh Mẫn" userId="74e9d1b56e53dad3" providerId="LiveId" clId="{654103E7-75BC-412B-8172-21505EEBEE43}" dt="2024-10-29T00:01:02.717" v="282"/>
        <pc:sldMkLst>
          <pc:docMk/>
          <pc:sldMk cId="2548120959" sldId="263"/>
        </pc:sldMkLst>
        <pc:spChg chg="del">
          <ac:chgData name="Minh Mẫn" userId="74e9d1b56e53dad3" providerId="LiveId" clId="{654103E7-75BC-412B-8172-21505EEBEE43}" dt="2024-10-28T13:16:41.775" v="14" actId="478"/>
          <ac:spMkLst>
            <pc:docMk/>
            <pc:sldMk cId="2548120959" sldId="263"/>
            <ac:spMk id="2" creationId="{724A53C2-CB19-24E1-0F98-C277AE4DC52E}"/>
          </ac:spMkLst>
        </pc:spChg>
        <pc:spChg chg="add mod">
          <ac:chgData name="Minh Mẫn" userId="74e9d1b56e53dad3" providerId="LiveId" clId="{654103E7-75BC-412B-8172-21505EEBEE43}" dt="2024-10-28T23:58:32.263" v="268" actId="1076"/>
          <ac:spMkLst>
            <pc:docMk/>
            <pc:sldMk cId="2548120959" sldId="263"/>
            <ac:spMk id="2" creationId="{F3E19D1E-9073-3527-0123-D758C89317EC}"/>
          </ac:spMkLst>
        </pc:spChg>
        <pc:spChg chg="del">
          <ac:chgData name="Minh Mẫn" userId="74e9d1b56e53dad3" providerId="LiveId" clId="{654103E7-75BC-412B-8172-21505EEBEE43}" dt="2024-10-28T13:16:39.590" v="13" actId="478"/>
          <ac:spMkLst>
            <pc:docMk/>
            <pc:sldMk cId="2548120959" sldId="263"/>
            <ac:spMk id="3" creationId="{6A749BB4-9B35-2463-061F-6790418E9731}"/>
          </ac:spMkLst>
        </pc:spChg>
        <pc:spChg chg="add mod">
          <ac:chgData name="Minh Mẫn" userId="74e9d1b56e53dad3" providerId="LiveId" clId="{654103E7-75BC-412B-8172-21505EEBEE43}" dt="2024-10-28T13:32:05.668" v="122" actId="20577"/>
          <ac:spMkLst>
            <pc:docMk/>
            <pc:sldMk cId="2548120959" sldId="263"/>
            <ac:spMk id="4" creationId="{CB8F3007-B302-4A3C-88ED-39C9A6DBE9ED}"/>
          </ac:spMkLst>
        </pc:spChg>
        <pc:spChg chg="add del mod">
          <ac:chgData name="Minh Mẫn" userId="74e9d1b56e53dad3" providerId="LiveId" clId="{654103E7-75BC-412B-8172-21505EEBEE43}" dt="2024-10-28T13:16:52.084" v="17" actId="478"/>
          <ac:spMkLst>
            <pc:docMk/>
            <pc:sldMk cId="2548120959" sldId="263"/>
            <ac:spMk id="5" creationId="{568FDF52-C5AB-777D-4A7F-6EC4E8D54C9F}"/>
          </ac:spMkLst>
        </pc:spChg>
        <pc:spChg chg="add del mod">
          <ac:chgData name="Minh Mẫn" userId="74e9d1b56e53dad3" providerId="LiveId" clId="{654103E7-75BC-412B-8172-21505EEBEE43}" dt="2024-10-28T13:16:49.216" v="16" actId="478"/>
          <ac:spMkLst>
            <pc:docMk/>
            <pc:sldMk cId="2548120959" sldId="263"/>
            <ac:spMk id="6" creationId="{619F0DF7-53F1-9687-C4E7-4AA85F52927E}"/>
          </ac:spMkLst>
        </pc:spChg>
        <pc:spChg chg="add del mod">
          <ac:chgData name="Minh Mẫn" userId="74e9d1b56e53dad3" providerId="LiveId" clId="{654103E7-75BC-412B-8172-21505EEBEE43}" dt="2024-10-28T13:31:28.546" v="116" actId="478"/>
          <ac:spMkLst>
            <pc:docMk/>
            <pc:sldMk cId="2548120959" sldId="263"/>
            <ac:spMk id="8" creationId="{A1EE2C72-BAB1-CC4A-0149-F5B446B9C966}"/>
          </ac:spMkLst>
        </pc:spChg>
        <pc:spChg chg="add del">
          <ac:chgData name="Minh Mẫn" userId="74e9d1b56e53dad3" providerId="LiveId" clId="{654103E7-75BC-412B-8172-21505EEBEE43}" dt="2024-10-28T13:34:53.552" v="137" actId="22"/>
          <ac:spMkLst>
            <pc:docMk/>
            <pc:sldMk cId="2548120959" sldId="263"/>
            <ac:spMk id="10" creationId="{3EB25214-DF2E-F5A6-211D-AEBD689FF6BF}"/>
          </ac:spMkLst>
        </pc:spChg>
        <pc:spChg chg="add mod">
          <ac:chgData name="Minh Mẫn" userId="74e9d1b56e53dad3" providerId="LiveId" clId="{654103E7-75BC-412B-8172-21505EEBEE43}" dt="2024-10-29T00:00:34.971" v="278" actId="20577"/>
          <ac:spMkLst>
            <pc:docMk/>
            <pc:sldMk cId="2548120959" sldId="263"/>
            <ac:spMk id="11" creationId="{31FBFD46-5518-BF00-DBE0-F998412850E2}"/>
          </ac:spMkLst>
        </pc:spChg>
        <pc:spChg chg="add del mod">
          <ac:chgData name="Minh Mẫn" userId="74e9d1b56e53dad3" providerId="LiveId" clId="{654103E7-75BC-412B-8172-21505EEBEE43}" dt="2024-10-28T13:37:19.622" v="155" actId="21"/>
          <ac:spMkLst>
            <pc:docMk/>
            <pc:sldMk cId="2548120959" sldId="263"/>
            <ac:spMk id="12" creationId="{020693D7-E15A-D3AF-D407-C306A7CAA131}"/>
          </ac:spMkLst>
        </pc:spChg>
        <pc:spChg chg="add mod">
          <ac:chgData name="Minh Mẫn" userId="74e9d1b56e53dad3" providerId="LiveId" clId="{654103E7-75BC-412B-8172-21505EEBEE43}" dt="2024-10-28T13:45:59.247" v="222" actId="1076"/>
          <ac:spMkLst>
            <pc:docMk/>
            <pc:sldMk cId="2548120959" sldId="263"/>
            <ac:spMk id="15" creationId="{3D3FB200-B2D6-EA7D-B697-08D1C693B1AA}"/>
          </ac:spMkLst>
        </pc:spChg>
        <pc:spChg chg="add mod">
          <ac:chgData name="Minh Mẫn" userId="74e9d1b56e53dad3" providerId="LiveId" clId="{654103E7-75BC-412B-8172-21505EEBEE43}" dt="2024-10-28T23:56:39.643" v="255" actId="14100"/>
          <ac:spMkLst>
            <pc:docMk/>
            <pc:sldMk cId="2548120959" sldId="263"/>
            <ac:spMk id="16" creationId="{E59377F2-611A-5563-0416-DF67263908C5}"/>
          </ac:spMkLst>
        </pc:spChg>
        <pc:spChg chg="add mod">
          <ac:chgData name="Minh Mẫn" userId="74e9d1b56e53dad3" providerId="LiveId" clId="{654103E7-75BC-412B-8172-21505EEBEE43}" dt="2024-10-28T23:56:57.563" v="257" actId="14100"/>
          <ac:spMkLst>
            <pc:docMk/>
            <pc:sldMk cId="2548120959" sldId="263"/>
            <ac:spMk id="17" creationId="{D77339A8-40CD-5C2D-9EBF-022E23875B4E}"/>
          </ac:spMkLst>
        </pc:spChg>
        <pc:spChg chg="add del mod">
          <ac:chgData name="Minh Mẫn" userId="74e9d1b56e53dad3" providerId="LiveId" clId="{654103E7-75BC-412B-8172-21505EEBEE43}" dt="2024-10-28T23:58:36.651" v="269" actId="478"/>
          <ac:spMkLst>
            <pc:docMk/>
            <pc:sldMk cId="2548120959" sldId="263"/>
            <ac:spMk id="18" creationId="{020693D7-E15A-D3AF-D407-C306A7CAA131}"/>
          </ac:spMkLst>
        </pc:spChg>
        <pc:picChg chg="add del mod">
          <ac:chgData name="Minh Mẫn" userId="74e9d1b56e53dad3" providerId="LiveId" clId="{654103E7-75BC-412B-8172-21505EEBEE43}" dt="2024-10-28T13:16:54.668" v="18" actId="478"/>
          <ac:picMkLst>
            <pc:docMk/>
            <pc:sldMk cId="2548120959" sldId="263"/>
            <ac:picMk id="7" creationId="{57D9B33E-E0AE-4ECE-85EE-5F406F3717E1}"/>
          </ac:picMkLst>
        </pc:picChg>
        <pc:picChg chg="add mod modCrop">
          <ac:chgData name="Minh Mẫn" userId="74e9d1b56e53dad3" providerId="LiveId" clId="{654103E7-75BC-412B-8172-21505EEBEE43}" dt="2024-10-28T23:58:24.713" v="267" actId="1076"/>
          <ac:picMkLst>
            <pc:docMk/>
            <pc:sldMk cId="2548120959" sldId="263"/>
            <ac:picMk id="13" creationId="{A7FA256E-E255-96F6-0A4B-8583E5567C9F}"/>
          </ac:picMkLst>
        </pc:picChg>
        <pc:picChg chg="add del mod">
          <ac:chgData name="Minh Mẫn" userId="74e9d1b56e53dad3" providerId="LiveId" clId="{654103E7-75BC-412B-8172-21505EEBEE43}" dt="2024-10-28T13:37:11.895" v="153" actId="21"/>
          <ac:picMkLst>
            <pc:docMk/>
            <pc:sldMk cId="2548120959" sldId="263"/>
            <ac:picMk id="4098" creationId="{AD514F7F-3173-2E2C-CDC9-521E3AEB73FB}"/>
          </ac:picMkLst>
        </pc:picChg>
        <pc:cxnChg chg="add del mod">
          <ac:chgData name="Minh Mẫn" userId="74e9d1b56e53dad3" providerId="LiveId" clId="{654103E7-75BC-412B-8172-21505EEBEE43}" dt="2024-10-28T13:37:25.407" v="157" actId="478"/>
          <ac:cxnSpMkLst>
            <pc:docMk/>
            <pc:sldMk cId="2548120959" sldId="263"/>
            <ac:cxnSpMk id="14" creationId="{B06AB109-5E6D-D0FE-1975-E28D66B1BF53}"/>
          </ac:cxnSpMkLst>
        </pc:cxnChg>
      </pc:sldChg>
      <pc:sldChg chg="addSp delSp modSp new mod modAnim">
        <pc:chgData name="Minh Mẫn" userId="74e9d1b56e53dad3" providerId="LiveId" clId="{654103E7-75BC-412B-8172-21505EEBEE43}" dt="2024-10-29T00:01:34.091" v="283" actId="1076"/>
        <pc:sldMkLst>
          <pc:docMk/>
          <pc:sldMk cId="3416547598" sldId="264"/>
        </pc:sldMkLst>
        <pc:spChg chg="del">
          <ac:chgData name="Minh Mẫn" userId="74e9d1b56e53dad3" providerId="LiveId" clId="{654103E7-75BC-412B-8172-21505EEBEE43}" dt="2024-10-28T13:36:29.746" v="144" actId="478"/>
          <ac:spMkLst>
            <pc:docMk/>
            <pc:sldMk cId="3416547598" sldId="264"/>
            <ac:spMk id="2" creationId="{95A76FF9-788F-E816-E7DC-C295D127A337}"/>
          </ac:spMkLst>
        </pc:spChg>
        <pc:spChg chg="del">
          <ac:chgData name="Minh Mẫn" userId="74e9d1b56e53dad3" providerId="LiveId" clId="{654103E7-75BC-412B-8172-21505EEBEE43}" dt="2024-10-28T13:36:32.727" v="145" actId="478"/>
          <ac:spMkLst>
            <pc:docMk/>
            <pc:sldMk cId="3416547598" sldId="264"/>
            <ac:spMk id="3" creationId="{922AF713-C2CE-BB4C-0E47-847ECDE27D60}"/>
          </ac:spMkLst>
        </pc:spChg>
        <pc:spChg chg="add mod">
          <ac:chgData name="Minh Mẫn" userId="74e9d1b56e53dad3" providerId="LiveId" clId="{654103E7-75BC-412B-8172-21505EEBEE43}" dt="2024-10-28T13:36:57.804" v="149" actId="20577"/>
          <ac:spMkLst>
            <pc:docMk/>
            <pc:sldMk cId="3416547598" sldId="264"/>
            <ac:spMk id="4" creationId="{22B6AA97-988B-8621-AA02-3020285A154A}"/>
          </ac:spMkLst>
        </pc:spChg>
        <pc:spChg chg="add del mod">
          <ac:chgData name="Minh Mẫn" userId="74e9d1b56e53dad3" providerId="LiveId" clId="{654103E7-75BC-412B-8172-21505EEBEE43}" dt="2024-10-28T13:37:05.302" v="151" actId="478"/>
          <ac:spMkLst>
            <pc:docMk/>
            <pc:sldMk cId="3416547598" sldId="264"/>
            <ac:spMk id="5" creationId="{33944FF3-35B8-13BA-8382-91449AF44E6B}"/>
          </ac:spMkLst>
        </pc:spChg>
        <pc:spChg chg="add del mod">
          <ac:chgData name="Minh Mẫn" userId="74e9d1b56e53dad3" providerId="LiveId" clId="{654103E7-75BC-412B-8172-21505EEBEE43}" dt="2024-10-28T13:37:02.934" v="150" actId="478"/>
          <ac:spMkLst>
            <pc:docMk/>
            <pc:sldMk cId="3416547598" sldId="264"/>
            <ac:spMk id="6" creationId="{DF79BA95-50B3-9C44-B940-19A01D78A092}"/>
          </ac:spMkLst>
        </pc:spChg>
        <pc:spChg chg="add del mod">
          <ac:chgData name="Minh Mẫn" userId="74e9d1b56e53dad3" providerId="LiveId" clId="{654103E7-75BC-412B-8172-21505EEBEE43}" dt="2024-10-28T13:51:48.793" v="245" actId="21"/>
          <ac:spMkLst>
            <pc:docMk/>
            <pc:sldMk cId="3416547598" sldId="264"/>
            <ac:spMk id="12" creationId="{020693D7-E15A-D3AF-D407-C306A7CAA131}"/>
          </ac:spMkLst>
        </pc:spChg>
        <pc:picChg chg="add del mod">
          <ac:chgData name="Minh Mẫn" userId="74e9d1b56e53dad3" providerId="LiveId" clId="{654103E7-75BC-412B-8172-21505EEBEE43}" dt="2024-10-28T13:37:06.286" v="152" actId="478"/>
          <ac:picMkLst>
            <pc:docMk/>
            <pc:sldMk cId="3416547598" sldId="264"/>
            <ac:picMk id="7" creationId="{1574F582-8917-528B-7D5D-098DE3A548D4}"/>
          </ac:picMkLst>
        </pc:picChg>
        <pc:picChg chg="add mod">
          <ac:chgData name="Minh Mẫn" userId="74e9d1b56e53dad3" providerId="LiveId" clId="{654103E7-75BC-412B-8172-21505EEBEE43}" dt="2024-10-29T00:01:34.091" v="283" actId="1076"/>
          <ac:picMkLst>
            <pc:docMk/>
            <pc:sldMk cId="3416547598" sldId="264"/>
            <ac:picMk id="4098" creationId="{AD514F7F-3173-2E2C-CDC9-521E3AEB73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E02A-F628-4B0A-897C-4569DE103C0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58831-6BEE-47A0-9B1B-AE1C63E2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58831-6BEE-47A0-9B1B-AE1C63E202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4AD-C6EA-D79E-CA37-E1C7A0D1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60CF-BCB3-0DDB-9D43-EC489A8E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BB6-EDBF-A86D-78C8-4E2B8C67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EEAB-E9D2-C378-CC43-B93C1FA5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5AC9-44DE-8A2E-3B87-AC744A0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04E-6D2E-B808-B226-0AE8AA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57C15-8B06-3111-26A2-BC5BA466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9985-F821-47B2-5DC5-D32D1EEB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32F8-C677-A367-C5D4-08366321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4FE1-76ED-01FA-FC4E-ABD0A0D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846F-47B0-ADF2-83D9-636E35F0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378E-B441-8751-2F83-5B42DBA9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A2ED-9DE2-6C1A-2D92-ACA96E4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0DFC-0EC6-300D-C761-21F0767F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2416-F703-529A-D392-CFDC7DF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25E-E02D-AB02-6517-2D3089D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479-D421-E418-F1E6-C793C94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1F7E-0BFB-A353-D94C-05C49F82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773E-0CE1-E765-B4C1-66C1200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8937-A9A6-4251-B23D-4DB6F3CF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F01-1640-B6EA-5833-401D5D0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5614-9865-08C8-AA07-3373D48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791F-B3B1-2F7D-E2B6-309CE9DA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E0-9DF6-F153-34A2-54621C9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187E-D134-30EB-B31F-BE93342F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76B-41A9-2650-D076-E27C2EAF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E668-616E-F751-799F-5F6E1B7B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5837-D472-CCAA-1D35-EAF89FFC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358-653D-170F-E6D9-1C09959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E53F-7867-2597-1BB7-67E2553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53BD-B4C4-C9F5-0518-E585A1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40C6-1412-7D96-50A4-E8CD291E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EC5E-CCE6-9AE2-E128-73E47946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7163-3875-E726-811D-4E0A543E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F1BA-0399-1B1F-2ECC-AD99F125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8D00-67B2-DA5A-FF1A-6D012322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D874-3B97-2416-8BE1-1F77794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F160-982B-445D-CD77-6BE3381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25DD-D111-2DBA-363D-133B9B2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27C-F739-131C-3169-6D9F75B6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F1FBC-8140-6AFF-FD06-9606F3A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43D74-E4B7-5C56-94F5-90AEC6F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122C-0BAC-7649-7E41-55DFE84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1FF1-1DAD-2D8D-5836-E1BAC1EA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83111-6EB7-6BFE-4D06-D51E078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5E48-3FDA-2EE5-2342-AC21C3F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6481-16C6-CC7E-227A-2764460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1D86-B383-A4DC-F6DD-1C9F9957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5C42-2EBF-8BD3-FC45-40376B37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4C63-C9F4-54FC-E934-7BBCC7D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96EA-45AB-BF53-42AD-F5FA214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6FC2-0312-7346-46AA-E3F901BE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FCD-384C-4079-28B4-566999AB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B4A92-E4DD-8356-9086-0E238409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BC89-57FB-CDEA-F778-3E3B263E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6193-1234-8240-95B3-466D4EC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1E02-FC91-EAF7-C09B-EDFC62F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D66-B828-AA28-C4DA-5E6D621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C1CF6-D6FF-7C6E-D5B4-C66C74D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3C1B-267B-9BC3-80DE-AE804D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50CF-3804-FA6D-0B96-7247EC31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736-F120-4305-85B4-E3F6D7A6DF3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61B4-C4DB-C158-E56A-DA7D838C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7490-3ABB-3A40-559C-EDFC40AD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lqHfYzK7n4" TargetMode="External"/><Relationship Id="rId2" Type="http://schemas.openxmlformats.org/officeDocument/2006/relationships/hyperlink" Target="https://youtu.be/fY3iXHo62k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2A8DDDFF-864B-1334-CF67-FCE09419C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18" b="31461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5E6AB8-90CE-7CC8-B45D-95E264435147}"/>
              </a:ext>
            </a:extLst>
          </p:cNvPr>
          <p:cNvSpPr txBox="1"/>
          <p:nvPr/>
        </p:nvSpPr>
        <p:spPr>
          <a:xfrm>
            <a:off x="7220403" y="484743"/>
            <a:ext cx="376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GIỚI THIỆU CÔNG CỤ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F608BB1E-B920-3D2D-58FD-5ADAEC7C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57" y="1207641"/>
            <a:ext cx="4455885" cy="1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2B2B675-18C5-98CD-9CC5-65E84A0AD50D}"/>
              </a:ext>
            </a:extLst>
          </p:cNvPr>
          <p:cNvGrpSpPr/>
          <p:nvPr/>
        </p:nvGrpSpPr>
        <p:grpSpPr>
          <a:xfrm>
            <a:off x="0" y="5650359"/>
            <a:ext cx="12820645" cy="1207641"/>
            <a:chOff x="0" y="5650359"/>
            <a:chExt cx="12820645" cy="12076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BD7EE6-F781-2031-77C1-6FB8E5B8904F}"/>
                </a:ext>
              </a:extLst>
            </p:cNvPr>
            <p:cNvSpPr txBox="1"/>
            <p:nvPr/>
          </p:nvSpPr>
          <p:spPr>
            <a:xfrm>
              <a:off x="0" y="5650359"/>
              <a:ext cx="12192000" cy="1207641"/>
            </a:xfrm>
            <a:prstGeom prst="rect">
              <a:avLst/>
            </a:prstGeom>
            <a:solidFill>
              <a:schemeClr val="bg1">
                <a:lumMod val="95000"/>
                <a:alpha val="74000"/>
              </a:schemeClr>
            </a:solidFill>
          </p:spPr>
          <p:txBody>
            <a:bodyPr wrap="square" lIns="274320" rIns="640080" rtlCol="0">
              <a:noAutofit/>
            </a:bodyPr>
            <a:lstStyle/>
            <a:p>
              <a:endParaRPr lang="en-US" sz="2800" b="1">
                <a:solidFill>
                  <a:srgbClr val="01102F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5E1EF-56B9-9A7E-94FF-7A23E465A98B}"/>
                </a:ext>
              </a:extLst>
            </p:cNvPr>
            <p:cNvGrpSpPr/>
            <p:nvPr/>
          </p:nvGrpSpPr>
          <p:grpSpPr>
            <a:xfrm>
              <a:off x="4445907" y="5785510"/>
              <a:ext cx="8374738" cy="1015663"/>
              <a:chOff x="4445907" y="5785510"/>
              <a:chExt cx="8374738" cy="10156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0B841-3965-00F8-A772-0B9419479884}"/>
                  </a:ext>
                </a:extLst>
              </p:cNvPr>
              <p:cNvSpPr txBox="1"/>
              <p:nvPr/>
            </p:nvSpPr>
            <p:spPr>
              <a:xfrm>
                <a:off x="4445907" y="5908620"/>
                <a:ext cx="45574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b="1">
                    <a:solidFill>
                      <a:srgbClr val="01102F"/>
                    </a:solidFill>
                  </a:rPr>
                  <a:t>NHÓM THTH </a:t>
                </a:r>
                <a:endParaRPr lang="en-US" sz="4400">
                  <a:solidFill>
                    <a:srgbClr val="01102F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E3B79B-D22D-6702-147E-21B2E4CA7C09}"/>
                  </a:ext>
                </a:extLst>
              </p:cNvPr>
              <p:cNvSpPr txBox="1"/>
              <p:nvPr/>
            </p:nvSpPr>
            <p:spPr>
              <a:xfrm>
                <a:off x="9075963" y="5785510"/>
                <a:ext cx="3744682" cy="1015663"/>
              </a:xfrm>
              <a:prstGeom prst="rect">
                <a:avLst/>
              </a:prstGeom>
              <a:noFill/>
            </p:spPr>
            <p:txBody>
              <a:bodyPr wrap="square" lIns="274320" rIns="0" rtlCol="0">
                <a:spAutoFit/>
              </a:bodyPr>
              <a:lstStyle/>
              <a:p>
                <a:r>
                  <a:rPr lang="en-US" sz="2000" b="1">
                    <a:solidFill>
                      <a:srgbClr val="01102F"/>
                    </a:solidFill>
                  </a:rPr>
                  <a:t>Lê Nguyễn Hoàng Oanh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Huỳnh Nhựt Khoa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Nguyễn Văn Minh Mẫn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CF110A-AF82-43E9-C9D2-145CAFA54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87" y="5908620"/>
                <a:ext cx="0" cy="835726"/>
              </a:xfrm>
              <a:prstGeom prst="line">
                <a:avLst/>
              </a:prstGeom>
              <a:ln w="31750">
                <a:solidFill>
                  <a:srgbClr val="0110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D3207-F27C-6D5A-43C5-52B8E404A8A5}"/>
              </a:ext>
            </a:extLst>
          </p:cNvPr>
          <p:cNvCxnSpPr/>
          <p:nvPr/>
        </p:nvCxnSpPr>
        <p:spPr>
          <a:xfrm>
            <a:off x="7315200" y="979388"/>
            <a:ext cx="45234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0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46259-F0F2-0026-173C-E388E57B8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FA1F70-5F5F-BD24-AEAB-2305DF195638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6035B8-2C30-858E-1A0A-E4C65CF2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34" y="1304405"/>
            <a:ext cx="6440965" cy="430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DDA56D-9E35-3093-71D8-3B6FAF089276}"/>
              </a:ext>
            </a:extLst>
          </p:cNvPr>
          <p:cNvSpPr txBox="1"/>
          <p:nvPr/>
        </p:nvSpPr>
        <p:spPr>
          <a:xfrm>
            <a:off x="218356" y="186203"/>
            <a:ext cx="103499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>
                <a:solidFill>
                  <a:schemeClr val="bg1"/>
                </a:solidFill>
              </a:rPr>
              <a:t>Các bước tạo test case, test suite, chạy thử nghiệm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822C6-5F34-54AD-3089-B75DC349816A}"/>
              </a:ext>
            </a:extLst>
          </p:cNvPr>
          <p:cNvSpPr txBox="1"/>
          <p:nvPr/>
        </p:nvSpPr>
        <p:spPr>
          <a:xfrm>
            <a:off x="218356" y="1143386"/>
            <a:ext cx="57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Tạo</a:t>
            </a:r>
            <a:r>
              <a:rPr lang="en-US" dirty="0"/>
              <a:t> test 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B86BCA-B92A-ED36-58C2-7F5B51BC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18" y="1512718"/>
            <a:ext cx="5832944" cy="37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3C5A9-CFA6-9E50-0D8A-89A6F50B5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2BA0B0-F83A-D9B5-D8C4-9BB2F1247DF9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E28D96-19FC-F42B-8AEC-6BB52A63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34" y="1304405"/>
            <a:ext cx="6440965" cy="430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4E496C-F4FE-98A6-5503-D9A87D8D281C}"/>
              </a:ext>
            </a:extLst>
          </p:cNvPr>
          <p:cNvSpPr txBox="1"/>
          <p:nvPr/>
        </p:nvSpPr>
        <p:spPr>
          <a:xfrm>
            <a:off x="218356" y="186203"/>
            <a:ext cx="111588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>
                <a:solidFill>
                  <a:schemeClr val="bg1"/>
                </a:solidFill>
              </a:rPr>
              <a:t>Các bước tạo test case, test suite, chạy thử nghiệm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1E7B0-0E05-F376-145E-4402A1953635}"/>
              </a:ext>
            </a:extLst>
          </p:cNvPr>
          <p:cNvSpPr txBox="1"/>
          <p:nvPr/>
        </p:nvSpPr>
        <p:spPr>
          <a:xfrm>
            <a:off x="325314" y="1304405"/>
            <a:ext cx="644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Các bước tạo test case, test suite, chạy thử nghiệm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57469-8FDE-9104-8BD9-8A50CE5126CB}"/>
              </a:ext>
            </a:extLst>
          </p:cNvPr>
          <p:cNvSpPr txBox="1"/>
          <p:nvPr/>
        </p:nvSpPr>
        <p:spPr>
          <a:xfrm>
            <a:off x="325314" y="2031023"/>
            <a:ext cx="606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Recoding </a:t>
            </a:r>
            <a:r>
              <a:rPr lang="en-US" dirty="0" err="1"/>
              <a:t>hoặc</a:t>
            </a:r>
            <a:r>
              <a:rPr lang="en-US" dirty="0"/>
              <a:t> Spy </a:t>
            </a:r>
            <a:r>
              <a:rPr lang="en-US" dirty="0" err="1"/>
              <a:t>trên</a:t>
            </a:r>
            <a:r>
              <a:rPr lang="en-US" dirty="0"/>
              <a:t> Toolbar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492A2-5F86-4B50-66B7-5C2557C7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47577"/>
            <a:ext cx="12192000" cy="28679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1962A9-C8FD-E1D2-206F-AED091AE963D}"/>
              </a:ext>
            </a:extLst>
          </p:cNvPr>
          <p:cNvCxnSpPr/>
          <p:nvPr/>
        </p:nvCxnSpPr>
        <p:spPr>
          <a:xfrm flipV="1">
            <a:off x="1239715" y="3034373"/>
            <a:ext cx="0" cy="10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5475BB-36D9-C7FE-C13F-E012C63F8542}"/>
              </a:ext>
            </a:extLst>
          </p:cNvPr>
          <p:cNvCxnSpPr>
            <a:cxnSpLocks/>
          </p:cNvCxnSpPr>
          <p:nvPr/>
        </p:nvCxnSpPr>
        <p:spPr>
          <a:xfrm flipH="1" flipV="1">
            <a:off x="1529862" y="3034373"/>
            <a:ext cx="1197972" cy="10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AA21BC-76DA-BC7B-B123-A47909B9B28A}"/>
              </a:ext>
            </a:extLst>
          </p:cNvPr>
          <p:cNvSpPr txBox="1"/>
          <p:nvPr/>
        </p:nvSpPr>
        <p:spPr>
          <a:xfrm>
            <a:off x="2727834" y="4282440"/>
            <a:ext cx="179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B8B3E-8A83-9BA8-23FF-A9472628FA6F}"/>
              </a:ext>
            </a:extLst>
          </p:cNvPr>
          <p:cNvSpPr txBox="1"/>
          <p:nvPr/>
        </p:nvSpPr>
        <p:spPr>
          <a:xfrm>
            <a:off x="1021080" y="4079631"/>
            <a:ext cx="11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Spy</a:t>
            </a:r>
          </a:p>
        </p:txBody>
      </p:sp>
    </p:spTree>
    <p:extLst>
      <p:ext uri="{BB962C8B-B14F-4D97-AF65-F5344CB8AC3E}">
        <p14:creationId xmlns:p14="http://schemas.microsoft.com/office/powerpoint/2010/main" val="18219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5B74-ED3A-19AA-8241-208D317D0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299B2E-EECF-8F37-941C-E8119DA8842C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87F8D4-E26D-B970-0061-C8FC9D0FA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34" y="1304405"/>
            <a:ext cx="6440965" cy="430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602418-D180-2089-BF6C-DAAE62831E0D}"/>
              </a:ext>
            </a:extLst>
          </p:cNvPr>
          <p:cNvSpPr txBox="1"/>
          <p:nvPr/>
        </p:nvSpPr>
        <p:spPr>
          <a:xfrm>
            <a:off x="218356" y="186203"/>
            <a:ext cx="111588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>
                <a:solidFill>
                  <a:schemeClr val="bg1"/>
                </a:solidFill>
              </a:rPr>
              <a:t>Các bước tạo test case, test suite, chạy thử nghiệm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EC317-6303-3A20-7F7B-C613D3FD876F}"/>
              </a:ext>
            </a:extLst>
          </p:cNvPr>
          <p:cNvSpPr txBox="1"/>
          <p:nvPr/>
        </p:nvSpPr>
        <p:spPr>
          <a:xfrm>
            <a:off x="325314" y="1160463"/>
            <a:ext cx="606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Bước</a:t>
            </a:r>
            <a:r>
              <a:rPr lang="en-US" dirty="0"/>
              <a:t> 5: </a:t>
            </a:r>
            <a:r>
              <a:rPr lang="en-US" dirty="0" err="1"/>
              <a:t>Nhập</a:t>
            </a:r>
            <a:r>
              <a:rPr lang="en-US" dirty="0"/>
              <a:t> URL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muốn</a:t>
            </a:r>
            <a:r>
              <a:rPr lang="en-US" dirty="0"/>
              <a:t> test</a:t>
            </a:r>
          </a:p>
        </p:txBody>
      </p:sp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10755E9-CC5B-EAF3-9F8C-D3E0A0706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4" t="16062" r="28435" b="30321"/>
          <a:stretch/>
        </p:blipFill>
        <p:spPr>
          <a:xfrm>
            <a:off x="1457055" y="1529795"/>
            <a:ext cx="9277890" cy="502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8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BA895-B714-E9F0-0D5D-8039F703E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C41863-E367-7F6F-5304-9BAFC43BDFE5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BFDD76-A5F3-98DA-C03D-0E82E2B6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34" y="1304405"/>
            <a:ext cx="6440965" cy="430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D158FC-4B1F-2591-5C07-6A4ADE8CFD98}"/>
              </a:ext>
            </a:extLst>
          </p:cNvPr>
          <p:cNvSpPr txBox="1"/>
          <p:nvPr/>
        </p:nvSpPr>
        <p:spPr>
          <a:xfrm>
            <a:off x="218356" y="186203"/>
            <a:ext cx="111588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>
                <a:solidFill>
                  <a:schemeClr val="bg1"/>
                </a:solidFill>
              </a:rPr>
              <a:t>Các bước tạo test case, test suite, chạy thử nghiệm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320ED-14FE-8176-CE2D-D7658743C809}"/>
              </a:ext>
            </a:extLst>
          </p:cNvPr>
          <p:cNvSpPr txBox="1"/>
          <p:nvPr/>
        </p:nvSpPr>
        <p:spPr>
          <a:xfrm>
            <a:off x="325314" y="1160463"/>
            <a:ext cx="606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Bước</a:t>
            </a:r>
            <a:r>
              <a:rPr lang="en-US" dirty="0"/>
              <a:t> 6: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535D3-803B-A654-C802-AE2AB0FB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524000"/>
            <a:ext cx="12153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6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B49CCD-74D6-C0D2-5494-4084F98A29AF}"/>
              </a:ext>
            </a:extLst>
          </p:cNvPr>
          <p:cNvGrpSpPr/>
          <p:nvPr/>
        </p:nvGrpSpPr>
        <p:grpSpPr>
          <a:xfrm>
            <a:off x="0" y="0"/>
            <a:ext cx="6095999" cy="6858001"/>
            <a:chOff x="0" y="0"/>
            <a:chExt cx="6095999" cy="68580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904EC7-0B19-376A-F349-2BBFB2EEBFF0}"/>
                </a:ext>
              </a:extLst>
            </p:cNvPr>
            <p:cNvSpPr txBox="1"/>
            <p:nvPr/>
          </p:nvSpPr>
          <p:spPr>
            <a:xfrm>
              <a:off x="5200649" y="0"/>
              <a:ext cx="895350" cy="6857999"/>
            </a:xfrm>
            <a:prstGeom prst="rect">
              <a:avLst/>
            </a:prstGeom>
            <a:solidFill>
              <a:srgbClr val="294B6B"/>
            </a:solidFill>
          </p:spPr>
          <p:txBody>
            <a:bodyPr vert="vert" wrap="none" rtlCol="0" anchor="b"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b="1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    ƯU ĐIỂM CỦA KATALON STUDIO</a:t>
              </a:r>
              <a:endParaRPr lang="en-US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4E570-A477-1DBD-9DEE-30F19A2979C2}"/>
                </a:ext>
              </a:extLst>
            </p:cNvPr>
            <p:cNvSpPr txBox="1"/>
            <p:nvPr/>
          </p:nvSpPr>
          <p:spPr>
            <a:xfrm>
              <a:off x="0" y="1"/>
              <a:ext cx="5200649" cy="6858000"/>
            </a:xfrm>
            <a:prstGeom prst="rect">
              <a:avLst/>
            </a:prstGeom>
            <a:solidFill>
              <a:srgbClr val="294B6B">
                <a:alpha val="84000"/>
              </a:srgbClr>
            </a:solidFill>
          </p:spPr>
          <p:txBody>
            <a:bodyPr wrap="square" lIns="182880" tIns="91440" rIns="182880" bIns="91440" numCol="1" spcCol="914400" anchor="ctr">
              <a:noAutofit/>
            </a:bodyPr>
            <a:lstStyle/>
            <a:p>
              <a:pPr lvl="0" algn="r">
                <a:lnSpc>
                  <a:spcPct val="107000"/>
                </a:lnSpc>
                <a:spcBef>
                  <a:spcPts val="12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Dễ sử dụng: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Giao diện trực quan, dễ hiểu, hỗ trợ cả người dùng không có kinh nghiệm lập trình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Đa nền tảng: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Hỗ trợ kiểm thử web, mobile, API, desktop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nhiều </a:t>
              </a:r>
              <a:r>
                <a:rPr lang="en-US" b="1" kern="100">
                  <a:solidFill>
                    <a:schemeClr val="bg1"/>
                  </a:solidFill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framework</a:t>
              </a: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sẵn Selenium, Appium và nhiều framework khác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Tự động hóa mạnh mẽ: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Cho phép tạo các test case phức tạp, thực hiện các tác vụ lặp đi lặp lại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Báo cáo chi tiết: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Cung cấp các báo cáo trực quan về kết quả kiểm thử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Cộng đồng lớn: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một cộng đồng người dùng đông đảo, giúp hỗ trợ và giải đáp các vấn đề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Miễn phí: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phiên bản miễn phí với đầy đủ các tính năng cơ bản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603AC-B112-EE39-9AA9-EAC6701ACE73}"/>
              </a:ext>
            </a:extLst>
          </p:cNvPr>
          <p:cNvGrpSpPr/>
          <p:nvPr/>
        </p:nvGrpSpPr>
        <p:grpSpPr>
          <a:xfrm>
            <a:off x="6096000" y="-2"/>
            <a:ext cx="6096000" cy="6858001"/>
            <a:chOff x="6096000" y="-2"/>
            <a:chExt cx="6096000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4D902-06AA-2611-EF32-AF06247F3C57}"/>
                </a:ext>
              </a:extLst>
            </p:cNvPr>
            <p:cNvGrpSpPr/>
            <p:nvPr/>
          </p:nvGrpSpPr>
          <p:grpSpPr>
            <a:xfrm>
              <a:off x="6096000" y="-2"/>
              <a:ext cx="6096000" cy="6858001"/>
              <a:chOff x="6096000" y="-2"/>
              <a:chExt cx="6096000" cy="685800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F7AEA-FB09-C055-6622-16E1C6CD3815}"/>
                  </a:ext>
                </a:extLst>
              </p:cNvPr>
              <p:cNvSpPr txBox="1"/>
              <p:nvPr/>
            </p:nvSpPr>
            <p:spPr>
              <a:xfrm>
                <a:off x="6991349" y="0"/>
                <a:ext cx="5200651" cy="6857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8000"/>
                </a:schemeClr>
              </a:solidFill>
            </p:spPr>
            <p:txBody>
              <a:bodyPr wrap="square" lIns="182880" tIns="182880" rIns="182880" bIns="274320" numCol="1" spcCol="914400" anchor="b">
                <a:noAutofit/>
              </a:bodyPr>
              <a:lstStyle/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 năng tùy biến hạn chế: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với các framework tự động hóa khác, Katalon Studio có ít tùy biến hơn.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 suất: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 với các dự án lớn và phức tạp, hiệu suất của Katalon Studio có thể bị ảnh hưởng.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 thuộc vào công cụ: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 quá phụ thuộc vào một công cụ cụ thể có thể gây khó khăn khi chuyển đổi sang công cụ khác.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EF0-C4F4-AABE-B0E7-62532B40A873}"/>
                  </a:ext>
                </a:extLst>
              </p:cNvPr>
              <p:cNvSpPr txBox="1"/>
              <p:nvPr/>
            </p:nvSpPr>
            <p:spPr>
              <a:xfrm rot="10800000">
                <a:off x="6096000" y="-2"/>
                <a:ext cx="895350" cy="68579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vert" wrap="none" rtlCol="0" anchor="b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NHƯỢC ĐIỂM CỦA KATALON STUDIO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42FE0FD-BE26-C1AB-C6F5-0E21AB19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4" y="704847"/>
              <a:ext cx="3810000" cy="272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87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5BF4045-161E-0673-7368-ACB7F2C53A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294B6B">
                  <a:shade val="30000"/>
                  <a:satMod val="115000"/>
                </a:srgbClr>
              </a:gs>
              <a:gs pos="50000">
                <a:srgbClr val="294B6B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81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5069172D-A19C-10E8-DE7F-4F8F4C9248FE}"/>
              </a:ext>
            </a:extLst>
          </p:cNvPr>
          <p:cNvSpPr txBox="1"/>
          <p:nvPr/>
        </p:nvSpPr>
        <p:spPr>
          <a:xfrm rot="1796016">
            <a:off x="7936059" y="4975073"/>
            <a:ext cx="328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4B6B"/>
                </a:solidFill>
                <a:hlinkClick r:id="rId3"/>
              </a:rPr>
              <a:t>https://youtu.be/4lqHfYzK7n4</a:t>
            </a:r>
            <a:endParaRPr lang="en-US" b="1" dirty="0">
              <a:solidFill>
                <a:srgbClr val="294B6B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B4D698-AECA-8EBD-E8FE-D95A22951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8" b="27904"/>
          <a:stretch/>
        </p:blipFill>
        <p:spPr bwMode="auto">
          <a:xfrm rot="1822588">
            <a:off x="8294474" y="4291247"/>
            <a:ext cx="3133725" cy="7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F78AA2-BC86-FD2B-F621-786D85ED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01641" y="154909"/>
            <a:ext cx="5014653" cy="83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BC5A6E46-F60F-DB38-798D-6C2851EF0000}"/>
              </a:ext>
            </a:extLst>
          </p:cNvPr>
          <p:cNvSpPr txBox="1"/>
          <p:nvPr/>
        </p:nvSpPr>
        <p:spPr>
          <a:xfrm rot="1783043">
            <a:off x="710518" y="1249167"/>
            <a:ext cx="5194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DEMO VIDEO ON YOUTUBE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A1D8F958-8DDE-5092-3966-1826E7B165C0}"/>
              </a:ext>
            </a:extLst>
          </p:cNvPr>
          <p:cNvSpPr txBox="1"/>
          <p:nvPr/>
        </p:nvSpPr>
        <p:spPr>
          <a:xfrm rot="1750881">
            <a:off x="802396" y="1519588"/>
            <a:ext cx="3593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40000"/>
                    <a:lumOff val="60000"/>
                  </a:schemeClr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7859948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8774-8A22-68B0-1646-859D8C367703}"/>
              </a:ext>
            </a:extLst>
          </p:cNvPr>
          <p:cNvSpPr/>
          <p:nvPr/>
        </p:nvSpPr>
        <p:spPr>
          <a:xfrm>
            <a:off x="-1" y="0"/>
            <a:ext cx="4528457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BBFE1-3789-995B-742F-D8EB6E2AB915}"/>
              </a:ext>
            </a:extLst>
          </p:cNvPr>
          <p:cNvSpPr txBox="1"/>
          <p:nvPr/>
        </p:nvSpPr>
        <p:spPr>
          <a:xfrm>
            <a:off x="4737807" y="1757488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GIỚI THIỆU  TỔNG QUAN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C11EF-B154-3C84-2C9D-A40B111D34B9}"/>
              </a:ext>
            </a:extLst>
          </p:cNvPr>
          <p:cNvSpPr txBox="1"/>
          <p:nvPr/>
        </p:nvSpPr>
        <p:spPr>
          <a:xfrm>
            <a:off x="4781755" y="3023426"/>
            <a:ext cx="55242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b="1" i="1">
                <a:solidFill>
                  <a:srgbClr val="294B6B"/>
                </a:solidFill>
                <a:effectLst/>
                <a:latin typeface="Ginto"/>
              </a:rPr>
              <a:t>Katalon Studio là gì?</a:t>
            </a: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là một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ông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ụ </a:t>
            </a:r>
            <a:r>
              <a:rPr lang="en-US" sz="1800">
                <a:solidFill>
                  <a:srgbClr val="294B6B"/>
                </a:solidFill>
              </a:rPr>
              <a:t>K</a:t>
            </a:r>
            <a:r>
              <a:rPr lang="vi-VN" sz="1800">
                <a:solidFill>
                  <a:srgbClr val="294B6B"/>
                </a:solidFill>
              </a:rPr>
              <a:t>iểm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hử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ự </a:t>
            </a:r>
            <a:r>
              <a:rPr lang="en-US" sz="1800">
                <a:solidFill>
                  <a:srgbClr val="294B6B"/>
                </a:solidFill>
              </a:rPr>
              <a:t>Đ</a:t>
            </a:r>
            <a:r>
              <a:rPr lang="vi-VN" sz="1800">
                <a:solidFill>
                  <a:srgbClr val="294B6B"/>
                </a:solidFill>
              </a:rPr>
              <a:t>ộng, được sử dụng để kiểm thử các ứng dụng web, di động, API và desktop.</a:t>
            </a:r>
            <a:endParaRPr lang="en-US" sz="1800">
              <a:solidFill>
                <a:srgbClr val="294B6B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tích hợp nhiều framework kiểm thử phổ biến như Selenium và Appium,</a:t>
            </a:r>
            <a:r>
              <a:rPr lang="en-US" sz="1800">
                <a:solidFill>
                  <a:srgbClr val="294B6B"/>
                </a:solidFill>
              </a:rPr>
              <a:t> </a:t>
            </a:r>
            <a:r>
              <a:rPr lang="vi-VN" sz="1800">
                <a:solidFill>
                  <a:srgbClr val="294B6B"/>
                </a:solidFill>
              </a:rPr>
              <a:t>giúp tạo và chạy test case nhanh chóng, phù hợp cho cả người mới và chuyên gia.</a:t>
            </a:r>
            <a:endParaRPr lang="en-US" sz="2400" i="0">
              <a:solidFill>
                <a:srgbClr val="294B6B"/>
              </a:solidFill>
              <a:effectLst/>
              <a:latin typeface="Gint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681C7A-1B2A-088D-E2D9-7803104D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7" y="1209675"/>
            <a:ext cx="3717369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79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4D161-82FA-56EE-D999-DCFE7D421635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MỤC ĐÍCH SỬ DỤNG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AC4A-A46A-4388-72DE-BF75454EC323}"/>
              </a:ext>
            </a:extLst>
          </p:cNvPr>
          <p:cNvSpPr txBox="1"/>
          <p:nvPr/>
        </p:nvSpPr>
        <p:spPr>
          <a:xfrm>
            <a:off x="5629835" y="2423477"/>
            <a:ext cx="6005982" cy="3084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Katalon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giúp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giản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web,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qua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kịch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bản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kiệm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thời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gian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chi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phí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diễn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nhanh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chóng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nền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tảng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Tương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thích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hành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Windows, macOS,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Linux,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phù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môi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trường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E6589678-1BCD-0B04-F031-D1A989C7D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9835" y="3121275"/>
            <a:ext cx="333404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C2C6E-1C4D-07AB-F713-F0CF18ED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3" t="6037" r="12411" b="6151"/>
          <a:stretch/>
        </p:blipFill>
        <p:spPr>
          <a:xfrm>
            <a:off x="500485" y="1874635"/>
            <a:ext cx="4696301" cy="39888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81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227A0-55A1-21B8-9053-E626810D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700945-5252-4B5B-1636-79FD7DE652A7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MỤC ĐÍCH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CC394-E411-31C2-036D-DB4CAC3EF304}"/>
              </a:ext>
            </a:extLst>
          </p:cNvPr>
          <p:cNvSpPr txBox="1"/>
          <p:nvPr/>
        </p:nvSpPr>
        <p:spPr>
          <a:xfrm>
            <a:off x="5542747" y="2799940"/>
            <a:ext cx="6005983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kịch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bản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Cung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giúpdễ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dàng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dõi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duy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trì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kịch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bản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cụ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Katalon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cụ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CI/CD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Jenkins, Git, JIRA,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giúp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đồng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bộ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mềm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2DE7C-3AAC-E2D4-6D56-45940CC9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3" t="6037" r="12411" b="6151"/>
          <a:stretch/>
        </p:blipFill>
        <p:spPr>
          <a:xfrm>
            <a:off x="500485" y="1874635"/>
            <a:ext cx="4696301" cy="39888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044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066EB-9EF8-D7BC-4070-97E85CCAD78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36829-5B83-C6BC-F730-08ABD0DA29D7}"/>
              </a:ext>
            </a:extLst>
          </p:cNvPr>
          <p:cNvSpPr txBox="1"/>
          <p:nvPr/>
        </p:nvSpPr>
        <p:spPr>
          <a:xfrm>
            <a:off x="442310" y="4361872"/>
            <a:ext cx="11835415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Ease of use: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Dễ sử dụng, ngay cả với kinh nghiệm lập trình tối thiểu.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Flexible modes: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Tester mới có thể dùng recording và keywords, chuyên gia có IDE hoàn chỉnh để xây dựng kịch bản nâng cao.</a:t>
            </a:r>
            <a:endParaRPr lang="en-US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Cross-browser application: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Hỗ trợ nhiều nền tảng, gồm Windows và OS X.</a:t>
            </a:r>
            <a:endParaRPr lang="en-US" i="0">
              <a:solidFill>
                <a:srgbClr val="294B6B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9D49-4696-5E62-55E4-96782960BEF1}"/>
              </a:ext>
            </a:extLst>
          </p:cNvPr>
          <p:cNvSpPr txBox="1"/>
          <p:nvPr/>
        </p:nvSpPr>
        <p:spPr>
          <a:xfrm>
            <a:off x="442310" y="1377181"/>
            <a:ext cx="4939315" cy="288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vi-VN" b="1" i="0">
                <a:solidFill>
                  <a:srgbClr val="294B6B"/>
                </a:solidFill>
                <a:effectLst/>
              </a:rPr>
              <a:t>Simple deployment: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Gói triển khai duy nhất, chứa mọi thứ để triển khai công cụ kiểm tra tự động mạnh mẽ.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Quick &amp; easy set-up: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Cài đặt và thiết lập môi trường nhanh chóng với mẫu có sẵn, bao gồm object repositories và keyword libraries.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Faster &amp; better results: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Hướng dẫn chi tiết giúp tester nhanh chóng tạo, chạy test scripts, và báo cáo kết quả.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497EAF0-F429-BCCB-BE8D-2EACECBE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74" y="1377181"/>
            <a:ext cx="5539816" cy="33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12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174F-A9D4-8D62-E747-FBFCB451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àm quen với Katalon Studio | Kiểm Thử Tự Động">
            <a:extLst>
              <a:ext uri="{FF2B5EF4-FFF2-40B4-BE49-F238E27FC236}">
                <a16:creationId xmlns:a16="http://schemas.microsoft.com/office/drawing/2014/main" id="{5081B6E0-2DDD-6B5A-EB0E-DE38EFA8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" y="957183"/>
            <a:ext cx="10425659" cy="58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1F77E-DFB5-000B-ECF4-456078A27D7E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 dirty="0">
                <a:solidFill>
                  <a:schemeClr val="bg1"/>
                </a:solidFill>
              </a:rPr>
              <a:t>SƠ LƯỢC VỀ GIAO DIỆN CHÍNH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FFDB5-DD30-8A0F-2684-FEB946AD37D8}"/>
              </a:ext>
            </a:extLst>
          </p:cNvPr>
          <p:cNvSpPr txBox="1"/>
          <p:nvPr/>
        </p:nvSpPr>
        <p:spPr>
          <a:xfrm>
            <a:off x="2241175" y="1029832"/>
            <a:ext cx="595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>
                <a:solidFill>
                  <a:srgbClr val="294B6B"/>
                </a:solidFill>
              </a:rPr>
              <a:t>. </a:t>
            </a:r>
            <a:r>
              <a:rPr lang="vi-VN" b="1">
                <a:solidFill>
                  <a:srgbClr val="294B6B"/>
                </a:solidFill>
              </a:rPr>
              <a:t>Toolbar</a:t>
            </a:r>
            <a:r>
              <a:rPr lang="vi-VN">
                <a:solidFill>
                  <a:srgbClr val="294B6B"/>
                </a:solidFill>
              </a:rPr>
              <a:t>: Nơi có các nút tạo, chạy, và debug test case.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A83D8-41C0-6900-ABC2-294384EEFC95}"/>
              </a:ext>
            </a:extLst>
          </p:cNvPr>
          <p:cNvSpPr txBox="1"/>
          <p:nvPr/>
        </p:nvSpPr>
        <p:spPr>
          <a:xfrm>
            <a:off x="2178422" y="6338047"/>
            <a:ext cx="800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294B6B"/>
                </a:solidFill>
              </a:rPr>
              <a:t>. </a:t>
            </a:r>
            <a:r>
              <a:rPr lang="vi-VN" b="1">
                <a:solidFill>
                  <a:srgbClr val="294B6B"/>
                </a:solidFill>
              </a:rPr>
              <a:t>Project Explorer</a:t>
            </a:r>
            <a:r>
              <a:rPr lang="vi-VN">
                <a:solidFill>
                  <a:srgbClr val="294B6B"/>
                </a:solidFill>
              </a:rPr>
              <a:t>: Hiển thị cấu trúc dự án gồm test case, object repository.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A17C2-5861-F7B7-6655-B7D235A231E8}"/>
              </a:ext>
            </a:extLst>
          </p:cNvPr>
          <p:cNvSpPr txBox="1"/>
          <p:nvPr/>
        </p:nvSpPr>
        <p:spPr>
          <a:xfrm>
            <a:off x="10614212" y="3429000"/>
            <a:ext cx="1577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rgbClr val="294B6B"/>
                </a:solidFill>
              </a:rPr>
              <a:t>Editor</a:t>
            </a:r>
            <a:r>
              <a:rPr lang="vi-VN">
                <a:solidFill>
                  <a:srgbClr val="294B6B"/>
                </a:solidFill>
              </a:rPr>
              <a:t>: Khu vực viết code và chỉnh sửa test case.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23A69-1DD4-7E6C-AA5A-AEC24826774F}"/>
              </a:ext>
            </a:extLst>
          </p:cNvPr>
          <p:cNvSpPr txBox="1"/>
          <p:nvPr/>
        </p:nvSpPr>
        <p:spPr>
          <a:xfrm>
            <a:off x="4061306" y="5490124"/>
            <a:ext cx="64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294B6B"/>
                </a:solidFill>
                <a:effectLst/>
                <a:latin typeface="Roboto" panose="02000000000000000000" pitchFamily="2" charset="0"/>
              </a:rPr>
              <a:t>Hiển thị các kết quả test, hỗ trợ chế độ Console và Log Viewer</a:t>
            </a:r>
            <a:endParaRPr lang="en-US">
              <a:solidFill>
                <a:srgbClr val="294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3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F3007-B302-4A3C-88ED-39C9A6DBE9ED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 dirty="0">
                <a:solidFill>
                  <a:schemeClr val="bg1"/>
                </a:solidFill>
              </a:rPr>
              <a:t>SƠ LƯỢC VỀ GIAO DIỆN CHÍNH (</a:t>
            </a:r>
            <a:r>
              <a:rPr lang="en-US" sz="3200" b="1" dirty="0" err="1">
                <a:solidFill>
                  <a:schemeClr val="bg1"/>
                </a:solidFill>
              </a:rPr>
              <a:t>tt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BFD46-5518-BF00-DBE0-F998412850E2}"/>
              </a:ext>
            </a:extLst>
          </p:cNvPr>
          <p:cNvSpPr txBox="1"/>
          <p:nvPr/>
        </p:nvSpPr>
        <p:spPr>
          <a:xfrm>
            <a:off x="485772" y="1376979"/>
            <a:ext cx="4857193" cy="342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2000" b="1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Các thành phần quan trọng</a:t>
            </a:r>
            <a:r>
              <a:rPr lang="en-US" sz="2000" b="1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b="1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vi-VN" sz="2000" b="1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b="1" kern="100" dirty="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2000" kern="100" dirty="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sz="2000" b="1" kern="100" dirty="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Test Cases</a:t>
            </a:r>
            <a:r>
              <a:rPr lang="vi-VN" sz="2000" kern="100" dirty="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Các bước thực hiện test case, viết bằng Groovy hoặc keyword.</a:t>
            </a:r>
            <a:endParaRPr lang="vi-VN" sz="2000" b="1" kern="100" dirty="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i="1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Object Repository</a:t>
            </a:r>
            <a:r>
              <a:rPr lang="vi-VN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Lưu trữ đối tượng giao diện ứng dụng (web, mobile, API) để tái sử dụng trong test case.</a:t>
            </a:r>
          </a:p>
          <a:p>
            <a:pPr>
              <a:lnSpc>
                <a:spcPct val="107000"/>
              </a:lnSpc>
            </a:pPr>
            <a:r>
              <a:rPr lang="vi-VN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Test Suites</a:t>
            </a:r>
            <a:r>
              <a:rPr lang="vi-VN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Tập hợp các test case liên quan để quản lý hiệu quả.</a:t>
            </a:r>
          </a:p>
          <a:p>
            <a:pPr>
              <a:lnSpc>
                <a:spcPct val="107000"/>
              </a:lnSpc>
            </a:pPr>
            <a:r>
              <a:rPr lang="vi-VN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vi-VN" b="1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  <a:r>
              <a:rPr lang="vi-VN" kern="100" dirty="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 Hàm hoặc phương thức định nghĩa trước để tái sử dụng code và modular hóa test case.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FA256E-E255-96F6-0A4B-8583E5567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" t="2358" b="5061"/>
          <a:stretch/>
        </p:blipFill>
        <p:spPr>
          <a:xfrm>
            <a:off x="4904816" y="759793"/>
            <a:ext cx="7153274" cy="5338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D3FB200-B2D6-EA7D-B697-08D1C693B1AA}"/>
              </a:ext>
            </a:extLst>
          </p:cNvPr>
          <p:cNvSpPr/>
          <p:nvPr/>
        </p:nvSpPr>
        <p:spPr>
          <a:xfrm rot="176140">
            <a:off x="6191250" y="2162175"/>
            <a:ext cx="1371600" cy="40005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377F2-611A-5563-0416-DF67263908C5}"/>
              </a:ext>
            </a:extLst>
          </p:cNvPr>
          <p:cNvSpPr/>
          <p:nvPr/>
        </p:nvSpPr>
        <p:spPr>
          <a:xfrm rot="176140">
            <a:off x="6276605" y="2612800"/>
            <a:ext cx="1937577" cy="400050"/>
          </a:xfrm>
          <a:prstGeom prst="ellipse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7339A8-40CD-5C2D-9EBF-022E23875B4E}"/>
              </a:ext>
            </a:extLst>
          </p:cNvPr>
          <p:cNvSpPr/>
          <p:nvPr/>
        </p:nvSpPr>
        <p:spPr>
          <a:xfrm rot="176140">
            <a:off x="6279126" y="3040599"/>
            <a:ext cx="1371600" cy="316040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E19D1E-9073-3527-0123-D758C89317EC}"/>
              </a:ext>
            </a:extLst>
          </p:cNvPr>
          <p:cNvSpPr/>
          <p:nvPr/>
        </p:nvSpPr>
        <p:spPr>
          <a:xfrm rot="598197">
            <a:off x="6286126" y="3662492"/>
            <a:ext cx="1207966" cy="319010"/>
          </a:xfrm>
          <a:prstGeom prst="ellipse">
            <a:avLst/>
          </a:prstGeom>
          <a:noFill/>
          <a:ln w="38100" cap="flat" cmpd="sng" algn="ctr">
            <a:solidFill>
              <a:srgbClr val="13AD1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209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1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F14BC2-868E-779C-B977-149568E482A6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F184AC-2609-D6D1-1E35-F1BC5787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34" y="1304405"/>
            <a:ext cx="6440965" cy="430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CF415-8CD4-7E2F-9CD5-406FBC0E3A93}"/>
              </a:ext>
            </a:extLst>
          </p:cNvPr>
          <p:cNvSpPr txBox="1"/>
          <p:nvPr/>
        </p:nvSpPr>
        <p:spPr>
          <a:xfrm>
            <a:off x="218357" y="186203"/>
            <a:ext cx="895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Quy </a:t>
            </a:r>
            <a:r>
              <a:rPr lang="en-US" sz="3200" b="1" dirty="0" err="1">
                <a:solidFill>
                  <a:schemeClr val="bg1"/>
                </a:solidFill>
              </a:rPr>
              <a:t>trình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cài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đặt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và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thiết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lập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chức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năng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đăng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nhập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18277-C6A4-8093-8D09-DF1A867AC392}"/>
              </a:ext>
            </a:extLst>
          </p:cNvPr>
          <p:cNvSpPr txBox="1"/>
          <p:nvPr/>
        </p:nvSpPr>
        <p:spPr>
          <a:xfrm>
            <a:off x="325313" y="1147962"/>
            <a:ext cx="57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Tạo</a:t>
            </a:r>
            <a:r>
              <a:rPr lang="en-US" dirty="0"/>
              <a:t> 1 project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7475C5-96ED-4CD9-D3D2-DD1E2E1A8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76" y="1673737"/>
            <a:ext cx="8985336" cy="40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6AA97-988B-8621-AA02-3020285A154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endParaRPr lang="en-US" sz="3200" b="1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514F7F-3173-2E2C-CDC9-521E3AEB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34" y="1304405"/>
            <a:ext cx="6440965" cy="430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EFF2D2-AB5A-EEA6-0C0D-5A04EE5D739A}"/>
              </a:ext>
            </a:extLst>
          </p:cNvPr>
          <p:cNvSpPr txBox="1"/>
          <p:nvPr/>
        </p:nvSpPr>
        <p:spPr>
          <a:xfrm>
            <a:off x="218357" y="186203"/>
            <a:ext cx="109566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>
                <a:solidFill>
                  <a:schemeClr val="bg1"/>
                </a:solidFill>
              </a:rPr>
              <a:t>Các bước tạo test case, test suite, chạy thử nghiệm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21E24-5914-19C2-31B1-0B25C67FC289}"/>
              </a:ext>
            </a:extLst>
          </p:cNvPr>
          <p:cNvSpPr txBox="1"/>
          <p:nvPr/>
        </p:nvSpPr>
        <p:spPr>
          <a:xfrm>
            <a:off x="218357" y="1118200"/>
            <a:ext cx="577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project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0DE39-0F92-82C5-4995-69C79C666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56" y="1487532"/>
            <a:ext cx="8864886" cy="52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4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955</Words>
  <Application>Microsoft Office PowerPoint</Application>
  <PresentationFormat>Widescreen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(Body)</vt:lpstr>
      <vt:lpstr>Calibri</vt:lpstr>
      <vt:lpstr>Calibri Light</vt:lpstr>
      <vt:lpstr>Edwardian Script ITC</vt:lpstr>
      <vt:lpstr>Ginto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Mẫn</dc:creator>
  <cp:lastModifiedBy>Khoa Huỳnh</cp:lastModifiedBy>
  <cp:revision>17</cp:revision>
  <dcterms:created xsi:type="dcterms:W3CDTF">2024-10-18T15:08:51Z</dcterms:created>
  <dcterms:modified xsi:type="dcterms:W3CDTF">2024-10-29T03:29:13Z</dcterms:modified>
</cp:coreProperties>
</file>