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6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F"/>
    <a:srgbClr val="294B6B"/>
    <a:srgbClr val="0078D3"/>
    <a:srgbClr val="C8FCFF"/>
    <a:srgbClr val="36BBF3"/>
    <a:srgbClr val="2097DB"/>
    <a:srgbClr val="00294F"/>
    <a:srgbClr val="1376B1"/>
    <a:srgbClr val="011F44"/>
    <a:srgbClr val="00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1" dt="2024-10-24T02:34:5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custSel addSld modSld">
      <pc:chgData name="Minh Mẫn" userId="74e9d1b56e53dad3" providerId="LiveId" clId="{654103E7-75BC-412B-8172-21505EEBEE43}" dt="2024-10-24T02:34:56.995" v="3"/>
      <pc:docMkLst>
        <pc:docMk/>
      </pc:docMkLst>
      <pc:sldChg chg="addSp delSp modSp new mod modAnim">
        <pc:chgData name="Minh Mẫn" userId="74e9d1b56e53dad3" providerId="LiveId" clId="{654103E7-75BC-412B-8172-21505EEBEE43}" dt="2024-10-24T02:34:56.995" v="3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0-24T02:34:56.995" v="3"/>
          <ac:picMkLst>
            <pc:docMk/>
            <pc:sldMk cId="3618181950" sldId="262"/>
            <ac:picMk id="8" creationId="{F6CC2C6E-1C4D-07AB-F713-F0CF18EDF9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 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74E3-E7B6-B75A-458A-BDE4C5436003}"/>
              </a:ext>
            </a:extLst>
          </p:cNvPr>
          <p:cNvSpPr txBox="1"/>
          <p:nvPr/>
        </p:nvSpPr>
        <p:spPr>
          <a:xfrm>
            <a:off x="5629833" y="4402318"/>
            <a:ext cx="6005983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 lý kịch bản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Cung cấp giao diện trực quan giúp dễ dàng theo dõi, quản lý và duy trì các kịch bản kiểm thử.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 hợp đa công cụ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có thể tích hợp với các hệ thống quản lý kiểm thử và công cụ CI/CD như Jenkins, Git, JIRA, giúp đồng bộ quy trình phát triển phần mềm.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4" y="1317488"/>
            <a:ext cx="6005982" cy="3084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 động hóa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giúp đơn giản hóa quy trình kiểm thử ứng dụng web, di động và API thông qua các kịch bản kiểm thử tự động.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 kiệm thời gian và chi phí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Nhờ tự động hóa, quá trình kiểm thử diễn ra nhanh chóng và hiệu quả hơn so với kiểm thử thủ công.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 trợ đa nền tảng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Tương thích với các hệ điều hành như Windows, macOS, và Linux, phù hợp với nhiều môi trường phát triển khác nhau.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36829-5B83-C6BC-F730-08ABD0DA29D7}"/>
              </a:ext>
            </a:extLst>
          </p:cNvPr>
          <p:cNvSpPr txBox="1"/>
          <p:nvPr/>
        </p:nvSpPr>
        <p:spPr>
          <a:xfrm>
            <a:off x="442310" y="4361872"/>
            <a:ext cx="11835415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442310" y="1377181"/>
            <a:ext cx="4939315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74" y="1377181"/>
            <a:ext cx="5539816" cy="33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" y="1826431"/>
            <a:ext cx="5634269" cy="376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34EAA-BB69-18CC-9806-65965E81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6138"/>
          <a:stretch/>
        </p:blipFill>
        <p:spPr bwMode="auto">
          <a:xfrm>
            <a:off x="6022140" y="180975"/>
            <a:ext cx="5838556" cy="4886325"/>
          </a:xfrm>
          <a:prstGeom prst="roundRect">
            <a:avLst>
              <a:gd name="adj" fmla="val 3436"/>
            </a:avLst>
          </a:prstGeom>
          <a:ln>
            <a:noFill/>
          </a:ln>
          <a:effectLst>
            <a:outerShdw blurRad="533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E2C72-BAB1-CC4A-0149-F5B446B9C966}"/>
              </a:ext>
            </a:extLst>
          </p:cNvPr>
          <p:cNvSpPr txBox="1"/>
          <p:nvPr/>
        </p:nvSpPr>
        <p:spPr>
          <a:xfrm>
            <a:off x="404728" y="1268421"/>
            <a:ext cx="5367421" cy="329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vi-VN" b="1">
                <a:solidFill>
                  <a:srgbClr val="294B6B"/>
                </a:solidFill>
              </a:rPr>
              <a:t>Giao diện chính của Katalon Studio gồm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Menu bar</a:t>
            </a:r>
            <a:r>
              <a:rPr lang="vi-VN">
                <a:solidFill>
                  <a:srgbClr val="294B6B"/>
                </a:solidFill>
              </a:rPr>
              <a:t>: Chứa các menu chính như File, Edit, View, Test Cases.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Log Viewer</a:t>
            </a:r>
            <a:r>
              <a:rPr lang="vi-VN">
                <a:solidFill>
                  <a:srgbClr val="294B6B"/>
                </a:solidFill>
              </a:rPr>
              <a:t>: Hiển thị log, lỗi và thông tin thực thi test case.</a:t>
            </a:r>
          </a:p>
          <a:p>
            <a:pPr>
              <a:spcBef>
                <a:spcPts val="600"/>
              </a:spcBef>
            </a:pPr>
            <a:endParaRPr lang="en-US">
              <a:solidFill>
                <a:srgbClr val="294B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11914" y="4631168"/>
            <a:ext cx="5610226" cy="19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Object Repository: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Cases: Các bước thực hiện test case, viết bằng Groovy hoặc keyword.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Suites: Tập hợp các test case liên quan để quản lý hiệu quả.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Keywords: Hàm hoặc phương thức định nghĩa trước để tái sử dụng code và modular hóa test case.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693D7-E15A-D3AF-D407-C306A7CAA131}"/>
              </a:ext>
            </a:extLst>
          </p:cNvPr>
          <p:cNvSpPr txBox="1"/>
          <p:nvPr/>
        </p:nvSpPr>
        <p:spPr>
          <a:xfrm>
            <a:off x="6096000" y="5322704"/>
            <a:ext cx="6095999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1400" b="1" i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ính năng nổi bật: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Hỗ trợ nhiều ngôn ngữ (keyword-driven, Groovy).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Tích hợp các framework phổ biến (Selenium, Appium, API, Database).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Tùy biến cao với giao diện và plugin.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Báo cáo chi tiết, trực quan.</a:t>
            </a:r>
            <a:endParaRPr lang="en-US" sz="1400" i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6AB109-5E6D-D0FE-1975-E28D66B1BF53}"/>
              </a:ext>
            </a:extLst>
          </p:cNvPr>
          <p:cNvCxnSpPr>
            <a:cxnSpLocks/>
          </p:cNvCxnSpPr>
          <p:nvPr/>
        </p:nvCxnSpPr>
        <p:spPr>
          <a:xfrm>
            <a:off x="6043528" y="5434126"/>
            <a:ext cx="0" cy="1023824"/>
          </a:xfrm>
          <a:prstGeom prst="line">
            <a:avLst/>
          </a:prstGeom>
          <a:ln>
            <a:solidFill>
              <a:srgbClr val="294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8025706" y="4975074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https://youtu.be/4lqHfYzK7n4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879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(Body)</vt:lpstr>
      <vt:lpstr>Calibri</vt:lpstr>
      <vt:lpstr>Calibri Light</vt:lpstr>
      <vt:lpstr>Edwardian Script ITC</vt:lpstr>
      <vt:lpstr>Ginto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oanh lê nguyễn hoàng</cp:lastModifiedBy>
  <cp:revision>2</cp:revision>
  <dcterms:created xsi:type="dcterms:W3CDTF">2024-10-18T15:08:51Z</dcterms:created>
  <dcterms:modified xsi:type="dcterms:W3CDTF">2024-10-28T02:49:20Z</dcterms:modified>
</cp:coreProperties>
</file>