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58" r:id="rId3"/>
    <p:sldId id="260" r:id="rId4"/>
    <p:sldId id="262" r:id="rId5"/>
    <p:sldId id="302" r:id="rId6"/>
    <p:sldId id="303" r:id="rId7"/>
    <p:sldId id="263" r:id="rId8"/>
    <p:sldId id="304" r:id="rId9"/>
    <p:sldId id="305" r:id="rId10"/>
    <p:sldId id="306" r:id="rId11"/>
    <p:sldId id="307" r:id="rId12"/>
    <p:sldId id="266" r:id="rId13"/>
    <p:sldId id="308" r:id="rId14"/>
    <p:sldId id="265" r:id="rId15"/>
    <p:sldId id="259" r:id="rId16"/>
    <p:sldId id="309" r:id="rId17"/>
    <p:sldId id="310" r:id="rId18"/>
  </p:sldIdLst>
  <p:sldSz cx="9144000" cy="5143500" type="screen16x9"/>
  <p:notesSz cx="6858000" cy="9144000"/>
  <p:embeddedFontLst>
    <p:embeddedFont>
      <p:font typeface="Comfortaa Medium" panose="020B0604020202020204" charset="0"/>
      <p:regular r:id="rId20"/>
      <p:bold r:id="rId21"/>
    </p:embeddedFont>
    <p:embeddedFont>
      <p:font typeface="Mali" panose="020B0604020202020204" charset="-34"/>
      <p:regular r:id="rId22"/>
      <p:bold r:id="rId23"/>
      <p:italic r:id="rId24"/>
      <p:boldItalic r:id="rId25"/>
    </p:embeddedFont>
    <p:embeddedFont>
      <p:font typeface="Mali Medium" panose="020B0604020202020204" charset="-34"/>
      <p:regular r:id="rId26"/>
      <p:bold r:id="rId27"/>
      <p:italic r:id="rId28"/>
      <p:boldItalic r:id="rId29"/>
    </p:embeddedFont>
    <p:embeddedFont>
      <p:font typeface="Nunito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638C3E-C347-4017-97B8-92244C065C04}">
  <a:tblStyle styleId="{24638C3E-C347-4017-97B8-92244C065C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18ff2fe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18ff2fe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79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18ff2fe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18ff2fe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284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01af6e839d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01af6e839d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18ff2fe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18ff2fe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43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01af6e839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01af6e839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96d25756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96d25756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18ff2fe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18ff2fe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532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18ff2fe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18ff2fe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3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18ff2fe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18ff2fe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18ff2fe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18ff2fe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41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18ff2fe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18ff2fe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3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01af6e839d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01af6e839d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18ff2fe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18ff2fe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22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18ff2fe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18ff2fe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08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046213" y="-2875131"/>
            <a:ext cx="18898275" cy="9688905"/>
            <a:chOff x="-5046213" y="-2875131"/>
            <a:chExt cx="18898275" cy="9688905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-3357826" y="-1624256"/>
              <a:ext cx="5909667" cy="5725695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700000">
              <a:off x="-3887325" y="-1155957"/>
              <a:ext cx="5909667" cy="5725695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00025">
              <a:off x="7778534" y="643424"/>
              <a:ext cx="5095858" cy="5472092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00025">
              <a:off x="8134911" y="775434"/>
              <a:ext cx="5095858" cy="5472092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5131000" y="683938"/>
              <a:ext cx="432825" cy="299450"/>
            </a:xfrm>
            <a:custGeom>
              <a:avLst/>
              <a:gdLst/>
              <a:ahLst/>
              <a:cxnLst/>
              <a:rect l="l" t="t" r="r" b="b"/>
              <a:pathLst>
                <a:path w="17313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10431" y="8727"/>
                  </a:lnTo>
                  <a:lnTo>
                    <a:pt x="12300" y="11978"/>
                  </a:lnTo>
                  <a:lnTo>
                    <a:pt x="14169" y="8727"/>
                  </a:lnTo>
                  <a:lnTo>
                    <a:pt x="17313" y="8727"/>
                  </a:lnTo>
                  <a:lnTo>
                    <a:pt x="17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51275" y="439289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895700" y="394929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922710">
              <a:off x="7670911" y="4451453"/>
              <a:ext cx="186332" cy="186727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13400" y="4302950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7241700" y="550202"/>
              <a:ext cx="1041686" cy="780292"/>
              <a:chOff x="7241700" y="550202"/>
              <a:chExt cx="1041686" cy="78029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7241700" y="550202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13600" y="1080913"/>
                <a:ext cx="249053" cy="249582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4748222">
                <a:off x="8136732" y="701422"/>
                <a:ext cx="135009" cy="135278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 rot="4748222">
              <a:off x="1255169" y="3960697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49038" y="447079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713400" y="593602"/>
              <a:ext cx="1222677" cy="831459"/>
              <a:chOff x="713400" y="593602"/>
              <a:chExt cx="1222677" cy="831459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149250" y="593602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13400" y="11484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2414822">
                <a:off x="1467647" y="1262184"/>
                <a:ext cx="135006" cy="135281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849975" y="8480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1986750" y="2086605"/>
            <a:ext cx="5170500" cy="16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986750" y="3916480"/>
            <a:ext cx="5170500" cy="37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7"/>
          <p:cNvGrpSpPr/>
          <p:nvPr/>
        </p:nvGrpSpPr>
        <p:grpSpPr>
          <a:xfrm>
            <a:off x="-2988725" y="-1008237"/>
            <a:ext cx="14343472" cy="8041910"/>
            <a:chOff x="-2988725" y="-1008237"/>
            <a:chExt cx="14343472" cy="8041910"/>
          </a:xfrm>
        </p:grpSpPr>
        <p:sp>
          <p:nvSpPr>
            <p:cNvPr id="510" name="Google Shape;510;p27"/>
            <p:cNvSpPr/>
            <p:nvPr/>
          </p:nvSpPr>
          <p:spPr>
            <a:xfrm>
              <a:off x="7726725" y="-828787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349888" y="-1008237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-2988725" y="2173925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-2518900" y="2380175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39550" y="393237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rot="4748222">
              <a:off x="541769" y="4832859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758775" y="22674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rot="10800000">
              <a:off x="8202547" y="4826267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rot="10800000">
              <a:off x="8631142" y="4244015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rot="-8385178">
              <a:off x="8658866" y="4790089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rot="-8385178">
              <a:off x="525691" y="450389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8"/>
          <p:cNvGrpSpPr/>
          <p:nvPr/>
        </p:nvGrpSpPr>
        <p:grpSpPr>
          <a:xfrm>
            <a:off x="-5267609" y="-2772950"/>
            <a:ext cx="16768231" cy="9704848"/>
            <a:chOff x="-5267609" y="-2772950"/>
            <a:chExt cx="16768231" cy="9704848"/>
          </a:xfrm>
        </p:grpSpPr>
        <p:sp>
          <p:nvSpPr>
            <p:cNvPr id="523" name="Google Shape;523;p28"/>
            <p:cNvSpPr/>
            <p:nvPr/>
          </p:nvSpPr>
          <p:spPr>
            <a:xfrm rot="4059047">
              <a:off x="-4451072" y="-1628524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 rot="4059047">
              <a:off x="-4100714" y="-1814329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 rot="10800000" flipH="1">
              <a:off x="7872600" y="2882213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 rot="10800000" flipH="1">
              <a:off x="7495763" y="3061663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8"/>
          <p:cNvGrpSpPr/>
          <p:nvPr/>
        </p:nvGrpSpPr>
        <p:grpSpPr>
          <a:xfrm>
            <a:off x="215194" y="245384"/>
            <a:ext cx="8612492" cy="4697976"/>
            <a:chOff x="215194" y="245384"/>
            <a:chExt cx="8612492" cy="4697976"/>
          </a:xfrm>
        </p:grpSpPr>
        <p:sp>
          <p:nvSpPr>
            <p:cNvPr id="528" name="Google Shape;528;p28"/>
            <p:cNvSpPr/>
            <p:nvPr/>
          </p:nvSpPr>
          <p:spPr>
            <a:xfrm rot="10800000" flipH="1">
              <a:off x="8708475" y="547686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 rot="7877290" flipH="1">
              <a:off x="8221486" y="283658"/>
              <a:ext cx="186332" cy="186727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28"/>
            <p:cNvGrpSpPr/>
            <p:nvPr/>
          </p:nvGrpSpPr>
          <p:grpSpPr>
            <a:xfrm rot="10800000" flipH="1">
              <a:off x="446876" y="389174"/>
              <a:ext cx="8380811" cy="4554186"/>
              <a:chOff x="-97424" y="335427"/>
              <a:chExt cx="8380811" cy="4554186"/>
            </a:xfrm>
          </p:grpSpPr>
          <p:sp>
            <p:nvSpPr>
              <p:cNvPr id="531" name="Google Shape;531;p28"/>
              <p:cNvSpPr/>
              <p:nvPr/>
            </p:nvSpPr>
            <p:spPr>
              <a:xfrm>
                <a:off x="7917750" y="335427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-97424" y="4694936"/>
                <a:ext cx="194249" cy="194677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 rot="4748222">
                <a:off x="8136732" y="701422"/>
                <a:ext cx="135009" cy="135278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8"/>
            <p:cNvGrpSpPr/>
            <p:nvPr/>
          </p:nvGrpSpPr>
          <p:grpSpPr>
            <a:xfrm rot="10800000" flipH="1">
              <a:off x="215194" y="4057641"/>
              <a:ext cx="1037197" cy="885702"/>
              <a:chOff x="713400" y="683429"/>
              <a:chExt cx="1222677" cy="1044091"/>
            </a:xfrm>
          </p:grpSpPr>
          <p:sp>
            <p:nvSpPr>
              <p:cNvPr id="535" name="Google Shape;535;p28"/>
              <p:cNvSpPr/>
              <p:nvPr/>
            </p:nvSpPr>
            <p:spPr>
              <a:xfrm>
                <a:off x="1149250" y="683429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713400" y="11484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 rot="2414822">
                <a:off x="827219" y="1564642"/>
                <a:ext cx="135006" cy="135281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1849975" y="8480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9" name="Google Shape;539;p28"/>
            <p:cNvSpPr/>
            <p:nvPr/>
          </p:nvSpPr>
          <p:spPr>
            <a:xfrm rot="10800000" flipH="1">
              <a:off x="758776" y="245384"/>
              <a:ext cx="73044" cy="73044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2816010" y="-3481424"/>
            <a:ext cx="14029567" cy="9879529"/>
            <a:chOff x="-2816010" y="-3481424"/>
            <a:chExt cx="14029567" cy="9879529"/>
          </a:xfrm>
        </p:grpSpPr>
        <p:sp>
          <p:nvSpPr>
            <p:cNvPr id="34" name="Google Shape;34;p3"/>
            <p:cNvSpPr/>
            <p:nvPr/>
          </p:nvSpPr>
          <p:spPr>
            <a:xfrm>
              <a:off x="5739329" y="-3481424"/>
              <a:ext cx="5095828" cy="5472089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117729" y="-3446149"/>
              <a:ext cx="5095828" cy="5472089"/>
            </a:xfrm>
            <a:custGeom>
              <a:avLst/>
              <a:gdLst/>
              <a:ahLst/>
              <a:cxnLst/>
              <a:rect l="l" t="t" r="r" b="b"/>
              <a:pathLst>
                <a:path w="47697" h="51220" extrusionOk="0">
                  <a:moveTo>
                    <a:pt x="31587" y="1"/>
                  </a:moveTo>
                  <a:cubicBezTo>
                    <a:pt x="28265" y="1"/>
                    <a:pt x="24980" y="1231"/>
                    <a:pt x="22432" y="3594"/>
                  </a:cubicBezTo>
                  <a:cubicBezTo>
                    <a:pt x="19824" y="6035"/>
                    <a:pt x="16443" y="7488"/>
                    <a:pt x="12871" y="7702"/>
                  </a:cubicBezTo>
                  <a:lnTo>
                    <a:pt x="12716" y="7714"/>
                  </a:lnTo>
                  <a:cubicBezTo>
                    <a:pt x="5525" y="8214"/>
                    <a:pt x="0" y="14607"/>
                    <a:pt x="536" y="21787"/>
                  </a:cubicBezTo>
                  <a:cubicBezTo>
                    <a:pt x="727" y="24442"/>
                    <a:pt x="1739" y="26978"/>
                    <a:pt x="3417" y="29050"/>
                  </a:cubicBezTo>
                  <a:cubicBezTo>
                    <a:pt x="5430" y="31550"/>
                    <a:pt x="7204" y="34800"/>
                    <a:pt x="6370" y="37896"/>
                  </a:cubicBezTo>
                  <a:cubicBezTo>
                    <a:pt x="3497" y="48538"/>
                    <a:pt x="6891" y="51219"/>
                    <a:pt x="11073" y="51219"/>
                  </a:cubicBezTo>
                  <a:cubicBezTo>
                    <a:pt x="14897" y="51219"/>
                    <a:pt x="19381" y="48978"/>
                    <a:pt x="20336" y="48528"/>
                  </a:cubicBezTo>
                  <a:cubicBezTo>
                    <a:pt x="22198" y="47661"/>
                    <a:pt x="24227" y="47345"/>
                    <a:pt x="26295" y="47345"/>
                  </a:cubicBezTo>
                  <a:cubicBezTo>
                    <a:pt x="28313" y="47345"/>
                    <a:pt x="30367" y="47646"/>
                    <a:pt x="32338" y="48028"/>
                  </a:cubicBezTo>
                  <a:cubicBezTo>
                    <a:pt x="33130" y="48185"/>
                    <a:pt x="33926" y="48262"/>
                    <a:pt x="34717" y="48262"/>
                  </a:cubicBezTo>
                  <a:cubicBezTo>
                    <a:pt x="38123" y="48262"/>
                    <a:pt x="41420" y="46838"/>
                    <a:pt x="43768" y="44278"/>
                  </a:cubicBezTo>
                  <a:cubicBezTo>
                    <a:pt x="46661" y="41111"/>
                    <a:pt x="47697" y="36670"/>
                    <a:pt x="46506" y="32550"/>
                  </a:cubicBezTo>
                  <a:cubicBezTo>
                    <a:pt x="44851" y="26823"/>
                    <a:pt x="44327" y="20823"/>
                    <a:pt x="44958" y="14881"/>
                  </a:cubicBezTo>
                  <a:cubicBezTo>
                    <a:pt x="45554" y="9309"/>
                    <a:pt x="42625" y="3940"/>
                    <a:pt x="37612" y="1427"/>
                  </a:cubicBezTo>
                  <a:cubicBezTo>
                    <a:pt x="35700" y="469"/>
                    <a:pt x="33637" y="1"/>
                    <a:pt x="3158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2816010" y="2717172"/>
              <a:ext cx="4431516" cy="3342283"/>
            </a:xfrm>
            <a:custGeom>
              <a:avLst/>
              <a:gdLst/>
              <a:ahLst/>
              <a:cxnLst/>
              <a:rect l="l" t="t" r="r" b="b"/>
              <a:pathLst>
                <a:path w="87940" h="66325" extrusionOk="0">
                  <a:moveTo>
                    <a:pt x="44467" y="0"/>
                  </a:moveTo>
                  <a:cubicBezTo>
                    <a:pt x="41100" y="0"/>
                    <a:pt x="37472" y="855"/>
                    <a:pt x="33671" y="3002"/>
                  </a:cubicBezTo>
                  <a:cubicBezTo>
                    <a:pt x="0" y="21980"/>
                    <a:pt x="11418" y="38399"/>
                    <a:pt x="16062" y="43185"/>
                  </a:cubicBezTo>
                  <a:cubicBezTo>
                    <a:pt x="16586" y="43733"/>
                    <a:pt x="16895" y="44435"/>
                    <a:pt x="17395" y="44971"/>
                  </a:cubicBezTo>
                  <a:cubicBezTo>
                    <a:pt x="19967" y="47686"/>
                    <a:pt x="21693" y="51079"/>
                    <a:pt x="22539" y="54722"/>
                  </a:cubicBezTo>
                  <a:cubicBezTo>
                    <a:pt x="22884" y="56199"/>
                    <a:pt x="23444" y="57615"/>
                    <a:pt x="24218" y="58913"/>
                  </a:cubicBezTo>
                  <a:cubicBezTo>
                    <a:pt x="27004" y="63674"/>
                    <a:pt x="32042" y="66324"/>
                    <a:pt x="37199" y="66324"/>
                  </a:cubicBezTo>
                  <a:cubicBezTo>
                    <a:pt x="39820" y="66324"/>
                    <a:pt x="42472" y="65640"/>
                    <a:pt x="44875" y="64200"/>
                  </a:cubicBezTo>
                  <a:cubicBezTo>
                    <a:pt x="46173" y="63426"/>
                    <a:pt x="47351" y="62449"/>
                    <a:pt x="48363" y="61318"/>
                  </a:cubicBezTo>
                  <a:cubicBezTo>
                    <a:pt x="51607" y="57681"/>
                    <a:pt x="56249" y="55598"/>
                    <a:pt x="61115" y="55598"/>
                  </a:cubicBezTo>
                  <a:cubicBezTo>
                    <a:pt x="61250" y="55598"/>
                    <a:pt x="61385" y="55600"/>
                    <a:pt x="61520" y="55603"/>
                  </a:cubicBezTo>
                  <a:lnTo>
                    <a:pt x="61663" y="55603"/>
                  </a:lnTo>
                  <a:cubicBezTo>
                    <a:pt x="64223" y="55639"/>
                    <a:pt x="66735" y="56246"/>
                    <a:pt x="69033" y="57389"/>
                  </a:cubicBezTo>
                  <a:cubicBezTo>
                    <a:pt x="70452" y="58110"/>
                    <a:pt x="71994" y="58465"/>
                    <a:pt x="73534" y="58465"/>
                  </a:cubicBezTo>
                  <a:cubicBezTo>
                    <a:pt x="75379" y="58465"/>
                    <a:pt x="77221" y="57955"/>
                    <a:pt x="78843" y="56949"/>
                  </a:cubicBezTo>
                  <a:cubicBezTo>
                    <a:pt x="81118" y="55520"/>
                    <a:pt x="81939" y="52782"/>
                    <a:pt x="81356" y="49495"/>
                  </a:cubicBezTo>
                  <a:cubicBezTo>
                    <a:pt x="80177" y="42804"/>
                    <a:pt x="81308" y="35899"/>
                    <a:pt x="84832" y="30100"/>
                  </a:cubicBezTo>
                  <a:cubicBezTo>
                    <a:pt x="87047" y="26469"/>
                    <a:pt x="87940" y="22385"/>
                    <a:pt x="85856" y="18932"/>
                  </a:cubicBezTo>
                  <a:cubicBezTo>
                    <a:pt x="83654" y="15253"/>
                    <a:pt x="79975" y="12705"/>
                    <a:pt x="75760" y="11919"/>
                  </a:cubicBezTo>
                  <a:cubicBezTo>
                    <a:pt x="69449" y="10741"/>
                    <a:pt x="63425" y="8347"/>
                    <a:pt x="58150" y="4692"/>
                  </a:cubicBezTo>
                  <a:cubicBezTo>
                    <a:pt x="54479" y="2145"/>
                    <a:pt x="49801" y="0"/>
                    <a:pt x="44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2569060" y="3055822"/>
              <a:ext cx="4431516" cy="3342283"/>
            </a:xfrm>
            <a:custGeom>
              <a:avLst/>
              <a:gdLst/>
              <a:ahLst/>
              <a:cxnLst/>
              <a:rect l="l" t="t" r="r" b="b"/>
              <a:pathLst>
                <a:path w="87940" h="66325" extrusionOk="0">
                  <a:moveTo>
                    <a:pt x="44467" y="0"/>
                  </a:moveTo>
                  <a:cubicBezTo>
                    <a:pt x="41100" y="0"/>
                    <a:pt x="37472" y="855"/>
                    <a:pt x="33671" y="3002"/>
                  </a:cubicBezTo>
                  <a:cubicBezTo>
                    <a:pt x="0" y="21980"/>
                    <a:pt x="11418" y="38399"/>
                    <a:pt x="16062" y="43185"/>
                  </a:cubicBezTo>
                  <a:cubicBezTo>
                    <a:pt x="16586" y="43733"/>
                    <a:pt x="16895" y="44435"/>
                    <a:pt x="17395" y="44971"/>
                  </a:cubicBezTo>
                  <a:cubicBezTo>
                    <a:pt x="19967" y="47686"/>
                    <a:pt x="21693" y="51079"/>
                    <a:pt x="22539" y="54722"/>
                  </a:cubicBezTo>
                  <a:cubicBezTo>
                    <a:pt x="22884" y="56199"/>
                    <a:pt x="23444" y="57615"/>
                    <a:pt x="24218" y="58913"/>
                  </a:cubicBezTo>
                  <a:cubicBezTo>
                    <a:pt x="27004" y="63674"/>
                    <a:pt x="32042" y="66324"/>
                    <a:pt x="37199" y="66324"/>
                  </a:cubicBezTo>
                  <a:cubicBezTo>
                    <a:pt x="39820" y="66324"/>
                    <a:pt x="42472" y="65640"/>
                    <a:pt x="44875" y="64200"/>
                  </a:cubicBezTo>
                  <a:cubicBezTo>
                    <a:pt x="46173" y="63426"/>
                    <a:pt x="47351" y="62449"/>
                    <a:pt x="48363" y="61318"/>
                  </a:cubicBezTo>
                  <a:cubicBezTo>
                    <a:pt x="51607" y="57681"/>
                    <a:pt x="56249" y="55598"/>
                    <a:pt x="61115" y="55598"/>
                  </a:cubicBezTo>
                  <a:cubicBezTo>
                    <a:pt x="61250" y="55598"/>
                    <a:pt x="61385" y="55600"/>
                    <a:pt x="61520" y="55603"/>
                  </a:cubicBezTo>
                  <a:lnTo>
                    <a:pt x="61663" y="55603"/>
                  </a:lnTo>
                  <a:cubicBezTo>
                    <a:pt x="64223" y="55639"/>
                    <a:pt x="66735" y="56246"/>
                    <a:pt x="69033" y="57389"/>
                  </a:cubicBezTo>
                  <a:cubicBezTo>
                    <a:pt x="70452" y="58110"/>
                    <a:pt x="71994" y="58465"/>
                    <a:pt x="73534" y="58465"/>
                  </a:cubicBezTo>
                  <a:cubicBezTo>
                    <a:pt x="75379" y="58465"/>
                    <a:pt x="77221" y="57955"/>
                    <a:pt x="78843" y="56949"/>
                  </a:cubicBezTo>
                  <a:cubicBezTo>
                    <a:pt x="81118" y="55520"/>
                    <a:pt x="81939" y="52782"/>
                    <a:pt x="81356" y="49495"/>
                  </a:cubicBezTo>
                  <a:cubicBezTo>
                    <a:pt x="80177" y="42804"/>
                    <a:pt x="81308" y="35899"/>
                    <a:pt x="84832" y="30100"/>
                  </a:cubicBezTo>
                  <a:cubicBezTo>
                    <a:pt x="87047" y="26469"/>
                    <a:pt x="87940" y="22385"/>
                    <a:pt x="85856" y="18932"/>
                  </a:cubicBezTo>
                  <a:cubicBezTo>
                    <a:pt x="83654" y="15253"/>
                    <a:pt x="79975" y="12705"/>
                    <a:pt x="75760" y="11919"/>
                  </a:cubicBezTo>
                  <a:cubicBezTo>
                    <a:pt x="69449" y="10741"/>
                    <a:pt x="63425" y="8347"/>
                    <a:pt x="58150" y="4692"/>
                  </a:cubicBezTo>
                  <a:cubicBezTo>
                    <a:pt x="54479" y="2145"/>
                    <a:pt x="49801" y="0"/>
                    <a:pt x="4446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214150" y="2345863"/>
              <a:ext cx="432825" cy="299450"/>
            </a:xfrm>
            <a:custGeom>
              <a:avLst/>
              <a:gdLst/>
              <a:ahLst/>
              <a:cxnLst/>
              <a:rect l="l" t="t" r="r" b="b"/>
              <a:pathLst>
                <a:path w="17313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10431" y="8727"/>
                  </a:lnTo>
                  <a:lnTo>
                    <a:pt x="12300" y="11978"/>
                  </a:lnTo>
                  <a:lnTo>
                    <a:pt x="14169" y="8727"/>
                  </a:lnTo>
                  <a:lnTo>
                    <a:pt x="17313" y="8727"/>
                  </a:lnTo>
                  <a:lnTo>
                    <a:pt x="17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96538" y="838102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430588" y="1125050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4748222">
              <a:off x="7626982" y="930097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00" y="1450200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4748222">
              <a:off x="1788719" y="1088184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-1649437">
              <a:off x="6722507" y="4286288"/>
              <a:ext cx="137319" cy="137319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1649526">
              <a:off x="6223546" y="4522402"/>
              <a:ext cx="257129" cy="257675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4748222">
              <a:off x="2544994" y="4536172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233850" y="2345863"/>
              <a:ext cx="432825" cy="299450"/>
            </a:xfrm>
            <a:custGeom>
              <a:avLst/>
              <a:gdLst/>
              <a:ahLst/>
              <a:cxnLst/>
              <a:rect l="l" t="t" r="r" b="b"/>
              <a:pathLst>
                <a:path w="17313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10431" y="8727"/>
                  </a:lnTo>
                  <a:lnTo>
                    <a:pt x="12300" y="11978"/>
                  </a:lnTo>
                  <a:lnTo>
                    <a:pt x="14169" y="8727"/>
                  </a:lnTo>
                  <a:lnTo>
                    <a:pt x="17313" y="8727"/>
                  </a:lnTo>
                  <a:lnTo>
                    <a:pt x="173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2088450" y="2254450"/>
            <a:ext cx="49671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6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899825" y="3643138"/>
            <a:ext cx="33444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 idx="2" hasCustomPrompt="1"/>
          </p:nvPr>
        </p:nvSpPr>
        <p:spPr>
          <a:xfrm>
            <a:off x="3755550" y="1030700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 b="0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 flipH="1">
            <a:off x="4495025" y="947488"/>
            <a:ext cx="432825" cy="299450"/>
          </a:xfrm>
          <a:custGeom>
            <a:avLst/>
            <a:gdLst/>
            <a:ahLst/>
            <a:cxnLst/>
            <a:rect l="l" t="t" r="r" b="b"/>
            <a:pathLst>
              <a:path w="17313" h="11978" extrusionOk="0">
                <a:moveTo>
                  <a:pt x="1" y="0"/>
                </a:moveTo>
                <a:lnTo>
                  <a:pt x="1" y="8727"/>
                </a:lnTo>
                <a:lnTo>
                  <a:pt x="10431" y="8727"/>
                </a:lnTo>
                <a:lnTo>
                  <a:pt x="12300" y="11978"/>
                </a:lnTo>
                <a:lnTo>
                  <a:pt x="14169" y="8727"/>
                </a:lnTo>
                <a:lnTo>
                  <a:pt x="17313" y="8727"/>
                </a:lnTo>
                <a:lnTo>
                  <a:pt x="173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-2108987" y="-1030490"/>
            <a:ext cx="13027794" cy="11509634"/>
            <a:chOff x="-2108987" y="-1030490"/>
            <a:chExt cx="13027794" cy="11509634"/>
          </a:xfrm>
        </p:grpSpPr>
        <p:sp>
          <p:nvSpPr>
            <p:cNvPr id="126" name="Google Shape;126;p8"/>
            <p:cNvSpPr/>
            <p:nvPr/>
          </p:nvSpPr>
          <p:spPr>
            <a:xfrm rot="4059047">
              <a:off x="2166778" y="3794876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 rot="4059047">
              <a:off x="2517136" y="3609071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-1732150" y="1581888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-2108987" y="1402438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240340" y="-1030490"/>
              <a:ext cx="4431516" cy="3342283"/>
            </a:xfrm>
            <a:custGeom>
              <a:avLst/>
              <a:gdLst/>
              <a:ahLst/>
              <a:cxnLst/>
              <a:rect l="l" t="t" r="r" b="b"/>
              <a:pathLst>
                <a:path w="87940" h="66325" extrusionOk="0">
                  <a:moveTo>
                    <a:pt x="44467" y="0"/>
                  </a:moveTo>
                  <a:cubicBezTo>
                    <a:pt x="41100" y="0"/>
                    <a:pt x="37472" y="855"/>
                    <a:pt x="33671" y="3002"/>
                  </a:cubicBezTo>
                  <a:cubicBezTo>
                    <a:pt x="0" y="21980"/>
                    <a:pt x="11418" y="38399"/>
                    <a:pt x="16062" y="43185"/>
                  </a:cubicBezTo>
                  <a:cubicBezTo>
                    <a:pt x="16586" y="43733"/>
                    <a:pt x="16895" y="44435"/>
                    <a:pt x="17395" y="44971"/>
                  </a:cubicBezTo>
                  <a:cubicBezTo>
                    <a:pt x="19967" y="47686"/>
                    <a:pt x="21693" y="51079"/>
                    <a:pt x="22539" y="54722"/>
                  </a:cubicBezTo>
                  <a:cubicBezTo>
                    <a:pt x="22884" y="56199"/>
                    <a:pt x="23444" y="57615"/>
                    <a:pt x="24218" y="58913"/>
                  </a:cubicBezTo>
                  <a:cubicBezTo>
                    <a:pt x="27004" y="63674"/>
                    <a:pt x="32042" y="66324"/>
                    <a:pt x="37199" y="66324"/>
                  </a:cubicBezTo>
                  <a:cubicBezTo>
                    <a:pt x="39820" y="66324"/>
                    <a:pt x="42472" y="65640"/>
                    <a:pt x="44875" y="64200"/>
                  </a:cubicBezTo>
                  <a:cubicBezTo>
                    <a:pt x="46173" y="63426"/>
                    <a:pt x="47351" y="62449"/>
                    <a:pt x="48363" y="61318"/>
                  </a:cubicBezTo>
                  <a:cubicBezTo>
                    <a:pt x="51607" y="57681"/>
                    <a:pt x="56249" y="55598"/>
                    <a:pt x="61115" y="55598"/>
                  </a:cubicBezTo>
                  <a:cubicBezTo>
                    <a:pt x="61250" y="55598"/>
                    <a:pt x="61385" y="55600"/>
                    <a:pt x="61520" y="55603"/>
                  </a:cubicBezTo>
                  <a:lnTo>
                    <a:pt x="61663" y="55603"/>
                  </a:lnTo>
                  <a:cubicBezTo>
                    <a:pt x="64223" y="55639"/>
                    <a:pt x="66735" y="56246"/>
                    <a:pt x="69033" y="57389"/>
                  </a:cubicBezTo>
                  <a:cubicBezTo>
                    <a:pt x="70452" y="58110"/>
                    <a:pt x="71994" y="58465"/>
                    <a:pt x="73534" y="58465"/>
                  </a:cubicBezTo>
                  <a:cubicBezTo>
                    <a:pt x="75379" y="58465"/>
                    <a:pt x="77221" y="57955"/>
                    <a:pt x="78843" y="56949"/>
                  </a:cubicBezTo>
                  <a:cubicBezTo>
                    <a:pt x="81118" y="55520"/>
                    <a:pt x="81939" y="52782"/>
                    <a:pt x="81356" y="49495"/>
                  </a:cubicBezTo>
                  <a:cubicBezTo>
                    <a:pt x="80177" y="42804"/>
                    <a:pt x="81308" y="35899"/>
                    <a:pt x="84832" y="30100"/>
                  </a:cubicBezTo>
                  <a:cubicBezTo>
                    <a:pt x="87047" y="26469"/>
                    <a:pt x="87940" y="22385"/>
                    <a:pt x="85856" y="18932"/>
                  </a:cubicBezTo>
                  <a:cubicBezTo>
                    <a:pt x="83654" y="15253"/>
                    <a:pt x="79975" y="12705"/>
                    <a:pt x="75760" y="11919"/>
                  </a:cubicBezTo>
                  <a:cubicBezTo>
                    <a:pt x="69449" y="10741"/>
                    <a:pt x="63425" y="8347"/>
                    <a:pt x="58150" y="4692"/>
                  </a:cubicBezTo>
                  <a:cubicBezTo>
                    <a:pt x="54479" y="2145"/>
                    <a:pt x="49801" y="0"/>
                    <a:pt x="44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6487290" y="-691840"/>
              <a:ext cx="4431516" cy="3342283"/>
            </a:xfrm>
            <a:custGeom>
              <a:avLst/>
              <a:gdLst/>
              <a:ahLst/>
              <a:cxnLst/>
              <a:rect l="l" t="t" r="r" b="b"/>
              <a:pathLst>
                <a:path w="87940" h="66325" extrusionOk="0">
                  <a:moveTo>
                    <a:pt x="44467" y="0"/>
                  </a:moveTo>
                  <a:cubicBezTo>
                    <a:pt x="41100" y="0"/>
                    <a:pt x="37472" y="855"/>
                    <a:pt x="33671" y="3002"/>
                  </a:cubicBezTo>
                  <a:cubicBezTo>
                    <a:pt x="0" y="21980"/>
                    <a:pt x="11418" y="38399"/>
                    <a:pt x="16062" y="43185"/>
                  </a:cubicBezTo>
                  <a:cubicBezTo>
                    <a:pt x="16586" y="43733"/>
                    <a:pt x="16895" y="44435"/>
                    <a:pt x="17395" y="44971"/>
                  </a:cubicBezTo>
                  <a:cubicBezTo>
                    <a:pt x="19967" y="47686"/>
                    <a:pt x="21693" y="51079"/>
                    <a:pt x="22539" y="54722"/>
                  </a:cubicBezTo>
                  <a:cubicBezTo>
                    <a:pt x="22884" y="56199"/>
                    <a:pt x="23444" y="57615"/>
                    <a:pt x="24218" y="58913"/>
                  </a:cubicBezTo>
                  <a:cubicBezTo>
                    <a:pt x="27004" y="63674"/>
                    <a:pt x="32042" y="66324"/>
                    <a:pt x="37199" y="66324"/>
                  </a:cubicBezTo>
                  <a:cubicBezTo>
                    <a:pt x="39820" y="66324"/>
                    <a:pt x="42472" y="65640"/>
                    <a:pt x="44875" y="64200"/>
                  </a:cubicBezTo>
                  <a:cubicBezTo>
                    <a:pt x="46173" y="63426"/>
                    <a:pt x="47351" y="62449"/>
                    <a:pt x="48363" y="61318"/>
                  </a:cubicBezTo>
                  <a:cubicBezTo>
                    <a:pt x="51607" y="57681"/>
                    <a:pt x="56249" y="55598"/>
                    <a:pt x="61115" y="55598"/>
                  </a:cubicBezTo>
                  <a:cubicBezTo>
                    <a:pt x="61250" y="55598"/>
                    <a:pt x="61385" y="55600"/>
                    <a:pt x="61520" y="55603"/>
                  </a:cubicBezTo>
                  <a:lnTo>
                    <a:pt x="61663" y="55603"/>
                  </a:lnTo>
                  <a:cubicBezTo>
                    <a:pt x="64223" y="55639"/>
                    <a:pt x="66735" y="56246"/>
                    <a:pt x="69033" y="57389"/>
                  </a:cubicBezTo>
                  <a:cubicBezTo>
                    <a:pt x="70452" y="58110"/>
                    <a:pt x="71994" y="58465"/>
                    <a:pt x="73534" y="58465"/>
                  </a:cubicBezTo>
                  <a:cubicBezTo>
                    <a:pt x="75379" y="58465"/>
                    <a:pt x="77221" y="57955"/>
                    <a:pt x="78843" y="56949"/>
                  </a:cubicBezTo>
                  <a:cubicBezTo>
                    <a:pt x="81118" y="55520"/>
                    <a:pt x="81939" y="52782"/>
                    <a:pt x="81356" y="49495"/>
                  </a:cubicBezTo>
                  <a:cubicBezTo>
                    <a:pt x="80177" y="42804"/>
                    <a:pt x="81308" y="35899"/>
                    <a:pt x="84832" y="30100"/>
                  </a:cubicBezTo>
                  <a:cubicBezTo>
                    <a:pt x="87047" y="26469"/>
                    <a:pt x="87940" y="22385"/>
                    <a:pt x="85856" y="18932"/>
                  </a:cubicBezTo>
                  <a:cubicBezTo>
                    <a:pt x="83654" y="15253"/>
                    <a:pt x="79975" y="12705"/>
                    <a:pt x="75760" y="11919"/>
                  </a:cubicBezTo>
                  <a:cubicBezTo>
                    <a:pt x="69449" y="10741"/>
                    <a:pt x="63425" y="8347"/>
                    <a:pt x="58150" y="4692"/>
                  </a:cubicBezTo>
                  <a:cubicBezTo>
                    <a:pt x="54479" y="2145"/>
                    <a:pt x="49801" y="0"/>
                    <a:pt x="4446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8"/>
            <p:cNvGrpSpPr/>
            <p:nvPr/>
          </p:nvGrpSpPr>
          <p:grpSpPr>
            <a:xfrm>
              <a:off x="7376400" y="4036927"/>
              <a:ext cx="1222677" cy="831459"/>
              <a:chOff x="713400" y="593602"/>
              <a:chExt cx="1222677" cy="831459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1149250" y="593602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13400" y="11484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 rot="2414822">
                <a:off x="1467647" y="1262184"/>
                <a:ext cx="135006" cy="135281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1849975" y="8480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7241700" y="550202"/>
              <a:ext cx="1041686" cy="780292"/>
              <a:chOff x="7241700" y="550202"/>
              <a:chExt cx="1041686" cy="780292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7241700" y="550202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7513600" y="1080913"/>
                <a:ext cx="249053" cy="249582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 rot="4748222">
                <a:off x="8136732" y="701422"/>
                <a:ext cx="135009" cy="135278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" name="Google Shape;141;p8"/>
            <p:cNvSpPr/>
            <p:nvPr/>
          </p:nvSpPr>
          <p:spPr>
            <a:xfrm>
              <a:off x="713400" y="685188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 rot="4748222">
              <a:off x="1203594" y="311122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397463" y="821224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767600" y="1503678"/>
            <a:ext cx="56088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1"/>
          <p:cNvGrpSpPr/>
          <p:nvPr/>
        </p:nvGrpSpPr>
        <p:grpSpPr>
          <a:xfrm>
            <a:off x="-4288784" y="-3547125"/>
            <a:ext cx="15953048" cy="12763117"/>
            <a:chOff x="-4288784" y="-3547125"/>
            <a:chExt cx="15953048" cy="12763117"/>
          </a:xfrm>
        </p:grpSpPr>
        <p:sp>
          <p:nvSpPr>
            <p:cNvPr id="182" name="Google Shape;182;p11"/>
            <p:cNvSpPr/>
            <p:nvPr/>
          </p:nvSpPr>
          <p:spPr>
            <a:xfrm rot="4059025">
              <a:off x="-363182" y="3379464"/>
              <a:ext cx="5160117" cy="4999479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 rot="4059025">
              <a:off x="-57261" y="3217225"/>
              <a:ext cx="5160117" cy="4999479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 rot="4059047">
              <a:off x="-3472247" y="-2402699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 rot="4059047">
              <a:off x="-3121889" y="-2588504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6711800" y="2173925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181625" y="2380175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251275" y="439289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rot="2922710">
              <a:off x="7764286" y="4556303"/>
              <a:ext cx="186332" cy="186727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884375" y="3964925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11"/>
            <p:cNvGrpSpPr/>
            <p:nvPr/>
          </p:nvGrpSpPr>
          <p:grpSpPr>
            <a:xfrm>
              <a:off x="3079100" y="550202"/>
              <a:ext cx="5204286" cy="4178380"/>
              <a:chOff x="3079100" y="550202"/>
              <a:chExt cx="5204286" cy="4178380"/>
            </a:xfrm>
          </p:grpSpPr>
          <p:sp>
            <p:nvSpPr>
              <p:cNvPr id="192" name="Google Shape;192;p11"/>
              <p:cNvSpPr/>
              <p:nvPr/>
            </p:nvSpPr>
            <p:spPr>
              <a:xfrm>
                <a:off x="7241700" y="550202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3079100" y="4479000"/>
                <a:ext cx="249053" cy="249582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rot="4748222">
                <a:off x="8136732" y="701422"/>
                <a:ext cx="135009" cy="135278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" name="Google Shape;195;p11"/>
            <p:cNvSpPr/>
            <p:nvPr/>
          </p:nvSpPr>
          <p:spPr>
            <a:xfrm rot="4748222">
              <a:off x="5426144" y="3622672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5597088" y="4132774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11"/>
            <p:cNvGrpSpPr/>
            <p:nvPr/>
          </p:nvGrpSpPr>
          <p:grpSpPr>
            <a:xfrm>
              <a:off x="713400" y="593602"/>
              <a:ext cx="1222677" cy="831459"/>
              <a:chOff x="713400" y="593602"/>
              <a:chExt cx="1222677" cy="831459"/>
            </a:xfrm>
          </p:grpSpPr>
          <p:sp>
            <p:nvSpPr>
              <p:cNvPr id="198" name="Google Shape;198;p11"/>
              <p:cNvSpPr/>
              <p:nvPr/>
            </p:nvSpPr>
            <p:spPr>
              <a:xfrm>
                <a:off x="1149250" y="593602"/>
                <a:ext cx="137322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713400" y="11484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rot="2414822">
                <a:off x="1467647" y="1262184"/>
                <a:ext cx="135006" cy="135281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>
                <a:off x="1849975" y="848099"/>
                <a:ext cx="86102" cy="86102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4049" extrusionOk="0">
                    <a:moveTo>
                      <a:pt x="2025" y="1"/>
                    </a:moveTo>
                    <a:cubicBezTo>
                      <a:pt x="906" y="1"/>
                      <a:pt x="1" y="906"/>
                      <a:pt x="1" y="2025"/>
                    </a:cubicBezTo>
                    <a:cubicBezTo>
                      <a:pt x="1" y="3144"/>
                      <a:pt x="906" y="4049"/>
                      <a:pt x="2025" y="4049"/>
                    </a:cubicBezTo>
                    <a:cubicBezTo>
                      <a:pt x="3144" y="4049"/>
                      <a:pt x="4049" y="3144"/>
                      <a:pt x="4049" y="2025"/>
                    </a:cubicBezTo>
                    <a:cubicBezTo>
                      <a:pt x="4049" y="906"/>
                      <a:pt x="3144" y="1"/>
                      <a:pt x="20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" name="Google Shape;202;p11"/>
          <p:cNvSpPr txBox="1">
            <a:spLocks noGrp="1"/>
          </p:cNvSpPr>
          <p:nvPr>
            <p:ph type="title" hasCustomPrompt="1"/>
          </p:nvPr>
        </p:nvSpPr>
        <p:spPr>
          <a:xfrm>
            <a:off x="2498100" y="1098250"/>
            <a:ext cx="5932500" cy="15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2498100" y="2647100"/>
            <a:ext cx="5932500" cy="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3"/>
          <p:cNvGrpSpPr/>
          <p:nvPr/>
        </p:nvGrpSpPr>
        <p:grpSpPr>
          <a:xfrm>
            <a:off x="-3120925" y="-551275"/>
            <a:ext cx="14733747" cy="7530873"/>
            <a:chOff x="-3120925" y="-551275"/>
            <a:chExt cx="14733747" cy="7530873"/>
          </a:xfrm>
        </p:grpSpPr>
        <p:sp>
          <p:nvSpPr>
            <p:cNvPr id="207" name="Google Shape;207;p13"/>
            <p:cNvSpPr/>
            <p:nvPr/>
          </p:nvSpPr>
          <p:spPr>
            <a:xfrm>
              <a:off x="-2839450" y="2119850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-3120925" y="2326100"/>
              <a:ext cx="4482639" cy="4653498"/>
            </a:xfrm>
            <a:custGeom>
              <a:avLst/>
              <a:gdLst/>
              <a:ahLst/>
              <a:cxnLst/>
              <a:rect l="l" t="t" r="r" b="b"/>
              <a:pathLst>
                <a:path w="73513" h="76315" extrusionOk="0">
                  <a:moveTo>
                    <a:pt x="20063" y="1"/>
                  </a:moveTo>
                  <a:cubicBezTo>
                    <a:pt x="18983" y="1"/>
                    <a:pt x="17869" y="354"/>
                    <a:pt x="16705" y="1174"/>
                  </a:cubicBezTo>
                  <a:cubicBezTo>
                    <a:pt x="8895" y="6674"/>
                    <a:pt x="22468" y="21343"/>
                    <a:pt x="17408" y="29010"/>
                  </a:cubicBezTo>
                  <a:cubicBezTo>
                    <a:pt x="12347" y="36678"/>
                    <a:pt x="5025" y="32999"/>
                    <a:pt x="2977" y="38226"/>
                  </a:cubicBezTo>
                  <a:cubicBezTo>
                    <a:pt x="1" y="45810"/>
                    <a:pt x="10169" y="49358"/>
                    <a:pt x="8633" y="61538"/>
                  </a:cubicBezTo>
                  <a:cubicBezTo>
                    <a:pt x="7411" y="71218"/>
                    <a:pt x="17998" y="76314"/>
                    <a:pt x="30822" y="76314"/>
                  </a:cubicBezTo>
                  <a:cubicBezTo>
                    <a:pt x="49734" y="76314"/>
                    <a:pt x="73512" y="65232"/>
                    <a:pt x="71462" y="41428"/>
                  </a:cubicBezTo>
                  <a:cubicBezTo>
                    <a:pt x="70307" y="28082"/>
                    <a:pt x="57020" y="34570"/>
                    <a:pt x="58937" y="21557"/>
                  </a:cubicBezTo>
                  <a:cubicBezTo>
                    <a:pt x="60210" y="12914"/>
                    <a:pt x="58782" y="9837"/>
                    <a:pt x="54953" y="9837"/>
                  </a:cubicBezTo>
                  <a:cubicBezTo>
                    <a:pt x="52267" y="9837"/>
                    <a:pt x="48401" y="11351"/>
                    <a:pt x="43459" y="13520"/>
                  </a:cubicBezTo>
                  <a:cubicBezTo>
                    <a:pt x="42409" y="13981"/>
                    <a:pt x="41403" y="14187"/>
                    <a:pt x="40434" y="14187"/>
                  </a:cubicBezTo>
                  <a:cubicBezTo>
                    <a:pt x="32390" y="14187"/>
                    <a:pt x="26904" y="1"/>
                    <a:pt x="2006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984800" y="-371825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607963" y="-551275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23625" y="653302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46250" y="1286774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2414822">
              <a:off x="369622" y="691522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047850" y="469763"/>
              <a:ext cx="432825" cy="299450"/>
            </a:xfrm>
            <a:custGeom>
              <a:avLst/>
              <a:gdLst/>
              <a:ahLst/>
              <a:cxnLst/>
              <a:rect l="l" t="t" r="r" b="b"/>
              <a:pathLst>
                <a:path w="17313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10431" y="8727"/>
                  </a:lnTo>
                  <a:lnTo>
                    <a:pt x="12300" y="11978"/>
                  </a:lnTo>
                  <a:lnTo>
                    <a:pt x="14169" y="8727"/>
                  </a:lnTo>
                  <a:lnTo>
                    <a:pt x="17313" y="8727"/>
                  </a:lnTo>
                  <a:lnTo>
                    <a:pt x="1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570950" y="1031152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7984792" y="1031150"/>
              <a:ext cx="257132" cy="2576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 rot="-5400000">
              <a:off x="446248" y="4267891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 rot="-2985178">
              <a:off x="484605" y="4724072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385075" y="4603800"/>
              <a:ext cx="360466" cy="249562"/>
            </a:xfrm>
            <a:custGeom>
              <a:avLst/>
              <a:gdLst/>
              <a:ahLst/>
              <a:cxnLst/>
              <a:rect l="l" t="t" r="r" b="b"/>
              <a:pathLst>
                <a:path w="17301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3132" y="8727"/>
                  </a:lnTo>
                  <a:lnTo>
                    <a:pt x="5013" y="11978"/>
                  </a:lnTo>
                  <a:lnTo>
                    <a:pt x="6883" y="8727"/>
                  </a:lnTo>
                  <a:lnTo>
                    <a:pt x="17301" y="8727"/>
                  </a:lnTo>
                  <a:lnTo>
                    <a:pt x="17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758775" y="389172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2" hasCustomPrompt="1"/>
          </p:nvPr>
        </p:nvSpPr>
        <p:spPr>
          <a:xfrm>
            <a:off x="2203381" y="1221300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3"/>
          </p:nvPr>
        </p:nvSpPr>
        <p:spPr>
          <a:xfrm>
            <a:off x="1181588" y="1836447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/>
          </p:nvPr>
        </p:nvSpPr>
        <p:spPr>
          <a:xfrm>
            <a:off x="1181594" y="2230350"/>
            <a:ext cx="3266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5" hasCustomPrompt="1"/>
          </p:nvPr>
        </p:nvSpPr>
        <p:spPr>
          <a:xfrm>
            <a:off x="5717806" y="1221300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6"/>
          </p:nvPr>
        </p:nvSpPr>
        <p:spPr>
          <a:xfrm>
            <a:off x="4696012" y="1836447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7"/>
          </p:nvPr>
        </p:nvSpPr>
        <p:spPr>
          <a:xfrm>
            <a:off x="4696006" y="2230350"/>
            <a:ext cx="3266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8" hasCustomPrompt="1"/>
          </p:nvPr>
        </p:nvSpPr>
        <p:spPr>
          <a:xfrm>
            <a:off x="2203381" y="3060250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9"/>
          </p:nvPr>
        </p:nvSpPr>
        <p:spPr>
          <a:xfrm>
            <a:off x="1181588" y="3678353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3"/>
          </p:nvPr>
        </p:nvSpPr>
        <p:spPr>
          <a:xfrm>
            <a:off x="1181594" y="4072200"/>
            <a:ext cx="3266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4" hasCustomPrompt="1"/>
          </p:nvPr>
        </p:nvSpPr>
        <p:spPr>
          <a:xfrm>
            <a:off x="5717806" y="3060250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5"/>
          </p:nvPr>
        </p:nvSpPr>
        <p:spPr>
          <a:xfrm>
            <a:off x="4696012" y="3678353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16"/>
          </p:nvPr>
        </p:nvSpPr>
        <p:spPr>
          <a:xfrm>
            <a:off x="4696006" y="4072200"/>
            <a:ext cx="3266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8"/>
          <p:cNvGrpSpPr/>
          <p:nvPr/>
        </p:nvGrpSpPr>
        <p:grpSpPr>
          <a:xfrm>
            <a:off x="-3342009" y="-3793450"/>
            <a:ext cx="15609325" cy="13005993"/>
            <a:chOff x="-3342009" y="-3793450"/>
            <a:chExt cx="15609325" cy="13005993"/>
          </a:xfrm>
        </p:grpSpPr>
        <p:sp>
          <p:nvSpPr>
            <p:cNvPr id="291" name="Google Shape;291;p18"/>
            <p:cNvSpPr/>
            <p:nvPr/>
          </p:nvSpPr>
          <p:spPr>
            <a:xfrm rot="4059047">
              <a:off x="-2525472" y="2528276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 rot="4059047">
              <a:off x="-2175114" y="2342471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 rot="4059047">
              <a:off x="5190803" y="-2649024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 rot="4059047">
              <a:off x="5541161" y="-2834829"/>
              <a:ext cx="5909617" cy="5725647"/>
            </a:xfrm>
            <a:custGeom>
              <a:avLst/>
              <a:gdLst/>
              <a:ahLst/>
              <a:cxnLst/>
              <a:rect l="l" t="t" r="r" b="b"/>
              <a:pathLst>
                <a:path w="74942" h="72609" extrusionOk="0">
                  <a:moveTo>
                    <a:pt x="31450" y="1"/>
                  </a:moveTo>
                  <a:cubicBezTo>
                    <a:pt x="15683" y="1"/>
                    <a:pt x="0" y="28043"/>
                    <a:pt x="13767" y="35129"/>
                  </a:cubicBezTo>
                  <a:cubicBezTo>
                    <a:pt x="28793" y="42868"/>
                    <a:pt x="9743" y="64751"/>
                    <a:pt x="20756" y="70704"/>
                  </a:cubicBezTo>
                  <a:cubicBezTo>
                    <a:pt x="23149" y="71997"/>
                    <a:pt x="25584" y="72608"/>
                    <a:pt x="27981" y="72608"/>
                  </a:cubicBezTo>
                  <a:cubicBezTo>
                    <a:pt x="36628" y="72608"/>
                    <a:pt x="44786" y="64649"/>
                    <a:pt x="48748" y="51952"/>
                  </a:cubicBezTo>
                  <a:cubicBezTo>
                    <a:pt x="53808" y="35724"/>
                    <a:pt x="74942" y="44213"/>
                    <a:pt x="73001" y="35129"/>
                  </a:cubicBezTo>
                  <a:cubicBezTo>
                    <a:pt x="71072" y="26056"/>
                    <a:pt x="51272" y="30819"/>
                    <a:pt x="49641" y="16079"/>
                  </a:cubicBezTo>
                  <a:cubicBezTo>
                    <a:pt x="47998" y="1351"/>
                    <a:pt x="35794" y="755"/>
                    <a:pt x="35794" y="755"/>
                  </a:cubicBezTo>
                  <a:cubicBezTo>
                    <a:pt x="34361" y="239"/>
                    <a:pt x="32905" y="1"/>
                    <a:pt x="3145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559871" y="1697242"/>
              <a:ext cx="110949" cy="1125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417" y="0"/>
                  </a:moveTo>
                  <a:cubicBezTo>
                    <a:pt x="191" y="0"/>
                    <a:pt x="0" y="191"/>
                    <a:pt x="0" y="417"/>
                  </a:cubicBezTo>
                  <a:cubicBezTo>
                    <a:pt x="0" y="655"/>
                    <a:pt x="191" y="846"/>
                    <a:pt x="417" y="846"/>
                  </a:cubicBezTo>
                  <a:cubicBezTo>
                    <a:pt x="655" y="846"/>
                    <a:pt x="834" y="655"/>
                    <a:pt x="834" y="417"/>
                  </a:cubicBezTo>
                  <a:cubicBezTo>
                    <a:pt x="834" y="191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5894482" y="1047149"/>
              <a:ext cx="55474" cy="55474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17" y="0"/>
                  </a:moveTo>
                  <a:cubicBezTo>
                    <a:pt x="191" y="0"/>
                    <a:pt x="0" y="191"/>
                    <a:pt x="0" y="417"/>
                  </a:cubicBezTo>
                  <a:cubicBezTo>
                    <a:pt x="0" y="643"/>
                    <a:pt x="191" y="834"/>
                    <a:pt x="417" y="834"/>
                  </a:cubicBezTo>
                  <a:cubicBezTo>
                    <a:pt x="643" y="834"/>
                    <a:pt x="834" y="643"/>
                    <a:pt x="834" y="417"/>
                  </a:cubicBez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09403" y="3202827"/>
              <a:ext cx="56272" cy="55474"/>
            </a:xfrm>
            <a:custGeom>
              <a:avLst/>
              <a:gdLst/>
              <a:ahLst/>
              <a:cxnLst/>
              <a:rect l="l" t="t" r="r" b="b"/>
              <a:pathLst>
                <a:path w="846" h="834" extrusionOk="0">
                  <a:moveTo>
                    <a:pt x="417" y="0"/>
                  </a:moveTo>
                  <a:cubicBezTo>
                    <a:pt x="191" y="0"/>
                    <a:pt x="0" y="179"/>
                    <a:pt x="0" y="417"/>
                  </a:cubicBezTo>
                  <a:cubicBezTo>
                    <a:pt x="0" y="643"/>
                    <a:pt x="191" y="833"/>
                    <a:pt x="417" y="833"/>
                  </a:cubicBezTo>
                  <a:cubicBezTo>
                    <a:pt x="655" y="833"/>
                    <a:pt x="846" y="643"/>
                    <a:pt x="846" y="417"/>
                  </a:cubicBezTo>
                  <a:cubicBezTo>
                    <a:pt x="846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90835" y="1328309"/>
              <a:ext cx="55474" cy="55540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91" y="1"/>
                    <a:pt x="0" y="191"/>
                    <a:pt x="0" y="417"/>
                  </a:cubicBezTo>
                  <a:cubicBezTo>
                    <a:pt x="0" y="655"/>
                    <a:pt x="191" y="834"/>
                    <a:pt x="417" y="834"/>
                  </a:cubicBezTo>
                  <a:cubicBezTo>
                    <a:pt x="655" y="834"/>
                    <a:pt x="834" y="655"/>
                    <a:pt x="834" y="417"/>
                  </a:cubicBezTo>
                  <a:cubicBezTo>
                    <a:pt x="834" y="191"/>
                    <a:pt x="655" y="1"/>
                    <a:pt x="41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768185" y="754498"/>
              <a:ext cx="110947" cy="110947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0"/>
                  </a:moveTo>
                  <a:cubicBezTo>
                    <a:pt x="370" y="0"/>
                    <a:pt x="0" y="370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532508" y="731936"/>
              <a:ext cx="110947" cy="111745"/>
            </a:xfrm>
            <a:custGeom>
              <a:avLst/>
              <a:gdLst/>
              <a:ahLst/>
              <a:cxnLst/>
              <a:rect l="l" t="t" r="r" b="b"/>
              <a:pathLst>
                <a:path w="1668" h="1680" extrusionOk="0">
                  <a:moveTo>
                    <a:pt x="834" y="1"/>
                  </a:moveTo>
                  <a:cubicBezTo>
                    <a:pt x="370" y="1"/>
                    <a:pt x="1" y="382"/>
                    <a:pt x="1" y="846"/>
                  </a:cubicBezTo>
                  <a:cubicBezTo>
                    <a:pt x="1" y="1298"/>
                    <a:pt x="370" y="1679"/>
                    <a:pt x="834" y="1679"/>
                  </a:cubicBezTo>
                  <a:cubicBezTo>
                    <a:pt x="1299" y="1679"/>
                    <a:pt x="1668" y="1298"/>
                    <a:pt x="1668" y="846"/>
                  </a:cubicBezTo>
                  <a:cubicBezTo>
                    <a:pt x="1668" y="382"/>
                    <a:pt x="1299" y="1"/>
                    <a:pt x="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6804176" y="575823"/>
              <a:ext cx="174269" cy="156111"/>
            </a:xfrm>
            <a:custGeom>
              <a:avLst/>
              <a:gdLst/>
              <a:ahLst/>
              <a:cxnLst/>
              <a:rect l="l" t="t" r="r" b="b"/>
              <a:pathLst>
                <a:path w="2620" h="2347" extrusionOk="0">
                  <a:moveTo>
                    <a:pt x="0" y="1"/>
                  </a:moveTo>
                  <a:lnTo>
                    <a:pt x="1167" y="2346"/>
                  </a:lnTo>
                  <a:lnTo>
                    <a:pt x="2620" y="1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8635750" y="4681740"/>
              <a:ext cx="165622" cy="171143"/>
            </a:xfrm>
            <a:custGeom>
              <a:avLst/>
              <a:gdLst/>
              <a:ahLst/>
              <a:cxnLst/>
              <a:rect l="l" t="t" r="r" b="b"/>
              <a:pathLst>
                <a:path w="2490" h="2573" extrusionOk="0">
                  <a:moveTo>
                    <a:pt x="2489" y="0"/>
                  </a:moveTo>
                  <a:lnTo>
                    <a:pt x="1" y="858"/>
                  </a:lnTo>
                  <a:lnTo>
                    <a:pt x="1989" y="2572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8580675" y="672528"/>
              <a:ext cx="165622" cy="171143"/>
            </a:xfrm>
            <a:custGeom>
              <a:avLst/>
              <a:gdLst/>
              <a:ahLst/>
              <a:cxnLst/>
              <a:rect l="l" t="t" r="r" b="b"/>
              <a:pathLst>
                <a:path w="2490" h="2573" extrusionOk="0">
                  <a:moveTo>
                    <a:pt x="2489" y="0"/>
                  </a:moveTo>
                  <a:lnTo>
                    <a:pt x="1" y="858"/>
                  </a:lnTo>
                  <a:lnTo>
                    <a:pt x="1989" y="2572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724221" y="1869117"/>
              <a:ext cx="110949" cy="112550"/>
            </a:xfrm>
            <a:custGeom>
              <a:avLst/>
              <a:gdLst/>
              <a:ahLst/>
              <a:cxnLst/>
              <a:rect l="l" t="t" r="r" b="b"/>
              <a:pathLst>
                <a:path w="834" h="846" extrusionOk="0">
                  <a:moveTo>
                    <a:pt x="417" y="0"/>
                  </a:moveTo>
                  <a:cubicBezTo>
                    <a:pt x="191" y="0"/>
                    <a:pt x="0" y="191"/>
                    <a:pt x="0" y="417"/>
                  </a:cubicBezTo>
                  <a:cubicBezTo>
                    <a:pt x="0" y="655"/>
                    <a:pt x="191" y="846"/>
                    <a:pt x="417" y="846"/>
                  </a:cubicBezTo>
                  <a:cubicBezTo>
                    <a:pt x="655" y="846"/>
                    <a:pt x="834" y="655"/>
                    <a:pt x="834" y="417"/>
                  </a:cubicBezTo>
                  <a:cubicBezTo>
                    <a:pt x="834" y="191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590028" y="3424502"/>
              <a:ext cx="56272" cy="55474"/>
            </a:xfrm>
            <a:custGeom>
              <a:avLst/>
              <a:gdLst/>
              <a:ahLst/>
              <a:cxnLst/>
              <a:rect l="l" t="t" r="r" b="b"/>
              <a:pathLst>
                <a:path w="846" h="834" extrusionOk="0">
                  <a:moveTo>
                    <a:pt x="417" y="0"/>
                  </a:moveTo>
                  <a:cubicBezTo>
                    <a:pt x="191" y="0"/>
                    <a:pt x="0" y="179"/>
                    <a:pt x="0" y="417"/>
                  </a:cubicBezTo>
                  <a:cubicBezTo>
                    <a:pt x="0" y="643"/>
                    <a:pt x="191" y="833"/>
                    <a:pt x="417" y="833"/>
                  </a:cubicBezTo>
                  <a:cubicBezTo>
                    <a:pt x="655" y="833"/>
                    <a:pt x="846" y="643"/>
                    <a:pt x="846" y="417"/>
                  </a:cubicBezTo>
                  <a:cubicBezTo>
                    <a:pt x="846" y="179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346525" y="4108490"/>
              <a:ext cx="165622" cy="171143"/>
            </a:xfrm>
            <a:custGeom>
              <a:avLst/>
              <a:gdLst/>
              <a:ahLst/>
              <a:cxnLst/>
              <a:rect l="l" t="t" r="r" b="b"/>
              <a:pathLst>
                <a:path w="2490" h="2573" extrusionOk="0">
                  <a:moveTo>
                    <a:pt x="2489" y="0"/>
                  </a:moveTo>
                  <a:lnTo>
                    <a:pt x="1" y="858"/>
                  </a:lnTo>
                  <a:lnTo>
                    <a:pt x="1989" y="2572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15751" y="272723"/>
              <a:ext cx="174269" cy="156111"/>
            </a:xfrm>
            <a:custGeom>
              <a:avLst/>
              <a:gdLst/>
              <a:ahLst/>
              <a:cxnLst/>
              <a:rect l="l" t="t" r="r" b="b"/>
              <a:pathLst>
                <a:path w="2620" h="2347" extrusionOk="0">
                  <a:moveTo>
                    <a:pt x="0" y="1"/>
                  </a:moveTo>
                  <a:lnTo>
                    <a:pt x="1167" y="2346"/>
                  </a:lnTo>
                  <a:lnTo>
                    <a:pt x="2620" y="1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18"/>
          <p:cNvSpPr txBox="1">
            <a:spLocks noGrp="1"/>
          </p:cNvSpPr>
          <p:nvPr>
            <p:ph type="title" hasCustomPrompt="1"/>
          </p:nvPr>
        </p:nvSpPr>
        <p:spPr>
          <a:xfrm>
            <a:off x="1080950" y="1990725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1"/>
          </p:nvPr>
        </p:nvSpPr>
        <p:spPr>
          <a:xfrm>
            <a:off x="1083650" y="2674675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title" idx="2" hasCustomPrompt="1"/>
          </p:nvPr>
        </p:nvSpPr>
        <p:spPr>
          <a:xfrm>
            <a:off x="1080950" y="55695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3"/>
          </p:nvPr>
        </p:nvSpPr>
        <p:spPr>
          <a:xfrm>
            <a:off x="1083650" y="1240900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title" idx="4" hasCustomPrompt="1"/>
          </p:nvPr>
        </p:nvSpPr>
        <p:spPr>
          <a:xfrm>
            <a:off x="1080950" y="3424500"/>
            <a:ext cx="35832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13" name="Google Shape;313;p18"/>
          <p:cNvSpPr txBox="1">
            <a:spLocks noGrp="1"/>
          </p:cNvSpPr>
          <p:nvPr>
            <p:ph type="subTitle" idx="5"/>
          </p:nvPr>
        </p:nvSpPr>
        <p:spPr>
          <a:xfrm>
            <a:off x="1083650" y="4108500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9"/>
          <p:cNvGrpSpPr/>
          <p:nvPr/>
        </p:nvGrpSpPr>
        <p:grpSpPr>
          <a:xfrm>
            <a:off x="-1100612" y="-1846675"/>
            <a:ext cx="12019419" cy="8244780"/>
            <a:chOff x="-1100612" y="-1846675"/>
            <a:chExt cx="12019419" cy="8244780"/>
          </a:xfrm>
        </p:grpSpPr>
        <p:sp>
          <p:nvSpPr>
            <p:cNvPr id="316" name="Google Shape;316;p19"/>
            <p:cNvSpPr/>
            <p:nvPr/>
          </p:nvSpPr>
          <p:spPr>
            <a:xfrm>
              <a:off x="-723775" y="-1667225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6240340" y="2717172"/>
              <a:ext cx="4431516" cy="3342283"/>
            </a:xfrm>
            <a:custGeom>
              <a:avLst/>
              <a:gdLst/>
              <a:ahLst/>
              <a:cxnLst/>
              <a:rect l="l" t="t" r="r" b="b"/>
              <a:pathLst>
                <a:path w="87940" h="66325" extrusionOk="0">
                  <a:moveTo>
                    <a:pt x="44467" y="0"/>
                  </a:moveTo>
                  <a:cubicBezTo>
                    <a:pt x="41100" y="0"/>
                    <a:pt x="37472" y="855"/>
                    <a:pt x="33671" y="3002"/>
                  </a:cubicBezTo>
                  <a:cubicBezTo>
                    <a:pt x="0" y="21980"/>
                    <a:pt x="11418" y="38399"/>
                    <a:pt x="16062" y="43185"/>
                  </a:cubicBezTo>
                  <a:cubicBezTo>
                    <a:pt x="16586" y="43733"/>
                    <a:pt x="16895" y="44435"/>
                    <a:pt x="17395" y="44971"/>
                  </a:cubicBezTo>
                  <a:cubicBezTo>
                    <a:pt x="19967" y="47686"/>
                    <a:pt x="21693" y="51079"/>
                    <a:pt x="22539" y="54722"/>
                  </a:cubicBezTo>
                  <a:cubicBezTo>
                    <a:pt x="22884" y="56199"/>
                    <a:pt x="23444" y="57615"/>
                    <a:pt x="24218" y="58913"/>
                  </a:cubicBezTo>
                  <a:cubicBezTo>
                    <a:pt x="27004" y="63674"/>
                    <a:pt x="32042" y="66324"/>
                    <a:pt x="37199" y="66324"/>
                  </a:cubicBezTo>
                  <a:cubicBezTo>
                    <a:pt x="39820" y="66324"/>
                    <a:pt x="42472" y="65640"/>
                    <a:pt x="44875" y="64200"/>
                  </a:cubicBezTo>
                  <a:cubicBezTo>
                    <a:pt x="46173" y="63426"/>
                    <a:pt x="47351" y="62449"/>
                    <a:pt x="48363" y="61318"/>
                  </a:cubicBezTo>
                  <a:cubicBezTo>
                    <a:pt x="51607" y="57681"/>
                    <a:pt x="56249" y="55598"/>
                    <a:pt x="61115" y="55598"/>
                  </a:cubicBezTo>
                  <a:cubicBezTo>
                    <a:pt x="61250" y="55598"/>
                    <a:pt x="61385" y="55600"/>
                    <a:pt x="61520" y="55603"/>
                  </a:cubicBezTo>
                  <a:lnTo>
                    <a:pt x="61663" y="55603"/>
                  </a:lnTo>
                  <a:cubicBezTo>
                    <a:pt x="64223" y="55639"/>
                    <a:pt x="66735" y="56246"/>
                    <a:pt x="69033" y="57389"/>
                  </a:cubicBezTo>
                  <a:cubicBezTo>
                    <a:pt x="70452" y="58110"/>
                    <a:pt x="71994" y="58465"/>
                    <a:pt x="73534" y="58465"/>
                  </a:cubicBezTo>
                  <a:cubicBezTo>
                    <a:pt x="75379" y="58465"/>
                    <a:pt x="77221" y="57955"/>
                    <a:pt x="78843" y="56949"/>
                  </a:cubicBezTo>
                  <a:cubicBezTo>
                    <a:pt x="81118" y="55520"/>
                    <a:pt x="81939" y="52782"/>
                    <a:pt x="81356" y="49495"/>
                  </a:cubicBezTo>
                  <a:cubicBezTo>
                    <a:pt x="80177" y="42804"/>
                    <a:pt x="81308" y="35899"/>
                    <a:pt x="84832" y="30100"/>
                  </a:cubicBezTo>
                  <a:cubicBezTo>
                    <a:pt x="87047" y="26469"/>
                    <a:pt x="87940" y="22385"/>
                    <a:pt x="85856" y="18932"/>
                  </a:cubicBezTo>
                  <a:cubicBezTo>
                    <a:pt x="83654" y="15253"/>
                    <a:pt x="79975" y="12705"/>
                    <a:pt x="75760" y="11919"/>
                  </a:cubicBezTo>
                  <a:cubicBezTo>
                    <a:pt x="69449" y="10741"/>
                    <a:pt x="63425" y="8347"/>
                    <a:pt x="58150" y="4692"/>
                  </a:cubicBezTo>
                  <a:cubicBezTo>
                    <a:pt x="54479" y="2145"/>
                    <a:pt x="49801" y="0"/>
                    <a:pt x="44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487290" y="3055822"/>
              <a:ext cx="4431516" cy="3342283"/>
            </a:xfrm>
            <a:custGeom>
              <a:avLst/>
              <a:gdLst/>
              <a:ahLst/>
              <a:cxnLst/>
              <a:rect l="l" t="t" r="r" b="b"/>
              <a:pathLst>
                <a:path w="87940" h="66325" extrusionOk="0">
                  <a:moveTo>
                    <a:pt x="44467" y="0"/>
                  </a:moveTo>
                  <a:cubicBezTo>
                    <a:pt x="41100" y="0"/>
                    <a:pt x="37472" y="855"/>
                    <a:pt x="33671" y="3002"/>
                  </a:cubicBezTo>
                  <a:cubicBezTo>
                    <a:pt x="0" y="21980"/>
                    <a:pt x="11418" y="38399"/>
                    <a:pt x="16062" y="43185"/>
                  </a:cubicBezTo>
                  <a:cubicBezTo>
                    <a:pt x="16586" y="43733"/>
                    <a:pt x="16895" y="44435"/>
                    <a:pt x="17395" y="44971"/>
                  </a:cubicBezTo>
                  <a:cubicBezTo>
                    <a:pt x="19967" y="47686"/>
                    <a:pt x="21693" y="51079"/>
                    <a:pt x="22539" y="54722"/>
                  </a:cubicBezTo>
                  <a:cubicBezTo>
                    <a:pt x="22884" y="56199"/>
                    <a:pt x="23444" y="57615"/>
                    <a:pt x="24218" y="58913"/>
                  </a:cubicBezTo>
                  <a:cubicBezTo>
                    <a:pt x="27004" y="63674"/>
                    <a:pt x="32042" y="66324"/>
                    <a:pt x="37199" y="66324"/>
                  </a:cubicBezTo>
                  <a:cubicBezTo>
                    <a:pt x="39820" y="66324"/>
                    <a:pt x="42472" y="65640"/>
                    <a:pt x="44875" y="64200"/>
                  </a:cubicBezTo>
                  <a:cubicBezTo>
                    <a:pt x="46173" y="63426"/>
                    <a:pt x="47351" y="62449"/>
                    <a:pt x="48363" y="61318"/>
                  </a:cubicBezTo>
                  <a:cubicBezTo>
                    <a:pt x="51607" y="57681"/>
                    <a:pt x="56249" y="55598"/>
                    <a:pt x="61115" y="55598"/>
                  </a:cubicBezTo>
                  <a:cubicBezTo>
                    <a:pt x="61250" y="55598"/>
                    <a:pt x="61385" y="55600"/>
                    <a:pt x="61520" y="55603"/>
                  </a:cubicBezTo>
                  <a:lnTo>
                    <a:pt x="61663" y="55603"/>
                  </a:lnTo>
                  <a:cubicBezTo>
                    <a:pt x="64223" y="55639"/>
                    <a:pt x="66735" y="56246"/>
                    <a:pt x="69033" y="57389"/>
                  </a:cubicBezTo>
                  <a:cubicBezTo>
                    <a:pt x="70452" y="58110"/>
                    <a:pt x="71994" y="58465"/>
                    <a:pt x="73534" y="58465"/>
                  </a:cubicBezTo>
                  <a:cubicBezTo>
                    <a:pt x="75379" y="58465"/>
                    <a:pt x="77221" y="57955"/>
                    <a:pt x="78843" y="56949"/>
                  </a:cubicBezTo>
                  <a:cubicBezTo>
                    <a:pt x="81118" y="55520"/>
                    <a:pt x="81939" y="52782"/>
                    <a:pt x="81356" y="49495"/>
                  </a:cubicBezTo>
                  <a:cubicBezTo>
                    <a:pt x="80177" y="42804"/>
                    <a:pt x="81308" y="35899"/>
                    <a:pt x="84832" y="30100"/>
                  </a:cubicBezTo>
                  <a:cubicBezTo>
                    <a:pt x="87047" y="26469"/>
                    <a:pt x="87940" y="22385"/>
                    <a:pt x="85856" y="18932"/>
                  </a:cubicBezTo>
                  <a:cubicBezTo>
                    <a:pt x="83654" y="15253"/>
                    <a:pt x="79975" y="12705"/>
                    <a:pt x="75760" y="11919"/>
                  </a:cubicBezTo>
                  <a:cubicBezTo>
                    <a:pt x="69449" y="10741"/>
                    <a:pt x="63425" y="8347"/>
                    <a:pt x="58150" y="4692"/>
                  </a:cubicBezTo>
                  <a:cubicBezTo>
                    <a:pt x="54479" y="2145"/>
                    <a:pt x="49801" y="0"/>
                    <a:pt x="4446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1100612" y="-1846675"/>
              <a:ext cx="3628022" cy="3870236"/>
            </a:xfrm>
            <a:custGeom>
              <a:avLst/>
              <a:gdLst/>
              <a:ahLst/>
              <a:cxnLst/>
              <a:rect l="l" t="t" r="r" b="b"/>
              <a:pathLst>
                <a:path w="64378" h="68676" extrusionOk="0">
                  <a:moveTo>
                    <a:pt x="19939" y="1"/>
                  </a:moveTo>
                  <a:cubicBezTo>
                    <a:pt x="19264" y="1"/>
                    <a:pt x="18582" y="37"/>
                    <a:pt x="17896" y="112"/>
                  </a:cubicBezTo>
                  <a:cubicBezTo>
                    <a:pt x="7358" y="1243"/>
                    <a:pt x="1774" y="10935"/>
                    <a:pt x="929" y="21817"/>
                  </a:cubicBezTo>
                  <a:cubicBezTo>
                    <a:pt x="0" y="33866"/>
                    <a:pt x="11764" y="36402"/>
                    <a:pt x="10204" y="48725"/>
                  </a:cubicBezTo>
                  <a:cubicBezTo>
                    <a:pt x="8242" y="64256"/>
                    <a:pt x="12651" y="68675"/>
                    <a:pt x="18362" y="68675"/>
                  </a:cubicBezTo>
                  <a:cubicBezTo>
                    <a:pt x="22458" y="68675"/>
                    <a:pt x="27224" y="66401"/>
                    <a:pt x="30790" y="64322"/>
                  </a:cubicBezTo>
                  <a:cubicBezTo>
                    <a:pt x="32420" y="63373"/>
                    <a:pt x="40706" y="61055"/>
                    <a:pt x="45435" y="61055"/>
                  </a:cubicBezTo>
                  <a:cubicBezTo>
                    <a:pt x="46339" y="61055"/>
                    <a:pt x="47112" y="61139"/>
                    <a:pt x="47685" y="61334"/>
                  </a:cubicBezTo>
                  <a:cubicBezTo>
                    <a:pt x="48926" y="61763"/>
                    <a:pt x="50221" y="61977"/>
                    <a:pt x="51524" y="61977"/>
                  </a:cubicBezTo>
                  <a:cubicBezTo>
                    <a:pt x="51959" y="61977"/>
                    <a:pt x="52394" y="61953"/>
                    <a:pt x="52828" y="61906"/>
                  </a:cubicBezTo>
                  <a:cubicBezTo>
                    <a:pt x="59544" y="61179"/>
                    <a:pt x="64378" y="54988"/>
                    <a:pt x="63639" y="48082"/>
                  </a:cubicBezTo>
                  <a:cubicBezTo>
                    <a:pt x="63449" y="46344"/>
                    <a:pt x="62913" y="44665"/>
                    <a:pt x="62056" y="43141"/>
                  </a:cubicBezTo>
                  <a:cubicBezTo>
                    <a:pt x="60091" y="39629"/>
                    <a:pt x="59817" y="35414"/>
                    <a:pt x="61318" y="31676"/>
                  </a:cubicBezTo>
                  <a:cubicBezTo>
                    <a:pt x="62353" y="29104"/>
                    <a:pt x="62723" y="26306"/>
                    <a:pt x="62425" y="23544"/>
                  </a:cubicBezTo>
                  <a:cubicBezTo>
                    <a:pt x="61501" y="14992"/>
                    <a:pt x="54433" y="8627"/>
                    <a:pt x="46255" y="8627"/>
                  </a:cubicBezTo>
                  <a:cubicBezTo>
                    <a:pt x="45689" y="8627"/>
                    <a:pt x="45117" y="8658"/>
                    <a:pt x="44542" y="8720"/>
                  </a:cubicBezTo>
                  <a:cubicBezTo>
                    <a:pt x="44375" y="8732"/>
                    <a:pt x="44208" y="8756"/>
                    <a:pt x="44042" y="8780"/>
                  </a:cubicBezTo>
                  <a:cubicBezTo>
                    <a:pt x="43398" y="8870"/>
                    <a:pt x="42753" y="8915"/>
                    <a:pt x="42112" y="8915"/>
                  </a:cubicBezTo>
                  <a:cubicBezTo>
                    <a:pt x="38768" y="8915"/>
                    <a:pt x="35524" y="7699"/>
                    <a:pt x="33076" y="5351"/>
                  </a:cubicBezTo>
                  <a:cubicBezTo>
                    <a:pt x="29593" y="2015"/>
                    <a:pt x="24945" y="1"/>
                    <a:pt x="199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8570950" y="1031152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8071292" y="681138"/>
              <a:ext cx="257132" cy="2576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 rot="-5400000">
              <a:off x="8430598" y="4233516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 rot="-2985178">
              <a:off x="8267855" y="4631397"/>
              <a:ext cx="135006" cy="135281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4901503" y="1087075"/>
            <a:ext cx="3169800" cy="14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5" name="Google Shape;325;p19"/>
          <p:cNvSpPr txBox="1">
            <a:spLocks noGrp="1"/>
          </p:cNvSpPr>
          <p:nvPr>
            <p:ph type="subTitle" idx="1"/>
          </p:nvPr>
        </p:nvSpPr>
        <p:spPr>
          <a:xfrm>
            <a:off x="4901605" y="2515677"/>
            <a:ext cx="3169800" cy="15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0"/>
          <p:cNvGrpSpPr/>
          <p:nvPr/>
        </p:nvGrpSpPr>
        <p:grpSpPr>
          <a:xfrm>
            <a:off x="-4561909" y="195000"/>
            <a:ext cx="16174731" cy="9017544"/>
            <a:chOff x="-4561909" y="195000"/>
            <a:chExt cx="16174731" cy="9017544"/>
          </a:xfrm>
        </p:grpSpPr>
        <p:sp>
          <p:nvSpPr>
            <p:cNvPr id="328" name="Google Shape;328;p20"/>
            <p:cNvSpPr/>
            <p:nvPr/>
          </p:nvSpPr>
          <p:spPr>
            <a:xfrm>
              <a:off x="312500" y="389174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20"/>
            <p:cNvGrpSpPr/>
            <p:nvPr/>
          </p:nvGrpSpPr>
          <p:grpSpPr>
            <a:xfrm>
              <a:off x="-4561909" y="195000"/>
              <a:ext cx="16174731" cy="9017544"/>
              <a:chOff x="-4561909" y="195000"/>
              <a:chExt cx="16174731" cy="9017544"/>
            </a:xfrm>
          </p:grpSpPr>
          <p:sp>
            <p:nvSpPr>
              <p:cNvPr id="330" name="Google Shape;330;p20"/>
              <p:cNvSpPr/>
              <p:nvPr/>
            </p:nvSpPr>
            <p:spPr>
              <a:xfrm rot="4059047">
                <a:off x="-3745372" y="2528276"/>
                <a:ext cx="5909617" cy="5725647"/>
              </a:xfrm>
              <a:custGeom>
                <a:avLst/>
                <a:gdLst/>
                <a:ahLst/>
                <a:cxnLst/>
                <a:rect l="l" t="t" r="r" b="b"/>
                <a:pathLst>
                  <a:path w="74942" h="72609" extrusionOk="0">
                    <a:moveTo>
                      <a:pt x="31450" y="1"/>
                    </a:moveTo>
                    <a:cubicBezTo>
                      <a:pt x="15683" y="1"/>
                      <a:pt x="0" y="28043"/>
                      <a:pt x="13767" y="35129"/>
                    </a:cubicBezTo>
                    <a:cubicBezTo>
                      <a:pt x="28793" y="42868"/>
                      <a:pt x="9743" y="64751"/>
                      <a:pt x="20756" y="70704"/>
                    </a:cubicBezTo>
                    <a:cubicBezTo>
                      <a:pt x="23149" y="71997"/>
                      <a:pt x="25584" y="72608"/>
                      <a:pt x="27981" y="72608"/>
                    </a:cubicBezTo>
                    <a:cubicBezTo>
                      <a:pt x="36628" y="72608"/>
                      <a:pt x="44786" y="64649"/>
                      <a:pt x="48748" y="51952"/>
                    </a:cubicBezTo>
                    <a:cubicBezTo>
                      <a:pt x="53808" y="35724"/>
                      <a:pt x="74942" y="44213"/>
                      <a:pt x="73001" y="35129"/>
                    </a:cubicBezTo>
                    <a:cubicBezTo>
                      <a:pt x="71072" y="26056"/>
                      <a:pt x="51272" y="30819"/>
                      <a:pt x="49641" y="16079"/>
                    </a:cubicBezTo>
                    <a:cubicBezTo>
                      <a:pt x="47998" y="1351"/>
                      <a:pt x="35794" y="755"/>
                      <a:pt x="35794" y="755"/>
                    </a:cubicBezTo>
                    <a:cubicBezTo>
                      <a:pt x="34361" y="239"/>
                      <a:pt x="32905" y="1"/>
                      <a:pt x="314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 rot="4059047">
                <a:off x="-3395014" y="2342471"/>
                <a:ext cx="5909617" cy="5725647"/>
              </a:xfrm>
              <a:custGeom>
                <a:avLst/>
                <a:gdLst/>
                <a:ahLst/>
                <a:cxnLst/>
                <a:rect l="l" t="t" r="r" b="b"/>
                <a:pathLst>
                  <a:path w="74942" h="72609" extrusionOk="0">
                    <a:moveTo>
                      <a:pt x="31450" y="1"/>
                    </a:moveTo>
                    <a:cubicBezTo>
                      <a:pt x="15683" y="1"/>
                      <a:pt x="0" y="28043"/>
                      <a:pt x="13767" y="35129"/>
                    </a:cubicBezTo>
                    <a:cubicBezTo>
                      <a:pt x="28793" y="42868"/>
                      <a:pt x="9743" y="64751"/>
                      <a:pt x="20756" y="70704"/>
                    </a:cubicBezTo>
                    <a:cubicBezTo>
                      <a:pt x="23149" y="71997"/>
                      <a:pt x="25584" y="72608"/>
                      <a:pt x="27981" y="72608"/>
                    </a:cubicBezTo>
                    <a:cubicBezTo>
                      <a:pt x="36628" y="72608"/>
                      <a:pt x="44786" y="64649"/>
                      <a:pt x="48748" y="51952"/>
                    </a:cubicBezTo>
                    <a:cubicBezTo>
                      <a:pt x="53808" y="35724"/>
                      <a:pt x="74942" y="44213"/>
                      <a:pt x="73001" y="35129"/>
                    </a:cubicBezTo>
                    <a:cubicBezTo>
                      <a:pt x="71072" y="26056"/>
                      <a:pt x="51272" y="30819"/>
                      <a:pt x="49641" y="16079"/>
                    </a:cubicBezTo>
                    <a:cubicBezTo>
                      <a:pt x="47998" y="1351"/>
                      <a:pt x="35794" y="755"/>
                      <a:pt x="35794" y="755"/>
                    </a:cubicBezTo>
                    <a:cubicBezTo>
                      <a:pt x="34361" y="239"/>
                      <a:pt x="32905" y="1"/>
                      <a:pt x="3145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7984800" y="1581888"/>
                <a:ext cx="3628022" cy="3870236"/>
              </a:xfrm>
              <a:custGeom>
                <a:avLst/>
                <a:gdLst/>
                <a:ahLst/>
                <a:cxnLst/>
                <a:rect l="l" t="t" r="r" b="b"/>
                <a:pathLst>
                  <a:path w="64378" h="68676" extrusionOk="0">
                    <a:moveTo>
                      <a:pt x="19939" y="1"/>
                    </a:moveTo>
                    <a:cubicBezTo>
                      <a:pt x="19264" y="1"/>
                      <a:pt x="18582" y="37"/>
                      <a:pt x="17896" y="112"/>
                    </a:cubicBezTo>
                    <a:cubicBezTo>
                      <a:pt x="7358" y="1243"/>
                      <a:pt x="1774" y="10935"/>
                      <a:pt x="929" y="21817"/>
                    </a:cubicBezTo>
                    <a:cubicBezTo>
                      <a:pt x="0" y="33866"/>
                      <a:pt x="11764" y="36402"/>
                      <a:pt x="10204" y="48725"/>
                    </a:cubicBezTo>
                    <a:cubicBezTo>
                      <a:pt x="8242" y="64256"/>
                      <a:pt x="12651" y="68675"/>
                      <a:pt x="18362" y="68675"/>
                    </a:cubicBezTo>
                    <a:cubicBezTo>
                      <a:pt x="22458" y="68675"/>
                      <a:pt x="27224" y="66401"/>
                      <a:pt x="30790" y="64322"/>
                    </a:cubicBezTo>
                    <a:cubicBezTo>
                      <a:pt x="32420" y="63373"/>
                      <a:pt x="40706" y="61055"/>
                      <a:pt x="45435" y="61055"/>
                    </a:cubicBezTo>
                    <a:cubicBezTo>
                      <a:pt x="46339" y="61055"/>
                      <a:pt x="47112" y="61139"/>
                      <a:pt x="47685" y="61334"/>
                    </a:cubicBezTo>
                    <a:cubicBezTo>
                      <a:pt x="48926" y="61763"/>
                      <a:pt x="50221" y="61977"/>
                      <a:pt x="51524" y="61977"/>
                    </a:cubicBezTo>
                    <a:cubicBezTo>
                      <a:pt x="51959" y="61977"/>
                      <a:pt x="52394" y="61953"/>
                      <a:pt x="52828" y="61906"/>
                    </a:cubicBezTo>
                    <a:cubicBezTo>
                      <a:pt x="59544" y="61179"/>
                      <a:pt x="64378" y="54988"/>
                      <a:pt x="63639" y="48082"/>
                    </a:cubicBezTo>
                    <a:cubicBezTo>
                      <a:pt x="63449" y="46344"/>
                      <a:pt x="62913" y="44665"/>
                      <a:pt x="62056" y="43141"/>
                    </a:cubicBezTo>
                    <a:cubicBezTo>
                      <a:pt x="60091" y="39629"/>
                      <a:pt x="59817" y="35414"/>
                      <a:pt x="61318" y="31676"/>
                    </a:cubicBezTo>
                    <a:cubicBezTo>
                      <a:pt x="62353" y="29104"/>
                      <a:pt x="62723" y="26306"/>
                      <a:pt x="62425" y="23544"/>
                    </a:cubicBezTo>
                    <a:cubicBezTo>
                      <a:pt x="61501" y="14992"/>
                      <a:pt x="54433" y="8627"/>
                      <a:pt x="46255" y="8627"/>
                    </a:cubicBezTo>
                    <a:cubicBezTo>
                      <a:pt x="45689" y="8627"/>
                      <a:pt x="45117" y="8658"/>
                      <a:pt x="44542" y="8720"/>
                    </a:cubicBezTo>
                    <a:cubicBezTo>
                      <a:pt x="44375" y="8732"/>
                      <a:pt x="44208" y="8756"/>
                      <a:pt x="44042" y="8780"/>
                    </a:cubicBezTo>
                    <a:cubicBezTo>
                      <a:pt x="43398" y="8870"/>
                      <a:pt x="42753" y="8915"/>
                      <a:pt x="42112" y="8915"/>
                    </a:cubicBezTo>
                    <a:cubicBezTo>
                      <a:pt x="38768" y="8915"/>
                      <a:pt x="35524" y="7699"/>
                      <a:pt x="33076" y="5351"/>
                    </a:cubicBezTo>
                    <a:cubicBezTo>
                      <a:pt x="29593" y="2015"/>
                      <a:pt x="24945" y="1"/>
                      <a:pt x="199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7607963" y="1402438"/>
                <a:ext cx="3628022" cy="3870236"/>
              </a:xfrm>
              <a:custGeom>
                <a:avLst/>
                <a:gdLst/>
                <a:ahLst/>
                <a:cxnLst/>
                <a:rect l="l" t="t" r="r" b="b"/>
                <a:pathLst>
                  <a:path w="64378" h="68676" extrusionOk="0">
                    <a:moveTo>
                      <a:pt x="19939" y="1"/>
                    </a:moveTo>
                    <a:cubicBezTo>
                      <a:pt x="19264" y="1"/>
                      <a:pt x="18582" y="37"/>
                      <a:pt x="17896" y="112"/>
                    </a:cubicBezTo>
                    <a:cubicBezTo>
                      <a:pt x="7358" y="1243"/>
                      <a:pt x="1774" y="10935"/>
                      <a:pt x="929" y="21817"/>
                    </a:cubicBezTo>
                    <a:cubicBezTo>
                      <a:pt x="0" y="33866"/>
                      <a:pt x="11764" y="36402"/>
                      <a:pt x="10204" y="48725"/>
                    </a:cubicBezTo>
                    <a:cubicBezTo>
                      <a:pt x="8242" y="64256"/>
                      <a:pt x="12651" y="68675"/>
                      <a:pt x="18362" y="68675"/>
                    </a:cubicBezTo>
                    <a:cubicBezTo>
                      <a:pt x="22458" y="68675"/>
                      <a:pt x="27224" y="66401"/>
                      <a:pt x="30790" y="64322"/>
                    </a:cubicBezTo>
                    <a:cubicBezTo>
                      <a:pt x="32420" y="63373"/>
                      <a:pt x="40706" y="61055"/>
                      <a:pt x="45435" y="61055"/>
                    </a:cubicBezTo>
                    <a:cubicBezTo>
                      <a:pt x="46339" y="61055"/>
                      <a:pt x="47112" y="61139"/>
                      <a:pt x="47685" y="61334"/>
                    </a:cubicBezTo>
                    <a:cubicBezTo>
                      <a:pt x="48926" y="61763"/>
                      <a:pt x="50221" y="61977"/>
                      <a:pt x="51524" y="61977"/>
                    </a:cubicBezTo>
                    <a:cubicBezTo>
                      <a:pt x="51959" y="61977"/>
                      <a:pt x="52394" y="61953"/>
                      <a:pt x="52828" y="61906"/>
                    </a:cubicBezTo>
                    <a:cubicBezTo>
                      <a:pt x="59544" y="61179"/>
                      <a:pt x="64378" y="54988"/>
                      <a:pt x="63639" y="48082"/>
                    </a:cubicBezTo>
                    <a:cubicBezTo>
                      <a:pt x="63449" y="46344"/>
                      <a:pt x="62913" y="44665"/>
                      <a:pt x="62056" y="43141"/>
                    </a:cubicBezTo>
                    <a:cubicBezTo>
                      <a:pt x="60091" y="39629"/>
                      <a:pt x="59817" y="35414"/>
                      <a:pt x="61318" y="31676"/>
                    </a:cubicBezTo>
                    <a:cubicBezTo>
                      <a:pt x="62353" y="29104"/>
                      <a:pt x="62723" y="26306"/>
                      <a:pt x="62425" y="23544"/>
                    </a:cubicBezTo>
                    <a:cubicBezTo>
                      <a:pt x="61501" y="14992"/>
                      <a:pt x="54433" y="8627"/>
                      <a:pt x="46255" y="8627"/>
                    </a:cubicBezTo>
                    <a:cubicBezTo>
                      <a:pt x="45689" y="8627"/>
                      <a:pt x="45117" y="8658"/>
                      <a:pt x="44542" y="8720"/>
                    </a:cubicBezTo>
                    <a:cubicBezTo>
                      <a:pt x="44375" y="8732"/>
                      <a:pt x="44208" y="8756"/>
                      <a:pt x="44042" y="8780"/>
                    </a:cubicBezTo>
                    <a:cubicBezTo>
                      <a:pt x="43398" y="8870"/>
                      <a:pt x="42753" y="8915"/>
                      <a:pt x="42112" y="8915"/>
                    </a:cubicBezTo>
                    <a:cubicBezTo>
                      <a:pt x="38768" y="8915"/>
                      <a:pt x="35524" y="7699"/>
                      <a:pt x="33076" y="5351"/>
                    </a:cubicBezTo>
                    <a:cubicBezTo>
                      <a:pt x="29593" y="2015"/>
                      <a:pt x="24945" y="1"/>
                      <a:pt x="1993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" name="Google Shape;334;p20"/>
              <p:cNvGrpSpPr/>
              <p:nvPr/>
            </p:nvGrpSpPr>
            <p:grpSpPr>
              <a:xfrm>
                <a:off x="226400" y="4128602"/>
                <a:ext cx="1222677" cy="831459"/>
                <a:chOff x="713400" y="593602"/>
                <a:chExt cx="1222677" cy="831459"/>
              </a:xfrm>
            </p:grpSpPr>
            <p:sp>
              <p:nvSpPr>
                <p:cNvPr id="335" name="Google Shape;335;p20"/>
                <p:cNvSpPr/>
                <p:nvPr/>
              </p:nvSpPr>
              <p:spPr>
                <a:xfrm>
                  <a:off x="1149250" y="593602"/>
                  <a:ext cx="137322" cy="13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9" h="4049" extrusionOk="0">
                      <a:moveTo>
                        <a:pt x="2025" y="1"/>
                      </a:moveTo>
                      <a:cubicBezTo>
                        <a:pt x="906" y="1"/>
                        <a:pt x="1" y="906"/>
                        <a:pt x="1" y="2025"/>
                      </a:cubicBezTo>
                      <a:cubicBezTo>
                        <a:pt x="1" y="3144"/>
                        <a:pt x="906" y="4049"/>
                        <a:pt x="2025" y="4049"/>
                      </a:cubicBezTo>
                      <a:cubicBezTo>
                        <a:pt x="3144" y="4049"/>
                        <a:pt x="4049" y="3144"/>
                        <a:pt x="4049" y="2025"/>
                      </a:cubicBezTo>
                      <a:cubicBezTo>
                        <a:pt x="4049" y="906"/>
                        <a:pt x="3144" y="1"/>
                        <a:pt x="20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0"/>
                <p:cNvSpPr/>
                <p:nvPr/>
              </p:nvSpPr>
              <p:spPr>
                <a:xfrm>
                  <a:off x="713400" y="1148499"/>
                  <a:ext cx="86102" cy="86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9" h="4049" extrusionOk="0">
                      <a:moveTo>
                        <a:pt x="2025" y="1"/>
                      </a:moveTo>
                      <a:cubicBezTo>
                        <a:pt x="906" y="1"/>
                        <a:pt x="1" y="906"/>
                        <a:pt x="1" y="2025"/>
                      </a:cubicBezTo>
                      <a:cubicBezTo>
                        <a:pt x="1" y="3144"/>
                        <a:pt x="906" y="4049"/>
                        <a:pt x="2025" y="4049"/>
                      </a:cubicBezTo>
                      <a:cubicBezTo>
                        <a:pt x="3144" y="4049"/>
                        <a:pt x="4049" y="3144"/>
                        <a:pt x="4049" y="2025"/>
                      </a:cubicBezTo>
                      <a:cubicBezTo>
                        <a:pt x="4049" y="906"/>
                        <a:pt x="3144" y="1"/>
                        <a:pt x="20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0"/>
                <p:cNvSpPr/>
                <p:nvPr/>
              </p:nvSpPr>
              <p:spPr>
                <a:xfrm rot="2414822">
                  <a:off x="1467647" y="1262184"/>
                  <a:ext cx="135006" cy="135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" h="6133" extrusionOk="0">
                      <a:moveTo>
                        <a:pt x="1643" y="0"/>
                      </a:moveTo>
                      <a:lnTo>
                        <a:pt x="0" y="6132"/>
                      </a:lnTo>
                      <a:lnTo>
                        <a:pt x="6120" y="4489"/>
                      </a:lnTo>
                      <a:lnTo>
                        <a:pt x="16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0"/>
                <p:cNvSpPr/>
                <p:nvPr/>
              </p:nvSpPr>
              <p:spPr>
                <a:xfrm>
                  <a:off x="1849975" y="848099"/>
                  <a:ext cx="86102" cy="86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9" h="4049" extrusionOk="0">
                      <a:moveTo>
                        <a:pt x="2025" y="1"/>
                      </a:moveTo>
                      <a:cubicBezTo>
                        <a:pt x="906" y="1"/>
                        <a:pt x="1" y="906"/>
                        <a:pt x="1" y="2025"/>
                      </a:cubicBezTo>
                      <a:cubicBezTo>
                        <a:pt x="1" y="3144"/>
                        <a:pt x="906" y="4049"/>
                        <a:pt x="2025" y="4049"/>
                      </a:cubicBezTo>
                      <a:cubicBezTo>
                        <a:pt x="3144" y="4049"/>
                        <a:pt x="4049" y="3144"/>
                        <a:pt x="4049" y="2025"/>
                      </a:cubicBezTo>
                      <a:cubicBezTo>
                        <a:pt x="4049" y="906"/>
                        <a:pt x="3144" y="1"/>
                        <a:pt x="20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" name="Google Shape;339;p20"/>
              <p:cNvGrpSpPr/>
              <p:nvPr/>
            </p:nvGrpSpPr>
            <p:grpSpPr>
              <a:xfrm>
                <a:off x="8204374" y="195000"/>
                <a:ext cx="764494" cy="572735"/>
                <a:chOff x="7241700" y="550202"/>
                <a:chExt cx="1041686" cy="780292"/>
              </a:xfrm>
            </p:grpSpPr>
            <p:sp>
              <p:nvSpPr>
                <p:cNvPr id="340" name="Google Shape;340;p20"/>
                <p:cNvSpPr/>
                <p:nvPr/>
              </p:nvSpPr>
              <p:spPr>
                <a:xfrm>
                  <a:off x="7241700" y="550202"/>
                  <a:ext cx="137322" cy="13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9" h="4049" extrusionOk="0">
                      <a:moveTo>
                        <a:pt x="2025" y="1"/>
                      </a:moveTo>
                      <a:cubicBezTo>
                        <a:pt x="906" y="1"/>
                        <a:pt x="1" y="906"/>
                        <a:pt x="1" y="2025"/>
                      </a:cubicBezTo>
                      <a:cubicBezTo>
                        <a:pt x="1" y="3144"/>
                        <a:pt x="906" y="4049"/>
                        <a:pt x="2025" y="4049"/>
                      </a:cubicBezTo>
                      <a:cubicBezTo>
                        <a:pt x="3144" y="4049"/>
                        <a:pt x="4049" y="3144"/>
                        <a:pt x="4049" y="2025"/>
                      </a:cubicBezTo>
                      <a:cubicBezTo>
                        <a:pt x="4049" y="906"/>
                        <a:pt x="3144" y="1"/>
                        <a:pt x="20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0"/>
                <p:cNvSpPr/>
                <p:nvPr/>
              </p:nvSpPr>
              <p:spPr>
                <a:xfrm>
                  <a:off x="7513600" y="1080913"/>
                  <a:ext cx="249053" cy="24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" h="6133" extrusionOk="0">
                      <a:moveTo>
                        <a:pt x="1643" y="0"/>
                      </a:moveTo>
                      <a:lnTo>
                        <a:pt x="0" y="6132"/>
                      </a:lnTo>
                      <a:lnTo>
                        <a:pt x="6120" y="4489"/>
                      </a:lnTo>
                      <a:lnTo>
                        <a:pt x="16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0"/>
                <p:cNvSpPr/>
                <p:nvPr/>
              </p:nvSpPr>
              <p:spPr>
                <a:xfrm rot="4748222">
                  <a:off x="8136732" y="701422"/>
                  <a:ext cx="135009" cy="13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0" h="6133" extrusionOk="0">
                      <a:moveTo>
                        <a:pt x="1643" y="0"/>
                      </a:moveTo>
                      <a:lnTo>
                        <a:pt x="0" y="6132"/>
                      </a:lnTo>
                      <a:lnTo>
                        <a:pt x="6120" y="4489"/>
                      </a:lnTo>
                      <a:lnTo>
                        <a:pt x="16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3" name="Google Shape;343;p20"/>
              <p:cNvSpPr/>
              <p:nvPr/>
            </p:nvSpPr>
            <p:spPr>
              <a:xfrm>
                <a:off x="8610196" y="4486191"/>
                <a:ext cx="182774" cy="183193"/>
              </a:xfrm>
              <a:custGeom>
                <a:avLst/>
                <a:gdLst/>
                <a:ahLst/>
                <a:cxnLst/>
                <a:rect l="l" t="t" r="r" b="b"/>
                <a:pathLst>
                  <a:path w="6120" h="6133" extrusionOk="0">
                    <a:moveTo>
                      <a:pt x="1643" y="0"/>
                    </a:moveTo>
                    <a:lnTo>
                      <a:pt x="0" y="6132"/>
                    </a:lnTo>
                    <a:lnTo>
                      <a:pt x="6120" y="448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4" name="Google Shape;344;p20"/>
          <p:cNvSpPr txBox="1">
            <a:spLocks noGrp="1"/>
          </p:cNvSpPr>
          <p:nvPr>
            <p:ph type="title"/>
          </p:nvPr>
        </p:nvSpPr>
        <p:spPr>
          <a:xfrm>
            <a:off x="758775" y="389172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60606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20"/>
          <p:cNvSpPr txBox="1">
            <a:spLocks noGrp="1"/>
          </p:cNvSpPr>
          <p:nvPr>
            <p:ph type="title" idx="3"/>
          </p:nvPr>
        </p:nvSpPr>
        <p:spPr>
          <a:xfrm>
            <a:off x="3514506" y="2330125"/>
            <a:ext cx="21150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title" idx="4"/>
          </p:nvPr>
        </p:nvSpPr>
        <p:spPr>
          <a:xfrm>
            <a:off x="3514507" y="2989575"/>
            <a:ext cx="2115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8" name="Google Shape;348;p20"/>
          <p:cNvSpPr txBox="1">
            <a:spLocks noGrp="1"/>
          </p:cNvSpPr>
          <p:nvPr>
            <p:ph type="title" idx="5" hasCustomPrompt="1"/>
          </p:nvPr>
        </p:nvSpPr>
        <p:spPr>
          <a:xfrm>
            <a:off x="1337646" y="160606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20"/>
          <p:cNvSpPr txBox="1">
            <a:spLocks noGrp="1"/>
          </p:cNvSpPr>
          <p:nvPr>
            <p:ph type="title" idx="6"/>
          </p:nvPr>
        </p:nvSpPr>
        <p:spPr>
          <a:xfrm>
            <a:off x="896800" y="2330125"/>
            <a:ext cx="21150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20"/>
          <p:cNvSpPr txBox="1">
            <a:spLocks noGrp="1"/>
          </p:cNvSpPr>
          <p:nvPr>
            <p:ph type="title" idx="7"/>
          </p:nvPr>
        </p:nvSpPr>
        <p:spPr>
          <a:xfrm>
            <a:off x="896796" y="2989575"/>
            <a:ext cx="2115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1" name="Google Shape;351;p20"/>
          <p:cNvSpPr txBox="1">
            <a:spLocks noGrp="1"/>
          </p:cNvSpPr>
          <p:nvPr>
            <p:ph type="title" idx="8" hasCustomPrompt="1"/>
          </p:nvPr>
        </p:nvSpPr>
        <p:spPr>
          <a:xfrm>
            <a:off x="6573058" y="1606065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 idx="9"/>
          </p:nvPr>
        </p:nvSpPr>
        <p:spPr>
          <a:xfrm>
            <a:off x="6132200" y="2330125"/>
            <a:ext cx="21150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13"/>
          </p:nvPr>
        </p:nvSpPr>
        <p:spPr>
          <a:xfrm>
            <a:off x="6132208" y="2989575"/>
            <a:ext cx="2115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89172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"/>
              <a:buNone/>
              <a:defRPr sz="2800" b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●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○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■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●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○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■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●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○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Medium"/>
              <a:buChar char="■"/>
              <a:defRPr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8" r:id="rId5"/>
    <p:sldLayoutId id="2147483659" r:id="rId6"/>
    <p:sldLayoutId id="2147483664" r:id="rId7"/>
    <p:sldLayoutId id="2147483665" r:id="rId8"/>
    <p:sldLayoutId id="2147483666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2.svg"/><Relationship Id="rId4" Type="http://schemas.openxmlformats.org/officeDocument/2006/relationships/image" Target="../media/image6.sv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DD759A-1437-440B-D5BC-F23C13CBA0C0}"/>
              </a:ext>
            </a:extLst>
          </p:cNvPr>
          <p:cNvSpPr txBox="1"/>
          <p:nvPr/>
        </p:nvSpPr>
        <p:spPr>
          <a:xfrm>
            <a:off x="329565" y="255922"/>
            <a:ext cx="8484870" cy="736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TRƯỜNG ĐẠI HỌC GIAO THÔNG VẬN TẢI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8" name="Picture 7" descr="A blue and yellow logo&#10;&#10;Description automatically generated">
            <a:extLst>
              <a:ext uri="{FF2B5EF4-FFF2-40B4-BE49-F238E27FC236}">
                <a16:creationId xmlns:a16="http://schemas.microsoft.com/office/drawing/2014/main" id="{5CDF9201-C7AE-3A33-7C2D-63128C6B0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85" y="221408"/>
            <a:ext cx="746760" cy="746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8CD99-3147-9FD9-9D5B-500427D3A23D}"/>
              </a:ext>
            </a:extLst>
          </p:cNvPr>
          <p:cNvSpPr txBox="1"/>
          <p:nvPr/>
        </p:nvSpPr>
        <p:spPr>
          <a:xfrm>
            <a:off x="440055" y="1652039"/>
            <a:ext cx="8484870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ĐỒ ÁN TỐT NGHIỆP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XÂY DỰNG WEBSITE TUYỂN DỤNG VÀ TÌM KIẾM VIỆC LÀM JOBSWORLD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E4A58-A995-9C72-E860-C7CA3A0A2BC5}"/>
              </a:ext>
            </a:extLst>
          </p:cNvPr>
          <p:cNvSpPr txBox="1"/>
          <p:nvPr/>
        </p:nvSpPr>
        <p:spPr>
          <a:xfrm>
            <a:off x="329565" y="3123815"/>
            <a:ext cx="8484870" cy="889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8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omfortaa Medium" panose="020B060402020202020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Giảng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dẫn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Đỗ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Văn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Đức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371600" lvl="8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Sinh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: Hà Hoàng Oanh -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Lớp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CNTT2 - K61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4942B5-0110-6AA6-1EE8-6CF9BC38534F}"/>
              </a:ext>
            </a:extLst>
          </p:cNvPr>
          <p:cNvSpPr/>
          <p:nvPr/>
        </p:nvSpPr>
        <p:spPr>
          <a:xfrm>
            <a:off x="571500" y="381000"/>
            <a:ext cx="801624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Sơ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đồ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phân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rã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chức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năng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của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người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tìm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việc</a:t>
            </a:r>
            <a:endParaRPr lang="en-US" sz="2000" b="1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  <a:cs typeface="Mali" panose="020B0604020202020204" charset="-34"/>
            </a:endParaRP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4E7D1B50-5144-8DD9-861E-9102667C2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0" y="912253"/>
            <a:ext cx="5993130" cy="3850247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C5653D4-140C-F3F4-B2CA-68028870F3F1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15056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4942B5-0110-6AA6-1EE8-6CF9BC38534F}"/>
              </a:ext>
            </a:extLst>
          </p:cNvPr>
          <p:cNvSpPr/>
          <p:nvPr/>
        </p:nvSpPr>
        <p:spPr>
          <a:xfrm>
            <a:off x="297180" y="77190"/>
            <a:ext cx="801624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Mô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hình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cơ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sở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dữ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liệu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quan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hệ</a:t>
            </a:r>
            <a:endParaRPr lang="en-US" sz="2000" b="1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  <a:cs typeface="Mali" panose="020B0604020202020204" charset="-34"/>
            </a:endParaRP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60CA8628-5585-7147-DC98-2EFB838B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66" y="618171"/>
            <a:ext cx="5489734" cy="4376027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A0D8FB5-2623-4B18-E905-FB0FF98FE0E2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93513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oogle Shape;942;p42"/>
          <p:cNvGrpSpPr/>
          <p:nvPr/>
        </p:nvGrpSpPr>
        <p:grpSpPr>
          <a:xfrm>
            <a:off x="-73775" y="1294989"/>
            <a:ext cx="2815523" cy="3848917"/>
            <a:chOff x="39194" y="3300225"/>
            <a:chExt cx="1348431" cy="1843263"/>
          </a:xfrm>
        </p:grpSpPr>
        <p:sp>
          <p:nvSpPr>
            <p:cNvPr id="943" name="Google Shape;943;p42"/>
            <p:cNvSpPr/>
            <p:nvPr/>
          </p:nvSpPr>
          <p:spPr>
            <a:xfrm flipH="1">
              <a:off x="241122" y="4387124"/>
              <a:ext cx="1012168" cy="756364"/>
            </a:xfrm>
            <a:custGeom>
              <a:avLst/>
              <a:gdLst/>
              <a:ahLst/>
              <a:cxnLst/>
              <a:rect l="l" t="t" r="r" b="b"/>
              <a:pathLst>
                <a:path w="43149" h="32244" extrusionOk="0">
                  <a:moveTo>
                    <a:pt x="24369" y="0"/>
                  </a:moveTo>
                  <a:cubicBezTo>
                    <a:pt x="18478" y="0"/>
                    <a:pt x="12645" y="1065"/>
                    <a:pt x="6834" y="2049"/>
                  </a:cubicBezTo>
                  <a:cubicBezTo>
                    <a:pt x="4560" y="12026"/>
                    <a:pt x="2286" y="22004"/>
                    <a:pt x="0" y="31981"/>
                  </a:cubicBezTo>
                  <a:lnTo>
                    <a:pt x="43148" y="32243"/>
                  </a:lnTo>
                  <a:cubicBezTo>
                    <a:pt x="42648" y="22885"/>
                    <a:pt x="42422" y="13503"/>
                    <a:pt x="41922" y="4144"/>
                  </a:cubicBezTo>
                  <a:cubicBezTo>
                    <a:pt x="36743" y="1156"/>
                    <a:pt x="30647" y="37"/>
                    <a:pt x="24658" y="1"/>
                  </a:cubicBezTo>
                  <a:cubicBezTo>
                    <a:pt x="24562" y="0"/>
                    <a:pt x="24465" y="0"/>
                    <a:pt x="24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 flipH="1">
              <a:off x="70781" y="4446352"/>
              <a:ext cx="426223" cy="508887"/>
            </a:xfrm>
            <a:custGeom>
              <a:avLst/>
              <a:gdLst/>
              <a:ahLst/>
              <a:cxnLst/>
              <a:rect l="l" t="t" r="r" b="b"/>
              <a:pathLst>
                <a:path w="18170" h="21694" extrusionOk="0">
                  <a:moveTo>
                    <a:pt x="2096" y="0"/>
                  </a:moveTo>
                  <a:lnTo>
                    <a:pt x="0" y="10966"/>
                  </a:lnTo>
                  <a:lnTo>
                    <a:pt x="11526" y="21693"/>
                  </a:lnTo>
                  <a:cubicBezTo>
                    <a:pt x="15419" y="17133"/>
                    <a:pt x="16574" y="12799"/>
                    <a:pt x="18169" y="2536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rgbClr val="F0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 flipH="1">
              <a:off x="1048547" y="4428478"/>
              <a:ext cx="330141" cy="318412"/>
            </a:xfrm>
            <a:custGeom>
              <a:avLst/>
              <a:gdLst/>
              <a:ahLst/>
              <a:cxnLst/>
              <a:rect l="l" t="t" r="r" b="b"/>
              <a:pathLst>
                <a:path w="14074" h="13574" extrusionOk="0">
                  <a:moveTo>
                    <a:pt x="1096" y="0"/>
                  </a:moveTo>
                  <a:cubicBezTo>
                    <a:pt x="1096" y="0"/>
                    <a:pt x="0" y="9227"/>
                    <a:pt x="238" y="13573"/>
                  </a:cubicBezTo>
                  <a:lnTo>
                    <a:pt x="10502" y="11454"/>
                  </a:lnTo>
                  <a:lnTo>
                    <a:pt x="14073" y="1631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0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 flipH="1">
              <a:off x="39194" y="3941683"/>
              <a:ext cx="1344255" cy="615032"/>
            </a:xfrm>
            <a:custGeom>
              <a:avLst/>
              <a:gdLst/>
              <a:ahLst/>
              <a:cxnLst/>
              <a:rect l="l" t="t" r="r" b="b"/>
              <a:pathLst>
                <a:path w="57306" h="26219" extrusionOk="0">
                  <a:moveTo>
                    <a:pt x="32684" y="1"/>
                  </a:moveTo>
                  <a:cubicBezTo>
                    <a:pt x="32005" y="1489"/>
                    <a:pt x="30588" y="2501"/>
                    <a:pt x="28969" y="2668"/>
                  </a:cubicBezTo>
                  <a:cubicBezTo>
                    <a:pt x="28848" y="2678"/>
                    <a:pt x="28727" y="2684"/>
                    <a:pt x="28605" y="2684"/>
                  </a:cubicBezTo>
                  <a:cubicBezTo>
                    <a:pt x="27114" y="2684"/>
                    <a:pt x="25555" y="1889"/>
                    <a:pt x="24718" y="667"/>
                  </a:cubicBezTo>
                  <a:lnTo>
                    <a:pt x="14455" y="5120"/>
                  </a:lnTo>
                  <a:cubicBezTo>
                    <a:pt x="10693" y="6751"/>
                    <a:pt x="7109" y="8895"/>
                    <a:pt x="4585" y="12109"/>
                  </a:cubicBezTo>
                  <a:cubicBezTo>
                    <a:pt x="2037" y="15348"/>
                    <a:pt x="453" y="19241"/>
                    <a:pt x="1" y="23325"/>
                  </a:cubicBezTo>
                  <a:lnTo>
                    <a:pt x="38137" y="23706"/>
                  </a:lnTo>
                  <a:cubicBezTo>
                    <a:pt x="44316" y="24563"/>
                    <a:pt x="50424" y="25361"/>
                    <a:pt x="56603" y="26218"/>
                  </a:cubicBezTo>
                  <a:cubicBezTo>
                    <a:pt x="57306" y="21825"/>
                    <a:pt x="56484" y="17312"/>
                    <a:pt x="54281" y="13443"/>
                  </a:cubicBezTo>
                  <a:cubicBezTo>
                    <a:pt x="52079" y="9609"/>
                    <a:pt x="48435" y="6668"/>
                    <a:pt x="44387" y="4894"/>
                  </a:cubicBezTo>
                  <a:cubicBezTo>
                    <a:pt x="40506" y="3180"/>
                    <a:pt x="36577" y="1715"/>
                    <a:pt x="32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 flipH="1">
              <a:off x="455348" y="4002037"/>
              <a:ext cx="499621" cy="177057"/>
            </a:xfrm>
            <a:custGeom>
              <a:avLst/>
              <a:gdLst/>
              <a:ahLst/>
              <a:cxnLst/>
              <a:rect l="l" t="t" r="r" b="b"/>
              <a:pathLst>
                <a:path w="21299" h="7548" extrusionOk="0">
                  <a:moveTo>
                    <a:pt x="20962" y="1"/>
                  </a:moveTo>
                  <a:cubicBezTo>
                    <a:pt x="20868" y="1"/>
                    <a:pt x="20774" y="50"/>
                    <a:pt x="20727" y="166"/>
                  </a:cubicBezTo>
                  <a:cubicBezTo>
                    <a:pt x="19084" y="4214"/>
                    <a:pt x="15202" y="6905"/>
                    <a:pt x="10845" y="7024"/>
                  </a:cubicBezTo>
                  <a:cubicBezTo>
                    <a:pt x="10744" y="7027"/>
                    <a:pt x="10643" y="7028"/>
                    <a:pt x="10543" y="7028"/>
                  </a:cubicBezTo>
                  <a:cubicBezTo>
                    <a:pt x="6291" y="7028"/>
                    <a:pt x="2408" y="4575"/>
                    <a:pt x="593" y="714"/>
                  </a:cubicBezTo>
                  <a:cubicBezTo>
                    <a:pt x="544" y="594"/>
                    <a:pt x="450" y="545"/>
                    <a:pt x="356" y="545"/>
                  </a:cubicBezTo>
                  <a:cubicBezTo>
                    <a:pt x="179" y="545"/>
                    <a:pt x="0" y="722"/>
                    <a:pt x="117" y="940"/>
                  </a:cubicBezTo>
                  <a:cubicBezTo>
                    <a:pt x="2010" y="4976"/>
                    <a:pt x="6082" y="7548"/>
                    <a:pt x="10535" y="7548"/>
                  </a:cubicBezTo>
                  <a:cubicBezTo>
                    <a:pt x="10545" y="7548"/>
                    <a:pt x="10555" y="7548"/>
                    <a:pt x="10564" y="7548"/>
                  </a:cubicBezTo>
                  <a:cubicBezTo>
                    <a:pt x="15244" y="7548"/>
                    <a:pt x="19457" y="4705"/>
                    <a:pt x="21215" y="368"/>
                  </a:cubicBezTo>
                  <a:cubicBezTo>
                    <a:pt x="21299" y="155"/>
                    <a:pt x="21130" y="1"/>
                    <a:pt x="20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 flipH="1">
              <a:off x="225860" y="4113362"/>
              <a:ext cx="250198" cy="392796"/>
            </a:xfrm>
            <a:custGeom>
              <a:avLst/>
              <a:gdLst/>
              <a:ahLst/>
              <a:cxnLst/>
              <a:rect l="l" t="t" r="r" b="b"/>
              <a:pathLst>
                <a:path w="10666" h="16745" extrusionOk="0">
                  <a:moveTo>
                    <a:pt x="10317" y="1"/>
                  </a:moveTo>
                  <a:cubicBezTo>
                    <a:pt x="10304" y="1"/>
                    <a:pt x="10290" y="2"/>
                    <a:pt x="10275" y="4"/>
                  </a:cubicBezTo>
                  <a:cubicBezTo>
                    <a:pt x="7370" y="397"/>
                    <a:pt x="4691" y="2778"/>
                    <a:pt x="3620" y="5933"/>
                  </a:cubicBezTo>
                  <a:lnTo>
                    <a:pt x="48" y="16399"/>
                  </a:lnTo>
                  <a:cubicBezTo>
                    <a:pt x="0" y="16542"/>
                    <a:pt x="72" y="16685"/>
                    <a:pt x="215" y="16732"/>
                  </a:cubicBezTo>
                  <a:cubicBezTo>
                    <a:pt x="238" y="16744"/>
                    <a:pt x="262" y="16744"/>
                    <a:pt x="298" y="16744"/>
                  </a:cubicBezTo>
                  <a:cubicBezTo>
                    <a:pt x="405" y="16744"/>
                    <a:pt x="500" y="16673"/>
                    <a:pt x="548" y="16565"/>
                  </a:cubicBezTo>
                  <a:lnTo>
                    <a:pt x="4120" y="6100"/>
                  </a:lnTo>
                  <a:cubicBezTo>
                    <a:pt x="5132" y="3123"/>
                    <a:pt x="7632" y="885"/>
                    <a:pt x="10335" y="528"/>
                  </a:cubicBezTo>
                  <a:cubicBezTo>
                    <a:pt x="10665" y="482"/>
                    <a:pt x="10614" y="1"/>
                    <a:pt x="10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 flipH="1">
              <a:off x="1065869" y="4099663"/>
              <a:ext cx="59793" cy="314307"/>
            </a:xfrm>
            <a:custGeom>
              <a:avLst/>
              <a:gdLst/>
              <a:ahLst/>
              <a:cxnLst/>
              <a:rect l="l" t="t" r="r" b="b"/>
              <a:pathLst>
                <a:path w="2549" h="13399" extrusionOk="0">
                  <a:moveTo>
                    <a:pt x="282" y="1"/>
                  </a:moveTo>
                  <a:cubicBezTo>
                    <a:pt x="268" y="1"/>
                    <a:pt x="253" y="2"/>
                    <a:pt x="238" y="4"/>
                  </a:cubicBezTo>
                  <a:cubicBezTo>
                    <a:pt x="96" y="16"/>
                    <a:pt x="0" y="159"/>
                    <a:pt x="12" y="302"/>
                  </a:cubicBezTo>
                  <a:lnTo>
                    <a:pt x="2012" y="13173"/>
                  </a:lnTo>
                  <a:cubicBezTo>
                    <a:pt x="2024" y="13304"/>
                    <a:pt x="2132" y="13387"/>
                    <a:pt x="2263" y="13399"/>
                  </a:cubicBezTo>
                  <a:lnTo>
                    <a:pt x="2310" y="13387"/>
                  </a:lnTo>
                  <a:cubicBezTo>
                    <a:pt x="2453" y="13363"/>
                    <a:pt x="2548" y="13232"/>
                    <a:pt x="2524" y="13089"/>
                  </a:cubicBezTo>
                  <a:lnTo>
                    <a:pt x="536" y="219"/>
                  </a:lnTo>
                  <a:cubicBezTo>
                    <a:pt x="515" y="91"/>
                    <a:pt x="407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 flipH="1">
              <a:off x="43220" y="4453858"/>
              <a:ext cx="420382" cy="69598"/>
            </a:xfrm>
            <a:custGeom>
              <a:avLst/>
              <a:gdLst/>
              <a:ahLst/>
              <a:cxnLst/>
              <a:rect l="l" t="t" r="r" b="b"/>
              <a:pathLst>
                <a:path w="17921" h="2967" extrusionOk="0">
                  <a:moveTo>
                    <a:pt x="374" y="1"/>
                  </a:moveTo>
                  <a:cubicBezTo>
                    <a:pt x="61" y="1"/>
                    <a:pt x="1" y="456"/>
                    <a:pt x="315" y="525"/>
                  </a:cubicBezTo>
                  <a:lnTo>
                    <a:pt x="17519" y="2966"/>
                  </a:lnTo>
                  <a:lnTo>
                    <a:pt x="17555" y="2966"/>
                  </a:lnTo>
                  <a:cubicBezTo>
                    <a:pt x="17559" y="2966"/>
                    <a:pt x="17563" y="2966"/>
                    <a:pt x="17566" y="2966"/>
                  </a:cubicBezTo>
                  <a:cubicBezTo>
                    <a:pt x="17889" y="2966"/>
                    <a:pt x="17920" y="2478"/>
                    <a:pt x="17591" y="244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 flipH="1">
              <a:off x="1227856" y="4446633"/>
              <a:ext cx="159769" cy="15083"/>
            </a:xfrm>
            <a:custGeom>
              <a:avLst/>
              <a:gdLst/>
              <a:ahLst/>
              <a:cxnLst/>
              <a:rect l="l" t="t" r="r" b="b"/>
              <a:pathLst>
                <a:path w="6811" h="643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6465" y="643"/>
                  </a:lnTo>
                  <a:cubicBezTo>
                    <a:pt x="6811" y="643"/>
                    <a:pt x="6811" y="131"/>
                    <a:pt x="6465" y="131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 flipH="1">
              <a:off x="147568" y="4393270"/>
              <a:ext cx="1225819" cy="650828"/>
            </a:xfrm>
            <a:custGeom>
              <a:avLst/>
              <a:gdLst/>
              <a:ahLst/>
              <a:cxnLst/>
              <a:rect l="l" t="t" r="r" b="b"/>
              <a:pathLst>
                <a:path w="52257" h="27745" extrusionOk="0">
                  <a:moveTo>
                    <a:pt x="11596" y="1"/>
                  </a:moveTo>
                  <a:cubicBezTo>
                    <a:pt x="11589" y="1"/>
                    <a:pt x="11581" y="1"/>
                    <a:pt x="11573" y="1"/>
                  </a:cubicBezTo>
                  <a:lnTo>
                    <a:pt x="5942" y="13"/>
                  </a:lnTo>
                  <a:cubicBezTo>
                    <a:pt x="5763" y="215"/>
                    <a:pt x="5751" y="525"/>
                    <a:pt x="5906" y="751"/>
                  </a:cubicBezTo>
                  <a:cubicBezTo>
                    <a:pt x="6085" y="965"/>
                    <a:pt x="6311" y="1132"/>
                    <a:pt x="6561" y="1239"/>
                  </a:cubicBezTo>
                  <a:lnTo>
                    <a:pt x="7954" y="1989"/>
                  </a:lnTo>
                  <a:cubicBezTo>
                    <a:pt x="7644" y="2007"/>
                    <a:pt x="7335" y="2012"/>
                    <a:pt x="7026" y="2012"/>
                  </a:cubicBezTo>
                  <a:cubicBezTo>
                    <a:pt x="6600" y="2012"/>
                    <a:pt x="6174" y="2002"/>
                    <a:pt x="5746" y="2002"/>
                  </a:cubicBezTo>
                  <a:cubicBezTo>
                    <a:pt x="5436" y="2002"/>
                    <a:pt x="5124" y="2007"/>
                    <a:pt x="4811" y="2025"/>
                  </a:cubicBezTo>
                  <a:cubicBezTo>
                    <a:pt x="4668" y="2323"/>
                    <a:pt x="4846" y="2716"/>
                    <a:pt x="5096" y="2930"/>
                  </a:cubicBezTo>
                  <a:cubicBezTo>
                    <a:pt x="5370" y="3132"/>
                    <a:pt x="5680" y="3263"/>
                    <a:pt x="6013" y="3323"/>
                  </a:cubicBezTo>
                  <a:lnTo>
                    <a:pt x="8633" y="4037"/>
                  </a:lnTo>
                  <a:cubicBezTo>
                    <a:pt x="7620" y="4382"/>
                    <a:pt x="6477" y="4811"/>
                    <a:pt x="5477" y="5168"/>
                  </a:cubicBezTo>
                  <a:cubicBezTo>
                    <a:pt x="5418" y="5359"/>
                    <a:pt x="5358" y="5716"/>
                    <a:pt x="5537" y="5811"/>
                  </a:cubicBezTo>
                  <a:cubicBezTo>
                    <a:pt x="5715" y="5895"/>
                    <a:pt x="5918" y="5942"/>
                    <a:pt x="6120" y="5942"/>
                  </a:cubicBezTo>
                  <a:lnTo>
                    <a:pt x="7251" y="6025"/>
                  </a:lnTo>
                  <a:cubicBezTo>
                    <a:pt x="6489" y="6287"/>
                    <a:pt x="5739" y="6561"/>
                    <a:pt x="4989" y="6847"/>
                  </a:cubicBezTo>
                  <a:cubicBezTo>
                    <a:pt x="1810" y="8061"/>
                    <a:pt x="0" y="11669"/>
                    <a:pt x="12" y="15074"/>
                  </a:cubicBezTo>
                  <a:cubicBezTo>
                    <a:pt x="12" y="18467"/>
                    <a:pt x="2298" y="21837"/>
                    <a:pt x="5549" y="22825"/>
                  </a:cubicBezTo>
                  <a:cubicBezTo>
                    <a:pt x="6337" y="23067"/>
                    <a:pt x="7155" y="23174"/>
                    <a:pt x="7976" y="23174"/>
                  </a:cubicBezTo>
                  <a:cubicBezTo>
                    <a:pt x="9052" y="23174"/>
                    <a:pt x="10135" y="22991"/>
                    <a:pt x="11169" y="22694"/>
                  </a:cubicBezTo>
                  <a:cubicBezTo>
                    <a:pt x="13002" y="22170"/>
                    <a:pt x="14705" y="21301"/>
                    <a:pt x="16395" y="20432"/>
                  </a:cubicBezTo>
                  <a:cubicBezTo>
                    <a:pt x="18169" y="19527"/>
                    <a:pt x="20003" y="18753"/>
                    <a:pt x="21837" y="17991"/>
                  </a:cubicBezTo>
                  <a:cubicBezTo>
                    <a:pt x="23861" y="19872"/>
                    <a:pt x="25944" y="21706"/>
                    <a:pt x="28206" y="23290"/>
                  </a:cubicBezTo>
                  <a:cubicBezTo>
                    <a:pt x="31076" y="25302"/>
                    <a:pt x="34279" y="26909"/>
                    <a:pt x="37719" y="27552"/>
                  </a:cubicBezTo>
                  <a:cubicBezTo>
                    <a:pt x="38420" y="27681"/>
                    <a:pt x="39131" y="27744"/>
                    <a:pt x="39841" y="27744"/>
                  </a:cubicBezTo>
                  <a:cubicBezTo>
                    <a:pt x="43185" y="27744"/>
                    <a:pt x="46529" y="26352"/>
                    <a:pt x="48876" y="23956"/>
                  </a:cubicBezTo>
                  <a:cubicBezTo>
                    <a:pt x="50316" y="22492"/>
                    <a:pt x="51412" y="20646"/>
                    <a:pt x="51721" y="18622"/>
                  </a:cubicBezTo>
                  <a:cubicBezTo>
                    <a:pt x="52257" y="15312"/>
                    <a:pt x="50590" y="11883"/>
                    <a:pt x="47995" y="9752"/>
                  </a:cubicBezTo>
                  <a:cubicBezTo>
                    <a:pt x="45518" y="7716"/>
                    <a:pt x="42315" y="6752"/>
                    <a:pt x="39124" y="6478"/>
                  </a:cubicBezTo>
                  <a:cubicBezTo>
                    <a:pt x="36423" y="4469"/>
                    <a:pt x="33663" y="1904"/>
                    <a:pt x="30400" y="1904"/>
                  </a:cubicBezTo>
                  <a:cubicBezTo>
                    <a:pt x="30355" y="1904"/>
                    <a:pt x="30311" y="1905"/>
                    <a:pt x="30266" y="1906"/>
                  </a:cubicBezTo>
                  <a:cubicBezTo>
                    <a:pt x="26028" y="1989"/>
                    <a:pt x="21801" y="2442"/>
                    <a:pt x="17634" y="3239"/>
                  </a:cubicBezTo>
                  <a:cubicBezTo>
                    <a:pt x="15675" y="1863"/>
                    <a:pt x="13977" y="1"/>
                    <a:pt x="11596" y="1"/>
                  </a:cubicBezTo>
                  <a:close/>
                </a:path>
              </a:pathLst>
            </a:custGeom>
            <a:solidFill>
              <a:srgbClr val="F0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 flipH="1">
              <a:off x="947308" y="4462818"/>
              <a:ext cx="345928" cy="117334"/>
            </a:xfrm>
            <a:custGeom>
              <a:avLst/>
              <a:gdLst/>
              <a:ahLst/>
              <a:cxnLst/>
              <a:rect l="l" t="t" r="r" b="b"/>
              <a:pathLst>
                <a:path w="14747" h="5002" extrusionOk="0">
                  <a:moveTo>
                    <a:pt x="14369" y="1"/>
                  </a:moveTo>
                  <a:cubicBezTo>
                    <a:pt x="14344" y="1"/>
                    <a:pt x="14317" y="5"/>
                    <a:pt x="14288" y="12"/>
                  </a:cubicBezTo>
                  <a:lnTo>
                    <a:pt x="3513" y="2739"/>
                  </a:lnTo>
                  <a:cubicBezTo>
                    <a:pt x="2263" y="3084"/>
                    <a:pt x="1108" y="3692"/>
                    <a:pt x="132" y="4549"/>
                  </a:cubicBezTo>
                  <a:cubicBezTo>
                    <a:pt x="12" y="4644"/>
                    <a:pt x="1" y="4799"/>
                    <a:pt x="96" y="4918"/>
                  </a:cubicBezTo>
                  <a:cubicBezTo>
                    <a:pt x="143" y="4977"/>
                    <a:pt x="215" y="5001"/>
                    <a:pt x="298" y="5001"/>
                  </a:cubicBezTo>
                  <a:cubicBezTo>
                    <a:pt x="358" y="5001"/>
                    <a:pt x="417" y="4977"/>
                    <a:pt x="465" y="4942"/>
                  </a:cubicBezTo>
                  <a:cubicBezTo>
                    <a:pt x="1382" y="4144"/>
                    <a:pt x="2465" y="3561"/>
                    <a:pt x="3644" y="3251"/>
                  </a:cubicBezTo>
                  <a:lnTo>
                    <a:pt x="14419" y="524"/>
                  </a:lnTo>
                  <a:cubicBezTo>
                    <a:pt x="14747" y="448"/>
                    <a:pt x="14654" y="1"/>
                    <a:pt x="1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 flipH="1">
              <a:off x="461685" y="4529717"/>
              <a:ext cx="409826" cy="294532"/>
            </a:xfrm>
            <a:custGeom>
              <a:avLst/>
              <a:gdLst/>
              <a:ahLst/>
              <a:cxnLst/>
              <a:rect l="l" t="t" r="r" b="b"/>
              <a:pathLst>
                <a:path w="17471" h="12556" extrusionOk="0">
                  <a:moveTo>
                    <a:pt x="17175" y="0"/>
                  </a:moveTo>
                  <a:cubicBezTo>
                    <a:pt x="17072" y="0"/>
                    <a:pt x="16970" y="57"/>
                    <a:pt x="16931" y="185"/>
                  </a:cubicBezTo>
                  <a:cubicBezTo>
                    <a:pt x="16776" y="851"/>
                    <a:pt x="16585" y="1542"/>
                    <a:pt x="16407" y="2209"/>
                  </a:cubicBezTo>
                  <a:cubicBezTo>
                    <a:pt x="16228" y="2840"/>
                    <a:pt x="16038" y="3495"/>
                    <a:pt x="15895" y="4149"/>
                  </a:cubicBezTo>
                  <a:lnTo>
                    <a:pt x="238" y="12055"/>
                  </a:lnTo>
                  <a:cubicBezTo>
                    <a:pt x="0" y="12186"/>
                    <a:pt x="83" y="12543"/>
                    <a:pt x="357" y="12555"/>
                  </a:cubicBezTo>
                  <a:cubicBezTo>
                    <a:pt x="405" y="12555"/>
                    <a:pt x="441" y="12543"/>
                    <a:pt x="476" y="12520"/>
                  </a:cubicBezTo>
                  <a:lnTo>
                    <a:pt x="16240" y="4566"/>
                  </a:lnTo>
                  <a:cubicBezTo>
                    <a:pt x="16300" y="4530"/>
                    <a:pt x="16359" y="4459"/>
                    <a:pt x="16371" y="4388"/>
                  </a:cubicBezTo>
                  <a:cubicBezTo>
                    <a:pt x="16526" y="3709"/>
                    <a:pt x="16716" y="3018"/>
                    <a:pt x="16907" y="2352"/>
                  </a:cubicBezTo>
                  <a:cubicBezTo>
                    <a:pt x="17097" y="1685"/>
                    <a:pt x="17288" y="982"/>
                    <a:pt x="17443" y="304"/>
                  </a:cubicBezTo>
                  <a:cubicBezTo>
                    <a:pt x="17471" y="115"/>
                    <a:pt x="17322" y="0"/>
                    <a:pt x="17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 flipH="1">
              <a:off x="1114092" y="4467486"/>
              <a:ext cx="144240" cy="73000"/>
            </a:xfrm>
            <a:custGeom>
              <a:avLst/>
              <a:gdLst/>
              <a:ahLst/>
              <a:cxnLst/>
              <a:rect l="l" t="t" r="r" b="b"/>
              <a:pathLst>
                <a:path w="6149" h="3112" extrusionOk="0">
                  <a:moveTo>
                    <a:pt x="5784" y="1"/>
                  </a:moveTo>
                  <a:cubicBezTo>
                    <a:pt x="5756" y="1"/>
                    <a:pt x="5725" y="5"/>
                    <a:pt x="5692" y="16"/>
                  </a:cubicBezTo>
                  <a:lnTo>
                    <a:pt x="191" y="1778"/>
                  </a:lnTo>
                  <a:cubicBezTo>
                    <a:pt x="120" y="1802"/>
                    <a:pt x="60" y="1861"/>
                    <a:pt x="37" y="1933"/>
                  </a:cubicBezTo>
                  <a:cubicBezTo>
                    <a:pt x="1" y="2004"/>
                    <a:pt x="13" y="2088"/>
                    <a:pt x="60" y="2159"/>
                  </a:cubicBezTo>
                  <a:cubicBezTo>
                    <a:pt x="418" y="2742"/>
                    <a:pt x="1061" y="3100"/>
                    <a:pt x="1751" y="3112"/>
                  </a:cubicBezTo>
                  <a:cubicBezTo>
                    <a:pt x="2001" y="3112"/>
                    <a:pt x="2251" y="3064"/>
                    <a:pt x="2477" y="2969"/>
                  </a:cubicBezTo>
                  <a:cubicBezTo>
                    <a:pt x="2608" y="2897"/>
                    <a:pt x="2656" y="2742"/>
                    <a:pt x="2596" y="2623"/>
                  </a:cubicBezTo>
                  <a:cubicBezTo>
                    <a:pt x="2554" y="2521"/>
                    <a:pt x="2462" y="2467"/>
                    <a:pt x="2365" y="2467"/>
                  </a:cubicBezTo>
                  <a:cubicBezTo>
                    <a:pt x="2327" y="2467"/>
                    <a:pt x="2288" y="2476"/>
                    <a:pt x="2251" y="2492"/>
                  </a:cubicBezTo>
                  <a:cubicBezTo>
                    <a:pt x="2080" y="2561"/>
                    <a:pt x="1902" y="2594"/>
                    <a:pt x="1726" y="2594"/>
                  </a:cubicBezTo>
                  <a:cubicBezTo>
                    <a:pt x="1350" y="2594"/>
                    <a:pt x="983" y="2443"/>
                    <a:pt x="715" y="2159"/>
                  </a:cubicBezTo>
                  <a:lnTo>
                    <a:pt x="5859" y="504"/>
                  </a:lnTo>
                  <a:cubicBezTo>
                    <a:pt x="6149" y="407"/>
                    <a:pt x="6051" y="1"/>
                    <a:pt x="5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 flipH="1">
              <a:off x="1077876" y="4431269"/>
              <a:ext cx="122073" cy="12855"/>
            </a:xfrm>
            <a:custGeom>
              <a:avLst/>
              <a:gdLst/>
              <a:ahLst/>
              <a:cxnLst/>
              <a:rect l="l" t="t" r="r" b="b"/>
              <a:pathLst>
                <a:path w="5204" h="548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4858" y="548"/>
                  </a:lnTo>
                  <a:cubicBezTo>
                    <a:pt x="5203" y="548"/>
                    <a:pt x="5203" y="24"/>
                    <a:pt x="4858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 flipH="1">
              <a:off x="460950" y="4624786"/>
              <a:ext cx="39760" cy="25733"/>
            </a:xfrm>
            <a:custGeom>
              <a:avLst/>
              <a:gdLst/>
              <a:ahLst/>
              <a:cxnLst/>
              <a:rect l="l" t="t" r="r" b="b"/>
              <a:pathLst>
                <a:path w="1695" h="1097" extrusionOk="0">
                  <a:moveTo>
                    <a:pt x="381" y="1"/>
                  </a:moveTo>
                  <a:cubicBezTo>
                    <a:pt x="143" y="1"/>
                    <a:pt x="1" y="350"/>
                    <a:pt x="254" y="501"/>
                  </a:cubicBezTo>
                  <a:lnTo>
                    <a:pt x="1266" y="1061"/>
                  </a:lnTo>
                  <a:cubicBezTo>
                    <a:pt x="1313" y="1085"/>
                    <a:pt x="1349" y="1097"/>
                    <a:pt x="1397" y="1097"/>
                  </a:cubicBezTo>
                  <a:cubicBezTo>
                    <a:pt x="1492" y="1097"/>
                    <a:pt x="1575" y="1037"/>
                    <a:pt x="1623" y="954"/>
                  </a:cubicBezTo>
                  <a:cubicBezTo>
                    <a:pt x="1694" y="835"/>
                    <a:pt x="1647" y="668"/>
                    <a:pt x="1528" y="608"/>
                  </a:cubicBezTo>
                  <a:lnTo>
                    <a:pt x="515" y="37"/>
                  </a:lnTo>
                  <a:cubicBezTo>
                    <a:pt x="469" y="12"/>
                    <a:pt x="423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715869" y="4196861"/>
              <a:ext cx="53564" cy="53521"/>
            </a:xfrm>
            <a:custGeom>
              <a:avLst/>
              <a:gdLst/>
              <a:ahLst/>
              <a:cxnLst/>
              <a:rect l="l" t="t" r="r" b="b"/>
              <a:pathLst>
                <a:path w="1252" h="1251" extrusionOk="0">
                  <a:moveTo>
                    <a:pt x="620" y="1"/>
                  </a:moveTo>
                  <a:cubicBezTo>
                    <a:pt x="275" y="1"/>
                    <a:pt x="1" y="275"/>
                    <a:pt x="1" y="620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720960" y="4359862"/>
              <a:ext cx="53564" cy="53521"/>
            </a:xfrm>
            <a:custGeom>
              <a:avLst/>
              <a:gdLst/>
              <a:ahLst/>
              <a:cxnLst/>
              <a:rect l="l" t="t" r="r" b="b"/>
              <a:pathLst>
                <a:path w="1252" h="1251" extrusionOk="0">
                  <a:moveTo>
                    <a:pt x="620" y="1"/>
                  </a:moveTo>
                  <a:cubicBezTo>
                    <a:pt x="275" y="1"/>
                    <a:pt x="1" y="275"/>
                    <a:pt x="1" y="620"/>
                  </a:cubicBezTo>
                  <a:cubicBezTo>
                    <a:pt x="1" y="977"/>
                    <a:pt x="275" y="1251"/>
                    <a:pt x="620" y="1251"/>
                  </a:cubicBezTo>
                  <a:cubicBezTo>
                    <a:pt x="965" y="1251"/>
                    <a:pt x="1251" y="977"/>
                    <a:pt x="1251" y="620"/>
                  </a:cubicBezTo>
                  <a:cubicBezTo>
                    <a:pt x="1251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604078" y="3300225"/>
              <a:ext cx="81800" cy="70976"/>
            </a:xfrm>
            <a:custGeom>
              <a:avLst/>
              <a:gdLst/>
              <a:ahLst/>
              <a:cxnLst/>
              <a:rect l="l" t="t" r="r" b="b"/>
              <a:pathLst>
                <a:path w="1912" h="1659" extrusionOk="0">
                  <a:moveTo>
                    <a:pt x="1626" y="1"/>
                  </a:moveTo>
                  <a:cubicBezTo>
                    <a:pt x="1577" y="1"/>
                    <a:pt x="1527" y="19"/>
                    <a:pt x="1483" y="63"/>
                  </a:cubicBezTo>
                  <a:cubicBezTo>
                    <a:pt x="1304" y="278"/>
                    <a:pt x="1209" y="528"/>
                    <a:pt x="1185" y="802"/>
                  </a:cubicBezTo>
                  <a:cubicBezTo>
                    <a:pt x="935" y="611"/>
                    <a:pt x="637" y="480"/>
                    <a:pt x="340" y="421"/>
                  </a:cubicBezTo>
                  <a:cubicBezTo>
                    <a:pt x="322" y="417"/>
                    <a:pt x="304" y="415"/>
                    <a:pt x="288" y="415"/>
                  </a:cubicBezTo>
                  <a:cubicBezTo>
                    <a:pt x="56" y="415"/>
                    <a:pt x="1" y="782"/>
                    <a:pt x="256" y="837"/>
                  </a:cubicBezTo>
                  <a:cubicBezTo>
                    <a:pt x="697" y="921"/>
                    <a:pt x="1090" y="1183"/>
                    <a:pt x="1340" y="1564"/>
                  </a:cubicBezTo>
                  <a:cubicBezTo>
                    <a:pt x="1388" y="1623"/>
                    <a:pt x="1447" y="1659"/>
                    <a:pt x="1519" y="1659"/>
                  </a:cubicBezTo>
                  <a:cubicBezTo>
                    <a:pt x="1554" y="1659"/>
                    <a:pt x="1590" y="1647"/>
                    <a:pt x="1626" y="1623"/>
                  </a:cubicBezTo>
                  <a:cubicBezTo>
                    <a:pt x="1721" y="1576"/>
                    <a:pt x="1757" y="1445"/>
                    <a:pt x="1697" y="1349"/>
                  </a:cubicBezTo>
                  <a:cubicBezTo>
                    <a:pt x="1530" y="1016"/>
                    <a:pt x="1566" y="623"/>
                    <a:pt x="1804" y="337"/>
                  </a:cubicBezTo>
                  <a:cubicBezTo>
                    <a:pt x="1912" y="176"/>
                    <a:pt x="1776" y="1"/>
                    <a:pt x="1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359319" y="3319477"/>
              <a:ext cx="684648" cy="450585"/>
            </a:xfrm>
            <a:custGeom>
              <a:avLst/>
              <a:gdLst/>
              <a:ahLst/>
              <a:cxnLst/>
              <a:rect l="l" t="t" r="r" b="b"/>
              <a:pathLst>
                <a:path w="16003" h="10532" extrusionOk="0">
                  <a:moveTo>
                    <a:pt x="9076" y="0"/>
                  </a:moveTo>
                  <a:cubicBezTo>
                    <a:pt x="8351" y="0"/>
                    <a:pt x="7607" y="305"/>
                    <a:pt x="7204" y="899"/>
                  </a:cubicBezTo>
                  <a:cubicBezTo>
                    <a:pt x="6802" y="661"/>
                    <a:pt x="6367" y="550"/>
                    <a:pt x="5941" y="550"/>
                  </a:cubicBezTo>
                  <a:cubicBezTo>
                    <a:pt x="4875" y="550"/>
                    <a:pt x="3860" y="1241"/>
                    <a:pt x="3537" y="2364"/>
                  </a:cubicBezTo>
                  <a:cubicBezTo>
                    <a:pt x="3405" y="2343"/>
                    <a:pt x="3273" y="2333"/>
                    <a:pt x="3142" y="2333"/>
                  </a:cubicBezTo>
                  <a:cubicBezTo>
                    <a:pt x="2372" y="2333"/>
                    <a:pt x="1634" y="2684"/>
                    <a:pt x="1155" y="3304"/>
                  </a:cubicBezTo>
                  <a:cubicBezTo>
                    <a:pt x="608" y="4019"/>
                    <a:pt x="596" y="5150"/>
                    <a:pt x="977" y="5959"/>
                  </a:cubicBezTo>
                  <a:cubicBezTo>
                    <a:pt x="393" y="6174"/>
                    <a:pt x="1" y="6721"/>
                    <a:pt x="1" y="7341"/>
                  </a:cubicBezTo>
                  <a:cubicBezTo>
                    <a:pt x="12" y="7936"/>
                    <a:pt x="596" y="8531"/>
                    <a:pt x="1167" y="8710"/>
                  </a:cubicBezTo>
                  <a:cubicBezTo>
                    <a:pt x="653" y="9520"/>
                    <a:pt x="1266" y="10532"/>
                    <a:pt x="2164" y="10532"/>
                  </a:cubicBezTo>
                  <a:cubicBezTo>
                    <a:pt x="2243" y="10532"/>
                    <a:pt x="2323" y="10524"/>
                    <a:pt x="2406" y="10508"/>
                  </a:cubicBezTo>
                  <a:lnTo>
                    <a:pt x="12585" y="9615"/>
                  </a:lnTo>
                  <a:cubicBezTo>
                    <a:pt x="12657" y="9623"/>
                    <a:pt x="12728" y="9627"/>
                    <a:pt x="12799" y="9627"/>
                  </a:cubicBezTo>
                  <a:cubicBezTo>
                    <a:pt x="13332" y="9627"/>
                    <a:pt x="13846" y="9394"/>
                    <a:pt x="14193" y="8984"/>
                  </a:cubicBezTo>
                  <a:cubicBezTo>
                    <a:pt x="14574" y="8519"/>
                    <a:pt x="14693" y="7888"/>
                    <a:pt x="14502" y="7317"/>
                  </a:cubicBezTo>
                  <a:cubicBezTo>
                    <a:pt x="15300" y="7210"/>
                    <a:pt x="15907" y="6567"/>
                    <a:pt x="15967" y="5769"/>
                  </a:cubicBezTo>
                  <a:cubicBezTo>
                    <a:pt x="16003" y="4995"/>
                    <a:pt x="15372" y="4400"/>
                    <a:pt x="14621" y="4257"/>
                  </a:cubicBezTo>
                  <a:cubicBezTo>
                    <a:pt x="14883" y="3721"/>
                    <a:pt x="14788" y="3078"/>
                    <a:pt x="14383" y="2638"/>
                  </a:cubicBezTo>
                  <a:cubicBezTo>
                    <a:pt x="14127" y="2358"/>
                    <a:pt x="13775" y="2210"/>
                    <a:pt x="13416" y="2210"/>
                  </a:cubicBezTo>
                  <a:cubicBezTo>
                    <a:pt x="13224" y="2210"/>
                    <a:pt x="13030" y="2253"/>
                    <a:pt x="12847" y="2340"/>
                  </a:cubicBezTo>
                  <a:cubicBezTo>
                    <a:pt x="12919" y="1971"/>
                    <a:pt x="12752" y="1602"/>
                    <a:pt x="12419" y="1423"/>
                  </a:cubicBezTo>
                  <a:cubicBezTo>
                    <a:pt x="12303" y="1363"/>
                    <a:pt x="12152" y="1334"/>
                    <a:pt x="11995" y="1334"/>
                  </a:cubicBezTo>
                  <a:cubicBezTo>
                    <a:pt x="11715" y="1334"/>
                    <a:pt x="11416" y="1426"/>
                    <a:pt x="11264" y="1602"/>
                  </a:cubicBezTo>
                  <a:cubicBezTo>
                    <a:pt x="11014" y="780"/>
                    <a:pt x="10311" y="173"/>
                    <a:pt x="9466" y="30"/>
                  </a:cubicBezTo>
                  <a:cubicBezTo>
                    <a:pt x="9338" y="10"/>
                    <a:pt x="9207" y="0"/>
                    <a:pt x="90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428071" y="3523464"/>
              <a:ext cx="530332" cy="514545"/>
            </a:xfrm>
            <a:custGeom>
              <a:avLst/>
              <a:gdLst/>
              <a:ahLst/>
              <a:cxnLst/>
              <a:rect l="l" t="t" r="r" b="b"/>
              <a:pathLst>
                <a:path w="12396" h="12027" extrusionOk="0">
                  <a:moveTo>
                    <a:pt x="9728" y="1"/>
                  </a:moveTo>
                  <a:cubicBezTo>
                    <a:pt x="9585" y="418"/>
                    <a:pt x="9228" y="739"/>
                    <a:pt x="8788" y="834"/>
                  </a:cubicBezTo>
                  <a:cubicBezTo>
                    <a:pt x="8723" y="849"/>
                    <a:pt x="8660" y="855"/>
                    <a:pt x="8598" y="855"/>
                  </a:cubicBezTo>
                  <a:cubicBezTo>
                    <a:pt x="8249" y="855"/>
                    <a:pt x="7945" y="641"/>
                    <a:pt x="7692" y="358"/>
                  </a:cubicBezTo>
                  <a:cubicBezTo>
                    <a:pt x="7645" y="989"/>
                    <a:pt x="7288" y="1561"/>
                    <a:pt x="6740" y="1870"/>
                  </a:cubicBezTo>
                  <a:cubicBezTo>
                    <a:pt x="6472" y="2019"/>
                    <a:pt x="6174" y="2093"/>
                    <a:pt x="5877" y="2093"/>
                  </a:cubicBezTo>
                  <a:cubicBezTo>
                    <a:pt x="5579" y="2093"/>
                    <a:pt x="5281" y="2019"/>
                    <a:pt x="5013" y="1870"/>
                  </a:cubicBezTo>
                  <a:cubicBezTo>
                    <a:pt x="4811" y="2596"/>
                    <a:pt x="4240" y="3132"/>
                    <a:pt x="3549" y="3430"/>
                  </a:cubicBezTo>
                  <a:cubicBezTo>
                    <a:pt x="3201" y="3246"/>
                    <a:pt x="2834" y="3161"/>
                    <a:pt x="2475" y="3161"/>
                  </a:cubicBezTo>
                  <a:cubicBezTo>
                    <a:pt x="1371" y="3161"/>
                    <a:pt x="344" y="3964"/>
                    <a:pt x="191" y="5168"/>
                  </a:cubicBezTo>
                  <a:cubicBezTo>
                    <a:pt x="1" y="6575"/>
                    <a:pt x="1117" y="7775"/>
                    <a:pt x="2470" y="7775"/>
                  </a:cubicBezTo>
                  <a:cubicBezTo>
                    <a:pt x="2640" y="7775"/>
                    <a:pt x="2814" y="7756"/>
                    <a:pt x="2989" y="7716"/>
                  </a:cubicBezTo>
                  <a:lnTo>
                    <a:pt x="2989" y="7716"/>
                  </a:lnTo>
                  <a:cubicBezTo>
                    <a:pt x="2954" y="8621"/>
                    <a:pt x="2942" y="9490"/>
                    <a:pt x="2906" y="10395"/>
                  </a:cubicBezTo>
                  <a:cubicBezTo>
                    <a:pt x="3831" y="11320"/>
                    <a:pt x="5218" y="12027"/>
                    <a:pt x="6532" y="12027"/>
                  </a:cubicBezTo>
                  <a:cubicBezTo>
                    <a:pt x="6554" y="12027"/>
                    <a:pt x="6575" y="12026"/>
                    <a:pt x="6597" y="12026"/>
                  </a:cubicBezTo>
                  <a:cubicBezTo>
                    <a:pt x="7930" y="12014"/>
                    <a:pt x="9288" y="11657"/>
                    <a:pt x="10193" y="10681"/>
                  </a:cubicBezTo>
                  <a:cubicBezTo>
                    <a:pt x="10145" y="10133"/>
                    <a:pt x="10074" y="9657"/>
                    <a:pt x="10026" y="9109"/>
                  </a:cubicBezTo>
                  <a:cubicBezTo>
                    <a:pt x="11240" y="8645"/>
                    <a:pt x="11990" y="7371"/>
                    <a:pt x="12193" y="6085"/>
                  </a:cubicBezTo>
                  <a:cubicBezTo>
                    <a:pt x="12395" y="4799"/>
                    <a:pt x="12002" y="3454"/>
                    <a:pt x="11871" y="2156"/>
                  </a:cubicBezTo>
                  <a:cubicBezTo>
                    <a:pt x="11764" y="1049"/>
                    <a:pt x="10836" y="179"/>
                    <a:pt x="9728" y="1"/>
                  </a:cubicBezTo>
                  <a:close/>
                </a:path>
              </a:pathLst>
            </a:custGeom>
            <a:solidFill>
              <a:srgbClr val="F0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777518" y="3505581"/>
              <a:ext cx="79490" cy="99940"/>
            </a:xfrm>
            <a:custGeom>
              <a:avLst/>
              <a:gdLst/>
              <a:ahLst/>
              <a:cxnLst/>
              <a:rect l="l" t="t" r="r" b="b"/>
              <a:pathLst>
                <a:path w="1858" h="2336" extrusionOk="0">
                  <a:moveTo>
                    <a:pt x="1494" y="0"/>
                  </a:moveTo>
                  <a:cubicBezTo>
                    <a:pt x="1373" y="0"/>
                    <a:pt x="1247" y="95"/>
                    <a:pt x="1275" y="252"/>
                  </a:cubicBezTo>
                  <a:cubicBezTo>
                    <a:pt x="1406" y="990"/>
                    <a:pt x="965" y="1705"/>
                    <a:pt x="239" y="1919"/>
                  </a:cubicBezTo>
                  <a:cubicBezTo>
                    <a:pt x="1" y="1990"/>
                    <a:pt x="48" y="2324"/>
                    <a:pt x="298" y="2336"/>
                  </a:cubicBezTo>
                  <a:cubicBezTo>
                    <a:pt x="310" y="2324"/>
                    <a:pt x="334" y="2324"/>
                    <a:pt x="346" y="2324"/>
                  </a:cubicBezTo>
                  <a:cubicBezTo>
                    <a:pt x="1286" y="2062"/>
                    <a:pt x="1858" y="1121"/>
                    <a:pt x="1691" y="169"/>
                  </a:cubicBezTo>
                  <a:cubicBezTo>
                    <a:pt x="1671" y="52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666498" y="3683428"/>
              <a:ext cx="36194" cy="36194"/>
            </a:xfrm>
            <a:custGeom>
              <a:avLst/>
              <a:gdLst/>
              <a:ahLst/>
              <a:cxnLst/>
              <a:rect l="l" t="t" r="r" b="b"/>
              <a:pathLst>
                <a:path w="846" h="846" extrusionOk="0">
                  <a:moveTo>
                    <a:pt x="417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55"/>
                    <a:pt x="191" y="846"/>
                    <a:pt x="417" y="846"/>
                  </a:cubicBezTo>
                  <a:cubicBezTo>
                    <a:pt x="655" y="846"/>
                    <a:pt x="845" y="655"/>
                    <a:pt x="845" y="429"/>
                  </a:cubicBezTo>
                  <a:cubicBezTo>
                    <a:pt x="845" y="191"/>
                    <a:pt x="655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868174" y="3673246"/>
              <a:ext cx="35723" cy="36194"/>
            </a:xfrm>
            <a:custGeom>
              <a:avLst/>
              <a:gdLst/>
              <a:ahLst/>
              <a:cxnLst/>
              <a:rect l="l" t="t" r="r" b="b"/>
              <a:pathLst>
                <a:path w="835" h="846" extrusionOk="0">
                  <a:moveTo>
                    <a:pt x="418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55"/>
                    <a:pt x="191" y="846"/>
                    <a:pt x="418" y="846"/>
                  </a:cubicBezTo>
                  <a:cubicBezTo>
                    <a:pt x="644" y="846"/>
                    <a:pt x="834" y="655"/>
                    <a:pt x="834" y="429"/>
                  </a:cubicBezTo>
                  <a:cubicBezTo>
                    <a:pt x="834" y="191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627266" y="3606248"/>
              <a:ext cx="107855" cy="48686"/>
            </a:xfrm>
            <a:custGeom>
              <a:avLst/>
              <a:gdLst/>
              <a:ahLst/>
              <a:cxnLst/>
              <a:rect l="l" t="t" r="r" b="b"/>
              <a:pathLst>
                <a:path w="2521" h="1138" extrusionOk="0">
                  <a:moveTo>
                    <a:pt x="1301" y="0"/>
                  </a:moveTo>
                  <a:cubicBezTo>
                    <a:pt x="784" y="0"/>
                    <a:pt x="269" y="293"/>
                    <a:pt x="48" y="852"/>
                  </a:cubicBezTo>
                  <a:cubicBezTo>
                    <a:pt x="0" y="959"/>
                    <a:pt x="60" y="1078"/>
                    <a:pt x="167" y="1126"/>
                  </a:cubicBezTo>
                  <a:cubicBezTo>
                    <a:pt x="191" y="1138"/>
                    <a:pt x="215" y="1138"/>
                    <a:pt x="238" y="1138"/>
                  </a:cubicBezTo>
                  <a:cubicBezTo>
                    <a:pt x="322" y="1138"/>
                    <a:pt x="405" y="1090"/>
                    <a:pt x="441" y="1007"/>
                  </a:cubicBezTo>
                  <a:cubicBezTo>
                    <a:pt x="597" y="629"/>
                    <a:pt x="949" y="429"/>
                    <a:pt x="1303" y="429"/>
                  </a:cubicBezTo>
                  <a:cubicBezTo>
                    <a:pt x="1595" y="429"/>
                    <a:pt x="1889" y="566"/>
                    <a:pt x="2072" y="852"/>
                  </a:cubicBezTo>
                  <a:cubicBezTo>
                    <a:pt x="2118" y="920"/>
                    <a:pt x="2180" y="948"/>
                    <a:pt x="2242" y="948"/>
                  </a:cubicBezTo>
                  <a:cubicBezTo>
                    <a:pt x="2385" y="948"/>
                    <a:pt x="2521" y="793"/>
                    <a:pt x="2429" y="626"/>
                  </a:cubicBezTo>
                  <a:cubicBezTo>
                    <a:pt x="2164" y="204"/>
                    <a:pt x="1732" y="0"/>
                    <a:pt x="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829627" y="3597777"/>
              <a:ext cx="89030" cy="22546"/>
            </a:xfrm>
            <a:custGeom>
              <a:avLst/>
              <a:gdLst/>
              <a:ahLst/>
              <a:cxnLst/>
              <a:rect l="l" t="t" r="r" b="b"/>
              <a:pathLst>
                <a:path w="2081" h="527" extrusionOk="0">
                  <a:moveTo>
                    <a:pt x="1875" y="1"/>
                  </a:moveTo>
                  <a:cubicBezTo>
                    <a:pt x="1868" y="1"/>
                    <a:pt x="1861" y="1"/>
                    <a:pt x="1854" y="2"/>
                  </a:cubicBezTo>
                  <a:lnTo>
                    <a:pt x="271" y="109"/>
                  </a:lnTo>
                  <a:cubicBezTo>
                    <a:pt x="1" y="121"/>
                    <a:pt x="9" y="526"/>
                    <a:pt x="283" y="526"/>
                  </a:cubicBezTo>
                  <a:cubicBezTo>
                    <a:pt x="287" y="526"/>
                    <a:pt x="291" y="526"/>
                    <a:pt x="295" y="526"/>
                  </a:cubicBezTo>
                  <a:lnTo>
                    <a:pt x="307" y="526"/>
                  </a:lnTo>
                  <a:lnTo>
                    <a:pt x="1878" y="419"/>
                  </a:lnTo>
                  <a:cubicBezTo>
                    <a:pt x="1997" y="407"/>
                    <a:pt x="2081" y="312"/>
                    <a:pt x="2081" y="193"/>
                  </a:cubicBezTo>
                  <a:cubicBezTo>
                    <a:pt x="2069" y="81"/>
                    <a:pt x="1975" y="1"/>
                    <a:pt x="18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763785" y="3670251"/>
              <a:ext cx="47403" cy="95747"/>
            </a:xfrm>
            <a:custGeom>
              <a:avLst/>
              <a:gdLst/>
              <a:ahLst/>
              <a:cxnLst/>
              <a:rect l="l" t="t" r="r" b="b"/>
              <a:pathLst>
                <a:path w="1108" h="2238" extrusionOk="0">
                  <a:moveTo>
                    <a:pt x="629" y="1"/>
                  </a:moveTo>
                  <a:cubicBezTo>
                    <a:pt x="508" y="1"/>
                    <a:pt x="384" y="96"/>
                    <a:pt x="417" y="261"/>
                  </a:cubicBezTo>
                  <a:lnTo>
                    <a:pt x="655" y="1785"/>
                  </a:lnTo>
                  <a:lnTo>
                    <a:pt x="536" y="1797"/>
                  </a:lnTo>
                  <a:cubicBezTo>
                    <a:pt x="429" y="1820"/>
                    <a:pt x="322" y="1820"/>
                    <a:pt x="214" y="1820"/>
                  </a:cubicBezTo>
                  <a:cubicBezTo>
                    <a:pt x="208" y="1820"/>
                    <a:pt x="202" y="1820"/>
                    <a:pt x="196" y="1820"/>
                  </a:cubicBezTo>
                  <a:cubicBezTo>
                    <a:pt x="86" y="1820"/>
                    <a:pt x="1" y="1922"/>
                    <a:pt x="12" y="2035"/>
                  </a:cubicBezTo>
                  <a:cubicBezTo>
                    <a:pt x="0" y="2142"/>
                    <a:pt x="95" y="2237"/>
                    <a:pt x="214" y="2237"/>
                  </a:cubicBezTo>
                  <a:lnTo>
                    <a:pt x="226" y="2237"/>
                  </a:lnTo>
                  <a:cubicBezTo>
                    <a:pt x="345" y="2237"/>
                    <a:pt x="464" y="2225"/>
                    <a:pt x="572" y="2213"/>
                  </a:cubicBezTo>
                  <a:cubicBezTo>
                    <a:pt x="679" y="2201"/>
                    <a:pt x="786" y="2190"/>
                    <a:pt x="893" y="2190"/>
                  </a:cubicBezTo>
                  <a:cubicBezTo>
                    <a:pt x="953" y="2190"/>
                    <a:pt x="1012" y="2166"/>
                    <a:pt x="1048" y="2118"/>
                  </a:cubicBezTo>
                  <a:cubicBezTo>
                    <a:pt x="1084" y="2070"/>
                    <a:pt x="1107" y="2011"/>
                    <a:pt x="1095" y="1951"/>
                  </a:cubicBezTo>
                  <a:lnTo>
                    <a:pt x="834" y="201"/>
                  </a:lnTo>
                  <a:cubicBezTo>
                    <a:pt x="823" y="63"/>
                    <a:pt x="72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703162" y="3767453"/>
              <a:ext cx="71703" cy="47446"/>
            </a:xfrm>
            <a:custGeom>
              <a:avLst/>
              <a:gdLst/>
              <a:ahLst/>
              <a:cxnLst/>
              <a:rect l="l" t="t" r="r" b="b"/>
              <a:pathLst>
                <a:path w="1676" h="1109" extrusionOk="0">
                  <a:moveTo>
                    <a:pt x="238" y="1"/>
                  </a:moveTo>
                  <a:cubicBezTo>
                    <a:pt x="119" y="1"/>
                    <a:pt x="24" y="84"/>
                    <a:pt x="24" y="203"/>
                  </a:cubicBezTo>
                  <a:cubicBezTo>
                    <a:pt x="0" y="584"/>
                    <a:pt x="226" y="930"/>
                    <a:pt x="584" y="1061"/>
                  </a:cubicBezTo>
                  <a:cubicBezTo>
                    <a:pt x="679" y="1096"/>
                    <a:pt x="774" y="1108"/>
                    <a:pt x="869" y="1108"/>
                  </a:cubicBezTo>
                  <a:cubicBezTo>
                    <a:pt x="1143" y="1108"/>
                    <a:pt x="1405" y="977"/>
                    <a:pt x="1572" y="751"/>
                  </a:cubicBezTo>
                  <a:cubicBezTo>
                    <a:pt x="1675" y="596"/>
                    <a:pt x="1541" y="434"/>
                    <a:pt x="1396" y="434"/>
                  </a:cubicBezTo>
                  <a:cubicBezTo>
                    <a:pt x="1341" y="434"/>
                    <a:pt x="1284" y="457"/>
                    <a:pt x="1239" y="513"/>
                  </a:cubicBezTo>
                  <a:cubicBezTo>
                    <a:pt x="1146" y="630"/>
                    <a:pt x="1019" y="683"/>
                    <a:pt x="893" y="683"/>
                  </a:cubicBezTo>
                  <a:cubicBezTo>
                    <a:pt x="660" y="683"/>
                    <a:pt x="433" y="505"/>
                    <a:pt x="441" y="227"/>
                  </a:cubicBezTo>
                  <a:cubicBezTo>
                    <a:pt x="441" y="108"/>
                    <a:pt x="357" y="13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486854" y="3708242"/>
              <a:ext cx="76281" cy="36365"/>
            </a:xfrm>
            <a:custGeom>
              <a:avLst/>
              <a:gdLst/>
              <a:ahLst/>
              <a:cxnLst/>
              <a:rect l="l" t="t" r="r" b="b"/>
              <a:pathLst>
                <a:path w="1783" h="850" extrusionOk="0">
                  <a:moveTo>
                    <a:pt x="298" y="1"/>
                  </a:moveTo>
                  <a:cubicBezTo>
                    <a:pt x="89" y="1"/>
                    <a:pt x="0" y="324"/>
                    <a:pt x="234" y="409"/>
                  </a:cubicBezTo>
                  <a:lnTo>
                    <a:pt x="1413" y="837"/>
                  </a:lnTo>
                  <a:cubicBezTo>
                    <a:pt x="1437" y="849"/>
                    <a:pt x="1461" y="849"/>
                    <a:pt x="1484" y="849"/>
                  </a:cubicBezTo>
                  <a:lnTo>
                    <a:pt x="1496" y="849"/>
                  </a:lnTo>
                  <a:cubicBezTo>
                    <a:pt x="1723" y="849"/>
                    <a:pt x="1782" y="528"/>
                    <a:pt x="1568" y="444"/>
                  </a:cubicBezTo>
                  <a:lnTo>
                    <a:pt x="377" y="16"/>
                  </a:lnTo>
                  <a:cubicBezTo>
                    <a:pt x="349" y="6"/>
                    <a:pt x="32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538621" y="3842707"/>
              <a:ext cx="52409" cy="22589"/>
            </a:xfrm>
            <a:custGeom>
              <a:avLst/>
              <a:gdLst/>
              <a:ahLst/>
              <a:cxnLst/>
              <a:rect l="l" t="t" r="r" b="b"/>
              <a:pathLst>
                <a:path w="1225" h="528" extrusionOk="0">
                  <a:moveTo>
                    <a:pt x="936" y="0"/>
                  </a:moveTo>
                  <a:cubicBezTo>
                    <a:pt x="922" y="0"/>
                    <a:pt x="908" y="1"/>
                    <a:pt x="894" y="4"/>
                  </a:cubicBezTo>
                  <a:lnTo>
                    <a:pt x="251" y="111"/>
                  </a:lnTo>
                  <a:cubicBezTo>
                    <a:pt x="1" y="159"/>
                    <a:pt x="36" y="516"/>
                    <a:pt x="286" y="528"/>
                  </a:cubicBezTo>
                  <a:lnTo>
                    <a:pt x="310" y="516"/>
                  </a:lnTo>
                  <a:lnTo>
                    <a:pt x="965" y="409"/>
                  </a:lnTo>
                  <a:cubicBezTo>
                    <a:pt x="1224" y="375"/>
                    <a:pt x="1174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682284" y="3906068"/>
              <a:ext cx="194147" cy="39745"/>
            </a:xfrm>
            <a:custGeom>
              <a:avLst/>
              <a:gdLst/>
              <a:ahLst/>
              <a:cxnLst/>
              <a:rect l="l" t="t" r="r" b="b"/>
              <a:pathLst>
                <a:path w="4538" h="929" extrusionOk="0">
                  <a:moveTo>
                    <a:pt x="4230" y="0"/>
                  </a:moveTo>
                  <a:cubicBezTo>
                    <a:pt x="4199" y="0"/>
                    <a:pt x="4166" y="7"/>
                    <a:pt x="4132" y="23"/>
                  </a:cubicBezTo>
                  <a:cubicBezTo>
                    <a:pt x="3456" y="348"/>
                    <a:pt x="2719" y="511"/>
                    <a:pt x="1979" y="511"/>
                  </a:cubicBezTo>
                  <a:cubicBezTo>
                    <a:pt x="1415" y="511"/>
                    <a:pt x="850" y="416"/>
                    <a:pt x="310" y="226"/>
                  </a:cubicBezTo>
                  <a:cubicBezTo>
                    <a:pt x="289" y="219"/>
                    <a:pt x="267" y="215"/>
                    <a:pt x="246" y="215"/>
                  </a:cubicBezTo>
                  <a:cubicBezTo>
                    <a:pt x="159" y="215"/>
                    <a:pt x="76" y="271"/>
                    <a:pt x="48" y="357"/>
                  </a:cubicBezTo>
                  <a:cubicBezTo>
                    <a:pt x="0" y="464"/>
                    <a:pt x="60" y="583"/>
                    <a:pt x="167" y="619"/>
                  </a:cubicBezTo>
                  <a:cubicBezTo>
                    <a:pt x="750" y="821"/>
                    <a:pt x="1357" y="928"/>
                    <a:pt x="1977" y="928"/>
                  </a:cubicBezTo>
                  <a:cubicBezTo>
                    <a:pt x="2786" y="928"/>
                    <a:pt x="3584" y="749"/>
                    <a:pt x="4310" y="404"/>
                  </a:cubicBezTo>
                  <a:cubicBezTo>
                    <a:pt x="4537" y="301"/>
                    <a:pt x="4433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11;p36">
            <a:extLst>
              <a:ext uri="{FF2B5EF4-FFF2-40B4-BE49-F238E27FC236}">
                <a16:creationId xmlns:a16="http://schemas.microsoft.com/office/drawing/2014/main" id="{F0C6AF69-AA24-D884-CF72-72EA444DB974}"/>
              </a:ext>
            </a:extLst>
          </p:cNvPr>
          <p:cNvSpPr/>
          <p:nvPr/>
        </p:nvSpPr>
        <p:spPr>
          <a:xfrm>
            <a:off x="5034446" y="1087046"/>
            <a:ext cx="1340700" cy="134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" name="Google Shape;712;p36">
            <a:extLst>
              <a:ext uri="{FF2B5EF4-FFF2-40B4-BE49-F238E27FC236}">
                <a16:creationId xmlns:a16="http://schemas.microsoft.com/office/drawing/2014/main" id="{4B66E02E-BF3D-9614-6FB2-04F40A1446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085" y="2480697"/>
            <a:ext cx="6306417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chemeClr val="dk1"/>
                </a:solidFill>
              </a:rPr>
              <a:t>KẾT QUẢ ĐẠT ĐƯỢC</a:t>
            </a:r>
            <a:endParaRPr sz="4600" dirty="0">
              <a:solidFill>
                <a:schemeClr val="dk1"/>
              </a:solidFill>
            </a:endParaRPr>
          </a:p>
        </p:txBody>
      </p:sp>
      <p:sp>
        <p:nvSpPr>
          <p:cNvPr id="8" name="Google Shape;714;p36">
            <a:extLst>
              <a:ext uri="{FF2B5EF4-FFF2-40B4-BE49-F238E27FC236}">
                <a16:creationId xmlns:a16="http://schemas.microsoft.com/office/drawing/2014/main" id="{F72C0A21-F89B-9192-6028-E1FF990D6CAA}"/>
              </a:ext>
            </a:extLst>
          </p:cNvPr>
          <p:cNvSpPr txBox="1">
            <a:spLocks/>
          </p:cNvSpPr>
          <p:nvPr/>
        </p:nvSpPr>
        <p:spPr>
          <a:xfrm>
            <a:off x="4888346" y="1335612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000" dirty="0">
                <a:solidFill>
                  <a:srgbClr val="FFFFFF"/>
                </a:solidFill>
                <a:latin typeface="Mali Medium" panose="020B0604020202020204" charset="-34"/>
                <a:cs typeface="Mali Medium" panose="020B0604020202020204" charset="-34"/>
              </a:rPr>
              <a:t>03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ECA90E8-361E-DB79-C2D5-3727E340D3B4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4942B5-0110-6AA6-1EE8-6CF9BC38534F}"/>
              </a:ext>
            </a:extLst>
          </p:cNvPr>
          <p:cNvSpPr/>
          <p:nvPr/>
        </p:nvSpPr>
        <p:spPr>
          <a:xfrm>
            <a:off x="571500" y="381000"/>
            <a:ext cx="801624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li" panose="020B0604020202020204" charset="-34"/>
                <a:cs typeface="Mali" panose="020B0604020202020204" charset="-34"/>
              </a:rPr>
              <a:t>KẾT QUẢ ĐẠT ĐƯỢC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8DDC4E-AB6A-1E4F-A9F8-75A362AC2C16}"/>
              </a:ext>
            </a:extLst>
          </p:cNvPr>
          <p:cNvSpPr/>
          <p:nvPr/>
        </p:nvSpPr>
        <p:spPr>
          <a:xfrm>
            <a:off x="2529840" y="1066800"/>
            <a:ext cx="451866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tuyển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dụng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767116-7713-CCB7-FBF8-665FAB1C929B}"/>
              </a:ext>
            </a:extLst>
          </p:cNvPr>
          <p:cNvSpPr/>
          <p:nvPr/>
        </p:nvSpPr>
        <p:spPr>
          <a:xfrm>
            <a:off x="2529840" y="2598422"/>
            <a:ext cx="457962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tuyển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việc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2596F2-A3C4-1F4E-5C84-7834F7111742}"/>
              </a:ext>
            </a:extLst>
          </p:cNvPr>
          <p:cNvSpPr/>
          <p:nvPr/>
        </p:nvSpPr>
        <p:spPr>
          <a:xfrm>
            <a:off x="2529840" y="1878331"/>
            <a:ext cx="451866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lọc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việc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</p:txBody>
      </p:sp>
      <p:pic>
        <p:nvPicPr>
          <p:cNvPr id="5" name="Graphic 4" descr="Search Inventory with solid fill">
            <a:extLst>
              <a:ext uri="{FF2B5EF4-FFF2-40B4-BE49-F238E27FC236}">
                <a16:creationId xmlns:a16="http://schemas.microsoft.com/office/drawing/2014/main" id="{6A9D3B1E-FEB6-162B-DEA6-6C049325C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0800" y="1901191"/>
            <a:ext cx="510540" cy="510540"/>
          </a:xfrm>
          <a:prstGeom prst="rect">
            <a:avLst/>
          </a:prstGeom>
        </p:spPr>
      </p:pic>
      <p:pic>
        <p:nvPicPr>
          <p:cNvPr id="6" name="Graphic 5" descr="Clipboard Checked with solid fill">
            <a:extLst>
              <a:ext uri="{FF2B5EF4-FFF2-40B4-BE49-F238E27FC236}">
                <a16:creationId xmlns:a16="http://schemas.microsoft.com/office/drawing/2014/main" id="{AC36A92F-C76B-3754-DC0A-920587FF5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7673" y="1051979"/>
            <a:ext cx="533400" cy="533400"/>
          </a:xfrm>
          <a:prstGeom prst="rect">
            <a:avLst/>
          </a:prstGeom>
        </p:spPr>
      </p:pic>
      <p:pic>
        <p:nvPicPr>
          <p:cNvPr id="7" name="Graphic 6" descr="Handshake with solid fill">
            <a:extLst>
              <a:ext uri="{FF2B5EF4-FFF2-40B4-BE49-F238E27FC236}">
                <a16:creationId xmlns:a16="http://schemas.microsoft.com/office/drawing/2014/main" id="{7E154F29-F641-D630-EEF8-3D6295764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0800" y="2609849"/>
            <a:ext cx="533400" cy="533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4FED09-FB1C-270A-272D-C0276E9B57DC}"/>
              </a:ext>
            </a:extLst>
          </p:cNvPr>
          <p:cNvSpPr/>
          <p:nvPr/>
        </p:nvSpPr>
        <p:spPr>
          <a:xfrm>
            <a:off x="2499360" y="3352802"/>
            <a:ext cx="457962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Xem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tải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xuống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CV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41F801-E352-5C0D-94BE-17DB40A86F1E}"/>
              </a:ext>
            </a:extLst>
          </p:cNvPr>
          <p:cNvSpPr/>
          <p:nvPr/>
        </p:nvSpPr>
        <p:spPr>
          <a:xfrm>
            <a:off x="2499360" y="4107182"/>
            <a:ext cx="457962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Thích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tuyển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dụng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</p:txBody>
      </p:sp>
      <p:pic>
        <p:nvPicPr>
          <p:cNvPr id="11" name="Graphic 10" descr="Clipboard Badge with solid fill">
            <a:extLst>
              <a:ext uri="{FF2B5EF4-FFF2-40B4-BE49-F238E27FC236}">
                <a16:creationId xmlns:a16="http://schemas.microsoft.com/office/drawing/2014/main" id="{E8E82D42-E6A2-E83C-CB25-F65AB9F850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7673" y="3345186"/>
            <a:ext cx="533400" cy="533400"/>
          </a:xfrm>
          <a:prstGeom prst="rect">
            <a:avLst/>
          </a:prstGeom>
        </p:spPr>
      </p:pic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0A84AAB3-AD04-3658-FEBB-15F1AF02EE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81067" y="4095755"/>
            <a:ext cx="530006" cy="530006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67AAF858-DC4F-639A-B194-7C94DF831B98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8967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41"/>
          <p:cNvGrpSpPr/>
          <p:nvPr/>
        </p:nvGrpSpPr>
        <p:grpSpPr>
          <a:xfrm>
            <a:off x="5630460" y="1187560"/>
            <a:ext cx="3985113" cy="4020756"/>
            <a:chOff x="4811886" y="1228602"/>
            <a:chExt cx="3985113" cy="4020756"/>
          </a:xfrm>
        </p:grpSpPr>
        <p:sp>
          <p:nvSpPr>
            <p:cNvPr id="905" name="Google Shape;905;p41"/>
            <p:cNvSpPr/>
            <p:nvPr/>
          </p:nvSpPr>
          <p:spPr>
            <a:xfrm>
              <a:off x="5302101" y="4068384"/>
              <a:ext cx="590853" cy="890237"/>
            </a:xfrm>
            <a:custGeom>
              <a:avLst/>
              <a:gdLst/>
              <a:ahLst/>
              <a:cxnLst/>
              <a:rect l="l" t="t" r="r" b="b"/>
              <a:pathLst>
                <a:path w="8883" h="13384" extrusionOk="0">
                  <a:moveTo>
                    <a:pt x="6632" y="1"/>
                  </a:moveTo>
                  <a:cubicBezTo>
                    <a:pt x="4417" y="1608"/>
                    <a:pt x="2215" y="3239"/>
                    <a:pt x="0" y="4834"/>
                  </a:cubicBezTo>
                  <a:lnTo>
                    <a:pt x="917" y="11978"/>
                  </a:lnTo>
                  <a:lnTo>
                    <a:pt x="4227" y="13383"/>
                  </a:lnTo>
                  <a:cubicBezTo>
                    <a:pt x="4918" y="12597"/>
                    <a:pt x="5703" y="11752"/>
                    <a:pt x="6394" y="10966"/>
                  </a:cubicBezTo>
                  <a:cubicBezTo>
                    <a:pt x="8882" y="8132"/>
                    <a:pt x="8335" y="3370"/>
                    <a:pt x="6632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7471218" y="4142016"/>
              <a:ext cx="701733" cy="864895"/>
            </a:xfrm>
            <a:custGeom>
              <a:avLst/>
              <a:gdLst/>
              <a:ahLst/>
              <a:cxnLst/>
              <a:rect l="l" t="t" r="r" b="b"/>
              <a:pathLst>
                <a:path w="10550" h="13003" extrusionOk="0">
                  <a:moveTo>
                    <a:pt x="2048" y="1"/>
                  </a:moveTo>
                  <a:cubicBezTo>
                    <a:pt x="1382" y="406"/>
                    <a:pt x="667" y="703"/>
                    <a:pt x="0" y="1108"/>
                  </a:cubicBezTo>
                  <a:lnTo>
                    <a:pt x="2656" y="12681"/>
                  </a:lnTo>
                  <a:cubicBezTo>
                    <a:pt x="4108" y="12752"/>
                    <a:pt x="5573" y="12931"/>
                    <a:pt x="7037" y="13002"/>
                  </a:cubicBezTo>
                  <a:cubicBezTo>
                    <a:pt x="7811" y="12193"/>
                    <a:pt x="8704" y="11359"/>
                    <a:pt x="9490" y="10550"/>
                  </a:cubicBezTo>
                  <a:cubicBezTo>
                    <a:pt x="9525" y="10264"/>
                    <a:pt x="9252" y="10014"/>
                    <a:pt x="8966" y="9990"/>
                  </a:cubicBezTo>
                  <a:cubicBezTo>
                    <a:pt x="8928" y="9985"/>
                    <a:pt x="8890" y="9983"/>
                    <a:pt x="8852" y="9983"/>
                  </a:cubicBezTo>
                  <a:cubicBezTo>
                    <a:pt x="8607" y="9983"/>
                    <a:pt x="8371" y="10077"/>
                    <a:pt x="8144" y="10181"/>
                  </a:cubicBezTo>
                  <a:cubicBezTo>
                    <a:pt x="7751" y="10347"/>
                    <a:pt x="7442" y="10443"/>
                    <a:pt x="7049" y="10609"/>
                  </a:cubicBezTo>
                  <a:cubicBezTo>
                    <a:pt x="8180" y="8823"/>
                    <a:pt x="9418" y="6954"/>
                    <a:pt x="10549" y="5168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7874299" y="4814148"/>
              <a:ext cx="105360" cy="112743"/>
            </a:xfrm>
            <a:custGeom>
              <a:avLst/>
              <a:gdLst/>
              <a:ahLst/>
              <a:cxnLst/>
              <a:rect l="l" t="t" r="r" b="b"/>
              <a:pathLst>
                <a:path w="1584" h="1695" extrusionOk="0">
                  <a:moveTo>
                    <a:pt x="1296" y="1"/>
                  </a:moveTo>
                  <a:cubicBezTo>
                    <a:pt x="1239" y="1"/>
                    <a:pt x="1180" y="26"/>
                    <a:pt x="1132" y="88"/>
                  </a:cubicBezTo>
                  <a:lnTo>
                    <a:pt x="108" y="1350"/>
                  </a:lnTo>
                  <a:cubicBezTo>
                    <a:pt x="1" y="1492"/>
                    <a:pt x="96" y="1695"/>
                    <a:pt x="275" y="1695"/>
                  </a:cubicBezTo>
                  <a:cubicBezTo>
                    <a:pt x="334" y="1695"/>
                    <a:pt x="394" y="1659"/>
                    <a:pt x="429" y="1612"/>
                  </a:cubicBezTo>
                  <a:lnTo>
                    <a:pt x="1453" y="349"/>
                  </a:lnTo>
                  <a:cubicBezTo>
                    <a:pt x="1583" y="185"/>
                    <a:pt x="1448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4811886" y="2035493"/>
              <a:ext cx="3985113" cy="2545330"/>
            </a:xfrm>
            <a:custGeom>
              <a:avLst/>
              <a:gdLst/>
              <a:ahLst/>
              <a:cxnLst/>
              <a:rect l="l" t="t" r="r" b="b"/>
              <a:pathLst>
                <a:path w="59913" h="38267" extrusionOk="0">
                  <a:moveTo>
                    <a:pt x="31159" y="0"/>
                  </a:moveTo>
                  <a:cubicBezTo>
                    <a:pt x="30433" y="1072"/>
                    <a:pt x="29063" y="1572"/>
                    <a:pt x="27766" y="1572"/>
                  </a:cubicBezTo>
                  <a:cubicBezTo>
                    <a:pt x="27748" y="1572"/>
                    <a:pt x="27729" y="1572"/>
                    <a:pt x="27711" y="1572"/>
                  </a:cubicBezTo>
                  <a:cubicBezTo>
                    <a:pt x="26430" y="1572"/>
                    <a:pt x="25105" y="1161"/>
                    <a:pt x="23884" y="762"/>
                  </a:cubicBezTo>
                  <a:lnTo>
                    <a:pt x="14824" y="4465"/>
                  </a:lnTo>
                  <a:cubicBezTo>
                    <a:pt x="12192" y="5537"/>
                    <a:pt x="9656" y="7263"/>
                    <a:pt x="7513" y="9132"/>
                  </a:cubicBezTo>
                  <a:cubicBezTo>
                    <a:pt x="4441" y="11835"/>
                    <a:pt x="1929" y="15335"/>
                    <a:pt x="0" y="18943"/>
                  </a:cubicBezTo>
                  <a:lnTo>
                    <a:pt x="6870" y="35886"/>
                  </a:lnTo>
                  <a:lnTo>
                    <a:pt x="13562" y="31766"/>
                  </a:lnTo>
                  <a:lnTo>
                    <a:pt x="41875" y="32540"/>
                  </a:lnTo>
                  <a:lnTo>
                    <a:pt x="50459" y="38267"/>
                  </a:lnTo>
                  <a:cubicBezTo>
                    <a:pt x="52614" y="36148"/>
                    <a:pt x="54781" y="34028"/>
                    <a:pt x="56519" y="31552"/>
                  </a:cubicBezTo>
                  <a:cubicBezTo>
                    <a:pt x="58258" y="29087"/>
                    <a:pt x="59543" y="26218"/>
                    <a:pt x="59722" y="23205"/>
                  </a:cubicBezTo>
                  <a:cubicBezTo>
                    <a:pt x="59913" y="20193"/>
                    <a:pt x="58579" y="17276"/>
                    <a:pt x="56615" y="14990"/>
                  </a:cubicBezTo>
                  <a:cubicBezTo>
                    <a:pt x="54055" y="12002"/>
                    <a:pt x="51923" y="8656"/>
                    <a:pt x="48875" y="6180"/>
                  </a:cubicBezTo>
                  <a:cubicBezTo>
                    <a:pt x="46613" y="4346"/>
                    <a:pt x="44006" y="3286"/>
                    <a:pt x="41196" y="2524"/>
                  </a:cubicBezTo>
                  <a:cubicBezTo>
                    <a:pt x="37874" y="1619"/>
                    <a:pt x="34481" y="905"/>
                    <a:pt x="31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6474958" y="2205770"/>
              <a:ext cx="342951" cy="1342406"/>
            </a:xfrm>
            <a:custGeom>
              <a:avLst/>
              <a:gdLst/>
              <a:ahLst/>
              <a:cxnLst/>
              <a:rect l="l" t="t" r="r" b="b"/>
              <a:pathLst>
                <a:path w="5156" h="20182" extrusionOk="0">
                  <a:moveTo>
                    <a:pt x="2870" y="0"/>
                  </a:moveTo>
                  <a:lnTo>
                    <a:pt x="751" y="3322"/>
                  </a:lnTo>
                  <a:cubicBezTo>
                    <a:pt x="941" y="3870"/>
                    <a:pt x="1346" y="4310"/>
                    <a:pt x="1870" y="4560"/>
                  </a:cubicBezTo>
                  <a:lnTo>
                    <a:pt x="0" y="16478"/>
                  </a:lnTo>
                  <a:lnTo>
                    <a:pt x="2727" y="20181"/>
                  </a:lnTo>
                  <a:lnTo>
                    <a:pt x="5156" y="16359"/>
                  </a:lnTo>
                  <a:lnTo>
                    <a:pt x="3608" y="4715"/>
                  </a:lnTo>
                  <a:cubicBezTo>
                    <a:pt x="4215" y="4501"/>
                    <a:pt x="4644" y="3977"/>
                    <a:pt x="4858" y="3298"/>
                  </a:cubicBezTo>
                  <a:cubicBezTo>
                    <a:pt x="4215" y="2215"/>
                    <a:pt x="3513" y="1084"/>
                    <a:pt x="2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6584242" y="2508280"/>
              <a:ext cx="150523" cy="30131"/>
            </a:xfrm>
            <a:custGeom>
              <a:avLst/>
              <a:gdLst/>
              <a:ahLst/>
              <a:cxnLst/>
              <a:rect l="l" t="t" r="r" b="b"/>
              <a:pathLst>
                <a:path w="2263" h="453" extrusionOk="0">
                  <a:moveTo>
                    <a:pt x="251" y="0"/>
                  </a:moveTo>
                  <a:cubicBezTo>
                    <a:pt x="0" y="12"/>
                    <a:pt x="0" y="393"/>
                    <a:pt x="251" y="417"/>
                  </a:cubicBezTo>
                  <a:lnTo>
                    <a:pt x="2013" y="453"/>
                  </a:lnTo>
                  <a:cubicBezTo>
                    <a:pt x="2263" y="429"/>
                    <a:pt x="2263" y="48"/>
                    <a:pt x="2013" y="36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6210362" y="2090500"/>
              <a:ext cx="927818" cy="448710"/>
            </a:xfrm>
            <a:custGeom>
              <a:avLst/>
              <a:gdLst/>
              <a:ahLst/>
              <a:cxnLst/>
              <a:rect l="l" t="t" r="r" b="b"/>
              <a:pathLst>
                <a:path w="13949" h="6746" extrusionOk="0">
                  <a:moveTo>
                    <a:pt x="13659" y="1"/>
                  </a:moveTo>
                  <a:cubicBezTo>
                    <a:pt x="13597" y="1"/>
                    <a:pt x="13534" y="30"/>
                    <a:pt x="13492" y="102"/>
                  </a:cubicBezTo>
                  <a:cubicBezTo>
                    <a:pt x="12849" y="1162"/>
                    <a:pt x="12146" y="2221"/>
                    <a:pt x="11467" y="3233"/>
                  </a:cubicBezTo>
                  <a:cubicBezTo>
                    <a:pt x="10848" y="4162"/>
                    <a:pt x="10217" y="5114"/>
                    <a:pt x="9622" y="6079"/>
                  </a:cubicBezTo>
                  <a:cubicBezTo>
                    <a:pt x="9205" y="5388"/>
                    <a:pt x="8789" y="4698"/>
                    <a:pt x="8372" y="4007"/>
                  </a:cubicBezTo>
                  <a:cubicBezTo>
                    <a:pt x="7896" y="3221"/>
                    <a:pt x="7419" y="2436"/>
                    <a:pt x="6943" y="1662"/>
                  </a:cubicBezTo>
                  <a:cubicBezTo>
                    <a:pt x="6895" y="1590"/>
                    <a:pt x="6836" y="1554"/>
                    <a:pt x="6764" y="1554"/>
                  </a:cubicBezTo>
                  <a:cubicBezTo>
                    <a:pt x="6681" y="1554"/>
                    <a:pt x="6622" y="1602"/>
                    <a:pt x="6586" y="1662"/>
                  </a:cubicBezTo>
                  <a:cubicBezTo>
                    <a:pt x="6122" y="2459"/>
                    <a:pt x="5610" y="3269"/>
                    <a:pt x="5121" y="4043"/>
                  </a:cubicBezTo>
                  <a:cubicBezTo>
                    <a:pt x="4693" y="4733"/>
                    <a:pt x="4240" y="5436"/>
                    <a:pt x="3836" y="6138"/>
                  </a:cubicBezTo>
                  <a:lnTo>
                    <a:pt x="454" y="1019"/>
                  </a:lnTo>
                  <a:cubicBezTo>
                    <a:pt x="408" y="947"/>
                    <a:pt x="344" y="918"/>
                    <a:pt x="282" y="918"/>
                  </a:cubicBezTo>
                  <a:cubicBezTo>
                    <a:pt x="137" y="918"/>
                    <a:pt x="1" y="1078"/>
                    <a:pt x="109" y="1245"/>
                  </a:cubicBezTo>
                  <a:lnTo>
                    <a:pt x="3669" y="6650"/>
                  </a:lnTo>
                  <a:cubicBezTo>
                    <a:pt x="3705" y="6710"/>
                    <a:pt x="3764" y="6746"/>
                    <a:pt x="3836" y="6746"/>
                  </a:cubicBezTo>
                  <a:lnTo>
                    <a:pt x="3847" y="6734"/>
                  </a:lnTo>
                  <a:cubicBezTo>
                    <a:pt x="3919" y="6734"/>
                    <a:pt x="3990" y="6686"/>
                    <a:pt x="4026" y="6627"/>
                  </a:cubicBezTo>
                  <a:cubicBezTo>
                    <a:pt x="4478" y="5841"/>
                    <a:pt x="4990" y="5031"/>
                    <a:pt x="5479" y="4257"/>
                  </a:cubicBezTo>
                  <a:cubicBezTo>
                    <a:pt x="5907" y="3579"/>
                    <a:pt x="6348" y="2876"/>
                    <a:pt x="6764" y="2174"/>
                  </a:cubicBezTo>
                  <a:cubicBezTo>
                    <a:pt x="7181" y="2852"/>
                    <a:pt x="7598" y="3543"/>
                    <a:pt x="8015" y="4221"/>
                  </a:cubicBezTo>
                  <a:cubicBezTo>
                    <a:pt x="8491" y="5019"/>
                    <a:pt x="8967" y="5805"/>
                    <a:pt x="9443" y="6579"/>
                  </a:cubicBezTo>
                  <a:cubicBezTo>
                    <a:pt x="9479" y="6650"/>
                    <a:pt x="9539" y="6686"/>
                    <a:pt x="9610" y="6686"/>
                  </a:cubicBezTo>
                  <a:cubicBezTo>
                    <a:pt x="9682" y="6686"/>
                    <a:pt x="9753" y="6650"/>
                    <a:pt x="9789" y="6579"/>
                  </a:cubicBezTo>
                  <a:cubicBezTo>
                    <a:pt x="10444" y="5519"/>
                    <a:pt x="11134" y="4471"/>
                    <a:pt x="11813" y="3459"/>
                  </a:cubicBezTo>
                  <a:cubicBezTo>
                    <a:pt x="12491" y="2436"/>
                    <a:pt x="13194" y="1388"/>
                    <a:pt x="13849" y="328"/>
                  </a:cubicBezTo>
                  <a:cubicBezTo>
                    <a:pt x="13949" y="162"/>
                    <a:pt x="13804" y="1"/>
                    <a:pt x="13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7567066" y="3188260"/>
              <a:ext cx="722885" cy="1006904"/>
            </a:xfrm>
            <a:custGeom>
              <a:avLst/>
              <a:gdLst/>
              <a:ahLst/>
              <a:cxnLst/>
              <a:rect l="l" t="t" r="r" b="b"/>
              <a:pathLst>
                <a:path w="10868" h="15138" extrusionOk="0">
                  <a:moveTo>
                    <a:pt x="10581" y="1"/>
                  </a:moveTo>
                  <a:cubicBezTo>
                    <a:pt x="10567" y="1"/>
                    <a:pt x="10552" y="2"/>
                    <a:pt x="10537" y="5"/>
                  </a:cubicBezTo>
                  <a:cubicBezTo>
                    <a:pt x="7811" y="660"/>
                    <a:pt x="5525" y="2410"/>
                    <a:pt x="4572" y="4565"/>
                  </a:cubicBezTo>
                  <a:lnTo>
                    <a:pt x="36" y="14840"/>
                  </a:lnTo>
                  <a:cubicBezTo>
                    <a:pt x="0" y="14947"/>
                    <a:pt x="48" y="15066"/>
                    <a:pt x="143" y="15114"/>
                  </a:cubicBezTo>
                  <a:cubicBezTo>
                    <a:pt x="179" y="15126"/>
                    <a:pt x="203" y="15126"/>
                    <a:pt x="238" y="15138"/>
                  </a:cubicBezTo>
                  <a:cubicBezTo>
                    <a:pt x="310" y="15138"/>
                    <a:pt x="393" y="15078"/>
                    <a:pt x="429" y="15007"/>
                  </a:cubicBezTo>
                  <a:lnTo>
                    <a:pt x="4953" y="4743"/>
                  </a:lnTo>
                  <a:cubicBezTo>
                    <a:pt x="5858" y="2695"/>
                    <a:pt x="8025" y="1041"/>
                    <a:pt x="10632" y="410"/>
                  </a:cubicBezTo>
                  <a:cubicBezTo>
                    <a:pt x="10868" y="342"/>
                    <a:pt x="10808" y="1"/>
                    <a:pt x="10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7706415" y="2813982"/>
              <a:ext cx="60263" cy="1048542"/>
            </a:xfrm>
            <a:custGeom>
              <a:avLst/>
              <a:gdLst/>
              <a:ahLst/>
              <a:cxnLst/>
              <a:rect l="l" t="t" r="r" b="b"/>
              <a:pathLst>
                <a:path w="906" h="15764" extrusionOk="0">
                  <a:moveTo>
                    <a:pt x="703" y="0"/>
                  </a:moveTo>
                  <a:cubicBezTo>
                    <a:pt x="596" y="0"/>
                    <a:pt x="501" y="95"/>
                    <a:pt x="489" y="202"/>
                  </a:cubicBezTo>
                  <a:lnTo>
                    <a:pt x="1" y="15550"/>
                  </a:lnTo>
                  <a:cubicBezTo>
                    <a:pt x="1" y="15657"/>
                    <a:pt x="84" y="15752"/>
                    <a:pt x="203" y="15764"/>
                  </a:cubicBezTo>
                  <a:cubicBezTo>
                    <a:pt x="322" y="15764"/>
                    <a:pt x="405" y="15669"/>
                    <a:pt x="417" y="15550"/>
                  </a:cubicBezTo>
                  <a:lnTo>
                    <a:pt x="906" y="214"/>
                  </a:lnTo>
                  <a:cubicBezTo>
                    <a:pt x="906" y="95"/>
                    <a:pt x="822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7665442" y="3952316"/>
              <a:ext cx="433877" cy="492278"/>
            </a:xfrm>
            <a:custGeom>
              <a:avLst/>
              <a:gdLst/>
              <a:ahLst/>
              <a:cxnLst/>
              <a:rect l="l" t="t" r="r" b="b"/>
              <a:pathLst>
                <a:path w="6523" h="7401" extrusionOk="0">
                  <a:moveTo>
                    <a:pt x="312" y="0"/>
                  </a:moveTo>
                  <a:cubicBezTo>
                    <a:pt x="135" y="0"/>
                    <a:pt x="0" y="255"/>
                    <a:pt x="200" y="388"/>
                  </a:cubicBezTo>
                  <a:lnTo>
                    <a:pt x="5998" y="4770"/>
                  </a:lnTo>
                  <a:cubicBezTo>
                    <a:pt x="5772" y="5115"/>
                    <a:pt x="5522" y="5472"/>
                    <a:pt x="5284" y="5829"/>
                  </a:cubicBezTo>
                  <a:cubicBezTo>
                    <a:pt x="4998" y="6246"/>
                    <a:pt x="4712" y="6675"/>
                    <a:pt x="4439" y="7079"/>
                  </a:cubicBezTo>
                  <a:cubicBezTo>
                    <a:pt x="4355" y="7210"/>
                    <a:pt x="4450" y="7401"/>
                    <a:pt x="4617" y="7401"/>
                  </a:cubicBezTo>
                  <a:cubicBezTo>
                    <a:pt x="4689" y="7401"/>
                    <a:pt x="4748" y="7365"/>
                    <a:pt x="4796" y="7306"/>
                  </a:cubicBezTo>
                  <a:cubicBezTo>
                    <a:pt x="5058" y="6901"/>
                    <a:pt x="5343" y="6484"/>
                    <a:pt x="5629" y="6067"/>
                  </a:cubicBezTo>
                  <a:cubicBezTo>
                    <a:pt x="5915" y="5651"/>
                    <a:pt x="6189" y="5234"/>
                    <a:pt x="6463" y="4841"/>
                  </a:cubicBezTo>
                  <a:cubicBezTo>
                    <a:pt x="6522" y="4746"/>
                    <a:pt x="6498" y="4615"/>
                    <a:pt x="6415" y="4555"/>
                  </a:cubicBezTo>
                  <a:lnTo>
                    <a:pt x="450" y="55"/>
                  </a:lnTo>
                  <a:cubicBezTo>
                    <a:pt x="404" y="16"/>
                    <a:pt x="357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5583193" y="2667450"/>
              <a:ext cx="141876" cy="1502374"/>
            </a:xfrm>
            <a:custGeom>
              <a:avLst/>
              <a:gdLst/>
              <a:ahLst/>
              <a:cxnLst/>
              <a:rect l="l" t="t" r="r" b="b"/>
              <a:pathLst>
                <a:path w="2133" h="22587" extrusionOk="0">
                  <a:moveTo>
                    <a:pt x="215" y="0"/>
                  </a:moveTo>
                  <a:cubicBezTo>
                    <a:pt x="96" y="0"/>
                    <a:pt x="1" y="96"/>
                    <a:pt x="13" y="215"/>
                  </a:cubicBezTo>
                  <a:cubicBezTo>
                    <a:pt x="84" y="3656"/>
                    <a:pt x="203" y="7180"/>
                    <a:pt x="311" y="10597"/>
                  </a:cubicBezTo>
                  <a:cubicBezTo>
                    <a:pt x="406" y="14026"/>
                    <a:pt x="525" y="17562"/>
                    <a:pt x="608" y="21015"/>
                  </a:cubicBezTo>
                  <a:cubicBezTo>
                    <a:pt x="608" y="21063"/>
                    <a:pt x="620" y="21110"/>
                    <a:pt x="656" y="21146"/>
                  </a:cubicBezTo>
                  <a:lnTo>
                    <a:pt x="1727" y="22503"/>
                  </a:lnTo>
                  <a:cubicBezTo>
                    <a:pt x="1763" y="22551"/>
                    <a:pt x="1823" y="22587"/>
                    <a:pt x="1894" y="22587"/>
                  </a:cubicBezTo>
                  <a:cubicBezTo>
                    <a:pt x="1942" y="22587"/>
                    <a:pt x="1989" y="22575"/>
                    <a:pt x="2025" y="22551"/>
                  </a:cubicBezTo>
                  <a:cubicBezTo>
                    <a:pt x="2120" y="22479"/>
                    <a:pt x="2132" y="22348"/>
                    <a:pt x="2061" y="22253"/>
                  </a:cubicBezTo>
                  <a:lnTo>
                    <a:pt x="1025" y="20943"/>
                  </a:lnTo>
                  <a:cubicBezTo>
                    <a:pt x="942" y="17503"/>
                    <a:pt x="834" y="14002"/>
                    <a:pt x="727" y="10585"/>
                  </a:cubicBezTo>
                  <a:cubicBezTo>
                    <a:pt x="620" y="7180"/>
                    <a:pt x="513" y="3644"/>
                    <a:pt x="430" y="203"/>
                  </a:cubicBezTo>
                  <a:cubicBezTo>
                    <a:pt x="418" y="84"/>
                    <a:pt x="322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5290993" y="3912872"/>
              <a:ext cx="357252" cy="212582"/>
            </a:xfrm>
            <a:custGeom>
              <a:avLst/>
              <a:gdLst/>
              <a:ahLst/>
              <a:cxnLst/>
              <a:rect l="l" t="t" r="r" b="b"/>
              <a:pathLst>
                <a:path w="5371" h="3196" extrusionOk="0">
                  <a:moveTo>
                    <a:pt x="5058" y="0"/>
                  </a:moveTo>
                  <a:cubicBezTo>
                    <a:pt x="5025" y="0"/>
                    <a:pt x="4989" y="9"/>
                    <a:pt x="4954" y="29"/>
                  </a:cubicBezTo>
                  <a:lnTo>
                    <a:pt x="179" y="2803"/>
                  </a:lnTo>
                  <a:cubicBezTo>
                    <a:pt x="1" y="2910"/>
                    <a:pt x="72" y="3196"/>
                    <a:pt x="286" y="3196"/>
                  </a:cubicBezTo>
                  <a:cubicBezTo>
                    <a:pt x="322" y="3196"/>
                    <a:pt x="358" y="3184"/>
                    <a:pt x="393" y="3160"/>
                  </a:cubicBezTo>
                  <a:lnTo>
                    <a:pt x="5168" y="398"/>
                  </a:lnTo>
                  <a:cubicBezTo>
                    <a:pt x="5370" y="276"/>
                    <a:pt x="5246" y="0"/>
                    <a:pt x="5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5509893" y="2848968"/>
              <a:ext cx="105094" cy="98908"/>
            </a:xfrm>
            <a:custGeom>
              <a:avLst/>
              <a:gdLst/>
              <a:ahLst/>
              <a:cxnLst/>
              <a:rect l="l" t="t" r="r" b="b"/>
              <a:pathLst>
                <a:path w="1580" h="1487" extrusionOk="0">
                  <a:moveTo>
                    <a:pt x="337" y="0"/>
                  </a:moveTo>
                  <a:cubicBezTo>
                    <a:pt x="183" y="0"/>
                    <a:pt x="0" y="231"/>
                    <a:pt x="150" y="343"/>
                  </a:cubicBezTo>
                  <a:lnTo>
                    <a:pt x="1151" y="1427"/>
                  </a:lnTo>
                  <a:cubicBezTo>
                    <a:pt x="1186" y="1462"/>
                    <a:pt x="1246" y="1486"/>
                    <a:pt x="1305" y="1486"/>
                  </a:cubicBezTo>
                  <a:cubicBezTo>
                    <a:pt x="1484" y="1486"/>
                    <a:pt x="1579" y="1272"/>
                    <a:pt x="1448" y="1141"/>
                  </a:cubicBezTo>
                  <a:lnTo>
                    <a:pt x="448" y="57"/>
                  </a:lnTo>
                  <a:cubicBezTo>
                    <a:pt x="418" y="17"/>
                    <a:pt x="378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5639464" y="4148401"/>
              <a:ext cx="2088438" cy="1100956"/>
            </a:xfrm>
            <a:custGeom>
              <a:avLst/>
              <a:gdLst/>
              <a:ahLst/>
              <a:cxnLst/>
              <a:rect l="l" t="t" r="r" b="b"/>
              <a:pathLst>
                <a:path w="31398" h="16552" extrusionOk="0">
                  <a:moveTo>
                    <a:pt x="1131" y="0"/>
                  </a:moveTo>
                  <a:lnTo>
                    <a:pt x="0" y="15776"/>
                  </a:lnTo>
                  <a:cubicBezTo>
                    <a:pt x="3650" y="16339"/>
                    <a:pt x="7394" y="16552"/>
                    <a:pt x="11113" y="16552"/>
                  </a:cubicBezTo>
                  <a:cubicBezTo>
                    <a:pt x="12186" y="16552"/>
                    <a:pt x="13257" y="16534"/>
                    <a:pt x="14324" y="16502"/>
                  </a:cubicBezTo>
                  <a:lnTo>
                    <a:pt x="31397" y="16002"/>
                  </a:lnTo>
                  <a:cubicBezTo>
                    <a:pt x="30766" y="10942"/>
                    <a:pt x="30064" y="5846"/>
                    <a:pt x="29433" y="786"/>
                  </a:cubicBezTo>
                  <a:lnTo>
                    <a:pt x="1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5704383" y="4256887"/>
              <a:ext cx="1913437" cy="51549"/>
            </a:xfrm>
            <a:custGeom>
              <a:avLst/>
              <a:gdLst/>
              <a:ahLst/>
              <a:cxnLst/>
              <a:rect l="l" t="t" r="r" b="b"/>
              <a:pathLst>
                <a:path w="28767" h="775" extrusionOk="0">
                  <a:moveTo>
                    <a:pt x="251" y="0"/>
                  </a:moveTo>
                  <a:cubicBezTo>
                    <a:pt x="1" y="24"/>
                    <a:pt x="1" y="405"/>
                    <a:pt x="251" y="429"/>
                  </a:cubicBezTo>
                  <a:lnTo>
                    <a:pt x="28564" y="774"/>
                  </a:lnTo>
                  <a:cubicBezTo>
                    <a:pt x="28671" y="774"/>
                    <a:pt x="28766" y="679"/>
                    <a:pt x="28766" y="560"/>
                  </a:cubicBezTo>
                  <a:cubicBezTo>
                    <a:pt x="28766" y="453"/>
                    <a:pt x="28683" y="357"/>
                    <a:pt x="28564" y="357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6559166" y="4273183"/>
              <a:ext cx="189102" cy="329050"/>
            </a:xfrm>
            <a:custGeom>
              <a:avLst/>
              <a:gdLst/>
              <a:ahLst/>
              <a:cxnLst/>
              <a:rect l="l" t="t" r="r" b="b"/>
              <a:pathLst>
                <a:path w="2843" h="4947" extrusionOk="0">
                  <a:moveTo>
                    <a:pt x="229" y="1"/>
                  </a:moveTo>
                  <a:cubicBezTo>
                    <a:pt x="115" y="1"/>
                    <a:pt x="1" y="83"/>
                    <a:pt x="20" y="231"/>
                  </a:cubicBezTo>
                  <a:lnTo>
                    <a:pt x="604" y="4756"/>
                  </a:lnTo>
                  <a:cubicBezTo>
                    <a:pt x="604" y="4815"/>
                    <a:pt x="628" y="4863"/>
                    <a:pt x="675" y="4899"/>
                  </a:cubicBezTo>
                  <a:cubicBezTo>
                    <a:pt x="711" y="4922"/>
                    <a:pt x="758" y="4946"/>
                    <a:pt x="806" y="4946"/>
                  </a:cubicBezTo>
                  <a:lnTo>
                    <a:pt x="842" y="4946"/>
                  </a:lnTo>
                  <a:lnTo>
                    <a:pt x="2342" y="4732"/>
                  </a:lnTo>
                  <a:cubicBezTo>
                    <a:pt x="2437" y="4720"/>
                    <a:pt x="2521" y="4637"/>
                    <a:pt x="2521" y="4541"/>
                  </a:cubicBezTo>
                  <a:cubicBezTo>
                    <a:pt x="2580" y="3851"/>
                    <a:pt x="2640" y="3148"/>
                    <a:pt x="2687" y="2458"/>
                  </a:cubicBezTo>
                  <a:cubicBezTo>
                    <a:pt x="2735" y="1755"/>
                    <a:pt x="2783" y="1065"/>
                    <a:pt x="2842" y="374"/>
                  </a:cubicBezTo>
                  <a:cubicBezTo>
                    <a:pt x="2842" y="234"/>
                    <a:pt x="2737" y="159"/>
                    <a:pt x="2632" y="159"/>
                  </a:cubicBezTo>
                  <a:cubicBezTo>
                    <a:pt x="2540" y="159"/>
                    <a:pt x="2448" y="217"/>
                    <a:pt x="2425" y="339"/>
                  </a:cubicBezTo>
                  <a:cubicBezTo>
                    <a:pt x="2366" y="1017"/>
                    <a:pt x="2318" y="1720"/>
                    <a:pt x="2271" y="2422"/>
                  </a:cubicBezTo>
                  <a:cubicBezTo>
                    <a:pt x="2223" y="3053"/>
                    <a:pt x="2175" y="3696"/>
                    <a:pt x="2116" y="4339"/>
                  </a:cubicBezTo>
                  <a:lnTo>
                    <a:pt x="985" y="4494"/>
                  </a:lnTo>
                  <a:lnTo>
                    <a:pt x="437" y="184"/>
                  </a:lnTo>
                  <a:cubicBezTo>
                    <a:pt x="421" y="59"/>
                    <a:pt x="325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5670327" y="4267662"/>
              <a:ext cx="418246" cy="429620"/>
            </a:xfrm>
            <a:custGeom>
              <a:avLst/>
              <a:gdLst/>
              <a:ahLst/>
              <a:cxnLst/>
              <a:rect l="l" t="t" r="r" b="b"/>
              <a:pathLst>
                <a:path w="6288" h="6459" extrusionOk="0">
                  <a:moveTo>
                    <a:pt x="6056" y="1"/>
                  </a:moveTo>
                  <a:cubicBezTo>
                    <a:pt x="5954" y="1"/>
                    <a:pt x="5869" y="78"/>
                    <a:pt x="5859" y="183"/>
                  </a:cubicBezTo>
                  <a:cubicBezTo>
                    <a:pt x="5478" y="3160"/>
                    <a:pt x="3203" y="5529"/>
                    <a:pt x="251" y="6053"/>
                  </a:cubicBezTo>
                  <a:cubicBezTo>
                    <a:pt x="1" y="6101"/>
                    <a:pt x="36" y="6458"/>
                    <a:pt x="286" y="6458"/>
                  </a:cubicBezTo>
                  <a:lnTo>
                    <a:pt x="322" y="6458"/>
                  </a:lnTo>
                  <a:cubicBezTo>
                    <a:pt x="3453" y="5910"/>
                    <a:pt x="5870" y="3386"/>
                    <a:pt x="6275" y="231"/>
                  </a:cubicBezTo>
                  <a:cubicBezTo>
                    <a:pt x="6287" y="124"/>
                    <a:pt x="6204" y="17"/>
                    <a:pt x="6097" y="5"/>
                  </a:cubicBezTo>
                  <a:cubicBezTo>
                    <a:pt x="6083" y="2"/>
                    <a:pt x="6069" y="1"/>
                    <a:pt x="6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7129465" y="4279435"/>
              <a:ext cx="531920" cy="404345"/>
            </a:xfrm>
            <a:custGeom>
              <a:avLst/>
              <a:gdLst/>
              <a:ahLst/>
              <a:cxnLst/>
              <a:rect l="l" t="t" r="r" b="b"/>
              <a:pathLst>
                <a:path w="7997" h="6079" extrusionOk="0">
                  <a:moveTo>
                    <a:pt x="223" y="1"/>
                  </a:moveTo>
                  <a:cubicBezTo>
                    <a:pt x="113" y="1"/>
                    <a:pt x="0" y="81"/>
                    <a:pt x="7" y="221"/>
                  </a:cubicBezTo>
                  <a:cubicBezTo>
                    <a:pt x="494" y="3582"/>
                    <a:pt x="3386" y="6079"/>
                    <a:pt x="6781" y="6079"/>
                  </a:cubicBezTo>
                  <a:cubicBezTo>
                    <a:pt x="6789" y="6079"/>
                    <a:pt x="6797" y="6079"/>
                    <a:pt x="6805" y="6079"/>
                  </a:cubicBezTo>
                  <a:cubicBezTo>
                    <a:pt x="7115" y="6079"/>
                    <a:pt x="7424" y="6055"/>
                    <a:pt x="7734" y="6019"/>
                  </a:cubicBezTo>
                  <a:cubicBezTo>
                    <a:pt x="7997" y="5985"/>
                    <a:pt x="7964" y="5600"/>
                    <a:pt x="7708" y="5600"/>
                  </a:cubicBezTo>
                  <a:cubicBezTo>
                    <a:pt x="7698" y="5600"/>
                    <a:pt x="7686" y="5601"/>
                    <a:pt x="7675" y="5602"/>
                  </a:cubicBezTo>
                  <a:cubicBezTo>
                    <a:pt x="7373" y="5644"/>
                    <a:pt x="7074" y="5665"/>
                    <a:pt x="6779" y="5665"/>
                  </a:cubicBezTo>
                  <a:cubicBezTo>
                    <a:pt x="3637" y="5665"/>
                    <a:pt x="892" y="3361"/>
                    <a:pt x="424" y="161"/>
                  </a:cubicBezTo>
                  <a:cubicBezTo>
                    <a:pt x="397" y="51"/>
                    <a:pt x="31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6384697" y="1765442"/>
              <a:ext cx="534581" cy="424964"/>
            </a:xfrm>
            <a:custGeom>
              <a:avLst/>
              <a:gdLst/>
              <a:ahLst/>
              <a:cxnLst/>
              <a:rect l="l" t="t" r="r" b="b"/>
              <a:pathLst>
                <a:path w="8037" h="6389" extrusionOk="0">
                  <a:moveTo>
                    <a:pt x="7632" y="0"/>
                  </a:moveTo>
                  <a:lnTo>
                    <a:pt x="72" y="3227"/>
                  </a:lnTo>
                  <a:lnTo>
                    <a:pt x="0" y="5310"/>
                  </a:lnTo>
                  <a:cubicBezTo>
                    <a:pt x="1044" y="6016"/>
                    <a:pt x="2281" y="6388"/>
                    <a:pt x="3537" y="6388"/>
                  </a:cubicBezTo>
                  <a:cubicBezTo>
                    <a:pt x="3743" y="6388"/>
                    <a:pt x="3949" y="6378"/>
                    <a:pt x="4155" y="6358"/>
                  </a:cubicBezTo>
                  <a:cubicBezTo>
                    <a:pt x="5632" y="6203"/>
                    <a:pt x="7001" y="5525"/>
                    <a:pt x="8037" y="4465"/>
                  </a:cubicBezTo>
                  <a:cubicBezTo>
                    <a:pt x="7942" y="2977"/>
                    <a:pt x="7715" y="1477"/>
                    <a:pt x="7632" y="0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6782989" y="1255407"/>
              <a:ext cx="75894" cy="75295"/>
            </a:xfrm>
            <a:custGeom>
              <a:avLst/>
              <a:gdLst/>
              <a:ahLst/>
              <a:cxnLst/>
              <a:rect l="l" t="t" r="r" b="b"/>
              <a:pathLst>
                <a:path w="1141" h="1132" extrusionOk="0">
                  <a:moveTo>
                    <a:pt x="239" y="1"/>
                  </a:moveTo>
                  <a:cubicBezTo>
                    <a:pt x="132" y="1"/>
                    <a:pt x="37" y="84"/>
                    <a:pt x="37" y="203"/>
                  </a:cubicBezTo>
                  <a:lnTo>
                    <a:pt x="1" y="917"/>
                  </a:lnTo>
                  <a:cubicBezTo>
                    <a:pt x="1" y="989"/>
                    <a:pt x="37" y="1060"/>
                    <a:pt x="96" y="1096"/>
                  </a:cubicBezTo>
                  <a:cubicBezTo>
                    <a:pt x="132" y="1120"/>
                    <a:pt x="168" y="1132"/>
                    <a:pt x="215" y="1132"/>
                  </a:cubicBezTo>
                  <a:cubicBezTo>
                    <a:pt x="239" y="1132"/>
                    <a:pt x="275" y="1120"/>
                    <a:pt x="299" y="1108"/>
                  </a:cubicBezTo>
                  <a:lnTo>
                    <a:pt x="942" y="798"/>
                  </a:lnTo>
                  <a:cubicBezTo>
                    <a:pt x="1141" y="683"/>
                    <a:pt x="1035" y="401"/>
                    <a:pt x="844" y="401"/>
                  </a:cubicBezTo>
                  <a:cubicBezTo>
                    <a:pt x="818" y="401"/>
                    <a:pt x="791" y="406"/>
                    <a:pt x="763" y="417"/>
                  </a:cubicBezTo>
                  <a:lnTo>
                    <a:pt x="430" y="584"/>
                  </a:lnTo>
                  <a:lnTo>
                    <a:pt x="453" y="215"/>
                  </a:lnTo>
                  <a:cubicBezTo>
                    <a:pt x="453" y="108"/>
                    <a:pt x="370" y="1"/>
                    <a:pt x="25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6183490" y="1228602"/>
              <a:ext cx="761131" cy="843610"/>
            </a:xfrm>
            <a:custGeom>
              <a:avLst/>
              <a:gdLst/>
              <a:ahLst/>
              <a:cxnLst/>
              <a:rect l="l" t="t" r="r" b="b"/>
              <a:pathLst>
                <a:path w="11443" h="12683" extrusionOk="0">
                  <a:moveTo>
                    <a:pt x="5671" y="0"/>
                  </a:moveTo>
                  <a:cubicBezTo>
                    <a:pt x="4726" y="0"/>
                    <a:pt x="3780" y="230"/>
                    <a:pt x="2918" y="689"/>
                  </a:cubicBezTo>
                  <a:cubicBezTo>
                    <a:pt x="2275" y="1047"/>
                    <a:pt x="1692" y="1547"/>
                    <a:pt x="1430" y="2213"/>
                  </a:cubicBezTo>
                  <a:cubicBezTo>
                    <a:pt x="1168" y="2892"/>
                    <a:pt x="1299" y="3761"/>
                    <a:pt x="1870" y="4190"/>
                  </a:cubicBezTo>
                  <a:cubicBezTo>
                    <a:pt x="1811" y="5488"/>
                    <a:pt x="1739" y="6845"/>
                    <a:pt x="1680" y="8143"/>
                  </a:cubicBezTo>
                  <a:cubicBezTo>
                    <a:pt x="1251" y="8190"/>
                    <a:pt x="799" y="8143"/>
                    <a:pt x="370" y="8202"/>
                  </a:cubicBezTo>
                  <a:cubicBezTo>
                    <a:pt x="49" y="8952"/>
                    <a:pt x="1" y="9869"/>
                    <a:pt x="441" y="10560"/>
                  </a:cubicBezTo>
                  <a:cubicBezTo>
                    <a:pt x="882" y="11250"/>
                    <a:pt x="1573" y="11750"/>
                    <a:pt x="2323" y="12096"/>
                  </a:cubicBezTo>
                  <a:cubicBezTo>
                    <a:pt x="3204" y="12494"/>
                    <a:pt x="4125" y="12683"/>
                    <a:pt x="5031" y="12683"/>
                  </a:cubicBezTo>
                  <a:cubicBezTo>
                    <a:pt x="7613" y="12683"/>
                    <a:pt x="10069" y="11151"/>
                    <a:pt x="11109" y="8595"/>
                  </a:cubicBezTo>
                  <a:lnTo>
                    <a:pt x="11407" y="5904"/>
                  </a:lnTo>
                  <a:cubicBezTo>
                    <a:pt x="11443" y="3856"/>
                    <a:pt x="10407" y="1928"/>
                    <a:pt x="8669" y="832"/>
                  </a:cubicBezTo>
                  <a:cubicBezTo>
                    <a:pt x="7746" y="277"/>
                    <a:pt x="6709" y="0"/>
                    <a:pt x="5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6853494" y="1530778"/>
              <a:ext cx="236128" cy="313086"/>
            </a:xfrm>
            <a:custGeom>
              <a:avLst/>
              <a:gdLst/>
              <a:ahLst/>
              <a:cxnLst/>
              <a:rect l="l" t="t" r="r" b="b"/>
              <a:pathLst>
                <a:path w="3550" h="4707" extrusionOk="0">
                  <a:moveTo>
                    <a:pt x="539" y="1"/>
                  </a:moveTo>
                  <a:cubicBezTo>
                    <a:pt x="420" y="1"/>
                    <a:pt x="299" y="9"/>
                    <a:pt x="179" y="28"/>
                  </a:cubicBezTo>
                  <a:lnTo>
                    <a:pt x="1" y="4635"/>
                  </a:lnTo>
                  <a:cubicBezTo>
                    <a:pt x="198" y="4684"/>
                    <a:pt x="392" y="4707"/>
                    <a:pt x="580" y="4707"/>
                  </a:cubicBezTo>
                  <a:cubicBezTo>
                    <a:pt x="2326" y="4707"/>
                    <a:pt x="3549" y="2734"/>
                    <a:pt x="2560" y="1111"/>
                  </a:cubicBezTo>
                  <a:cubicBezTo>
                    <a:pt x="2114" y="416"/>
                    <a:pt x="1351" y="1"/>
                    <a:pt x="539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6883626" y="1607071"/>
              <a:ext cx="101568" cy="56272"/>
            </a:xfrm>
            <a:custGeom>
              <a:avLst/>
              <a:gdLst/>
              <a:ahLst/>
              <a:cxnLst/>
              <a:rect l="l" t="t" r="r" b="b"/>
              <a:pathLst>
                <a:path w="1527" h="846" extrusionOk="0">
                  <a:moveTo>
                    <a:pt x="1230" y="1"/>
                  </a:moveTo>
                  <a:cubicBezTo>
                    <a:pt x="1199" y="1"/>
                    <a:pt x="1166" y="8"/>
                    <a:pt x="1131" y="24"/>
                  </a:cubicBezTo>
                  <a:lnTo>
                    <a:pt x="202" y="452"/>
                  </a:lnTo>
                  <a:cubicBezTo>
                    <a:pt x="0" y="536"/>
                    <a:pt x="60" y="845"/>
                    <a:pt x="298" y="845"/>
                  </a:cubicBezTo>
                  <a:cubicBezTo>
                    <a:pt x="322" y="845"/>
                    <a:pt x="357" y="845"/>
                    <a:pt x="381" y="833"/>
                  </a:cubicBezTo>
                  <a:lnTo>
                    <a:pt x="1310" y="393"/>
                  </a:lnTo>
                  <a:cubicBezTo>
                    <a:pt x="1527" y="300"/>
                    <a:pt x="1430" y="1"/>
                    <a:pt x="1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6232644" y="1394024"/>
              <a:ext cx="585265" cy="491812"/>
            </a:xfrm>
            <a:custGeom>
              <a:avLst/>
              <a:gdLst/>
              <a:ahLst/>
              <a:cxnLst/>
              <a:rect l="l" t="t" r="r" b="b"/>
              <a:pathLst>
                <a:path w="8799" h="7394" extrusionOk="0">
                  <a:moveTo>
                    <a:pt x="1822" y="0"/>
                  </a:moveTo>
                  <a:cubicBezTo>
                    <a:pt x="1000" y="691"/>
                    <a:pt x="262" y="1703"/>
                    <a:pt x="238" y="2786"/>
                  </a:cubicBezTo>
                  <a:cubicBezTo>
                    <a:pt x="203" y="3834"/>
                    <a:pt x="36" y="4953"/>
                    <a:pt x="0" y="6013"/>
                  </a:cubicBezTo>
                  <a:cubicBezTo>
                    <a:pt x="333" y="6275"/>
                    <a:pt x="881" y="7132"/>
                    <a:pt x="1215" y="7394"/>
                  </a:cubicBezTo>
                  <a:cubicBezTo>
                    <a:pt x="1703" y="7192"/>
                    <a:pt x="2250" y="7072"/>
                    <a:pt x="2750" y="6870"/>
                  </a:cubicBezTo>
                  <a:cubicBezTo>
                    <a:pt x="3024" y="5799"/>
                    <a:pt x="3929" y="5001"/>
                    <a:pt x="5025" y="4858"/>
                  </a:cubicBezTo>
                  <a:cubicBezTo>
                    <a:pt x="5101" y="4850"/>
                    <a:pt x="5177" y="4846"/>
                    <a:pt x="5253" y="4846"/>
                  </a:cubicBezTo>
                  <a:cubicBezTo>
                    <a:pt x="6238" y="4846"/>
                    <a:pt x="7214" y="5475"/>
                    <a:pt x="7656" y="6370"/>
                  </a:cubicBezTo>
                  <a:cubicBezTo>
                    <a:pt x="7870" y="6322"/>
                    <a:pt x="8120" y="6203"/>
                    <a:pt x="8334" y="6156"/>
                  </a:cubicBezTo>
                  <a:cubicBezTo>
                    <a:pt x="8489" y="4417"/>
                    <a:pt x="8644" y="2667"/>
                    <a:pt x="8799" y="929"/>
                  </a:cubicBezTo>
                  <a:lnTo>
                    <a:pt x="8799" y="929"/>
                  </a:lnTo>
                  <a:cubicBezTo>
                    <a:pt x="8525" y="1064"/>
                    <a:pt x="8225" y="1126"/>
                    <a:pt x="7920" y="1126"/>
                  </a:cubicBezTo>
                  <a:cubicBezTo>
                    <a:pt x="7179" y="1126"/>
                    <a:pt x="6416" y="754"/>
                    <a:pt x="5977" y="155"/>
                  </a:cubicBezTo>
                  <a:cubicBezTo>
                    <a:pt x="5544" y="834"/>
                    <a:pt x="4661" y="1191"/>
                    <a:pt x="3861" y="1191"/>
                  </a:cubicBezTo>
                  <a:cubicBezTo>
                    <a:pt x="3848" y="1191"/>
                    <a:pt x="3835" y="1191"/>
                    <a:pt x="3822" y="1191"/>
                  </a:cubicBezTo>
                  <a:cubicBezTo>
                    <a:pt x="3000" y="1155"/>
                    <a:pt x="2250" y="715"/>
                    <a:pt x="1822" y="0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6342726" y="1601484"/>
              <a:ext cx="55474" cy="55540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0" y="191"/>
                    <a:pt x="0" y="417"/>
                  </a:cubicBezTo>
                  <a:cubicBezTo>
                    <a:pt x="0" y="655"/>
                    <a:pt x="179" y="834"/>
                    <a:pt x="417" y="834"/>
                  </a:cubicBezTo>
                  <a:cubicBezTo>
                    <a:pt x="643" y="834"/>
                    <a:pt x="834" y="655"/>
                    <a:pt x="834" y="417"/>
                  </a:cubicBezTo>
                  <a:cubicBezTo>
                    <a:pt x="834" y="191"/>
                    <a:pt x="64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6643640" y="1601484"/>
              <a:ext cx="56272" cy="55540"/>
            </a:xfrm>
            <a:custGeom>
              <a:avLst/>
              <a:gdLst/>
              <a:ahLst/>
              <a:cxnLst/>
              <a:rect l="l" t="t" r="r" b="b"/>
              <a:pathLst>
                <a:path w="846" h="835" extrusionOk="0">
                  <a:moveTo>
                    <a:pt x="417" y="1"/>
                  </a:moveTo>
                  <a:cubicBezTo>
                    <a:pt x="191" y="1"/>
                    <a:pt x="0" y="191"/>
                    <a:pt x="0" y="417"/>
                  </a:cubicBezTo>
                  <a:cubicBezTo>
                    <a:pt x="0" y="655"/>
                    <a:pt x="191" y="834"/>
                    <a:pt x="417" y="834"/>
                  </a:cubicBezTo>
                  <a:cubicBezTo>
                    <a:pt x="655" y="834"/>
                    <a:pt x="846" y="655"/>
                    <a:pt x="846" y="417"/>
                  </a:cubicBezTo>
                  <a:cubicBezTo>
                    <a:pt x="846" y="191"/>
                    <a:pt x="655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6310467" y="1482089"/>
              <a:ext cx="158239" cy="57669"/>
            </a:xfrm>
            <a:custGeom>
              <a:avLst/>
              <a:gdLst/>
              <a:ahLst/>
              <a:cxnLst/>
              <a:rect l="l" t="t" r="r" b="b"/>
              <a:pathLst>
                <a:path w="2379" h="867" extrusionOk="0">
                  <a:moveTo>
                    <a:pt x="1165" y="1"/>
                  </a:moveTo>
                  <a:cubicBezTo>
                    <a:pt x="802" y="1"/>
                    <a:pt x="437" y="133"/>
                    <a:pt x="152" y="403"/>
                  </a:cubicBezTo>
                  <a:cubicBezTo>
                    <a:pt x="1" y="516"/>
                    <a:pt x="171" y="756"/>
                    <a:pt x="326" y="756"/>
                  </a:cubicBezTo>
                  <a:cubicBezTo>
                    <a:pt x="366" y="756"/>
                    <a:pt x="405" y="740"/>
                    <a:pt x="437" y="700"/>
                  </a:cubicBezTo>
                  <a:cubicBezTo>
                    <a:pt x="642" y="507"/>
                    <a:pt x="904" y="411"/>
                    <a:pt x="1167" y="411"/>
                  </a:cubicBezTo>
                  <a:cubicBezTo>
                    <a:pt x="1471" y="411"/>
                    <a:pt x="1774" y="540"/>
                    <a:pt x="1985" y="795"/>
                  </a:cubicBezTo>
                  <a:cubicBezTo>
                    <a:pt x="2021" y="831"/>
                    <a:pt x="2081" y="867"/>
                    <a:pt x="2140" y="867"/>
                  </a:cubicBezTo>
                  <a:cubicBezTo>
                    <a:pt x="2200" y="867"/>
                    <a:pt x="2235" y="855"/>
                    <a:pt x="2283" y="831"/>
                  </a:cubicBezTo>
                  <a:cubicBezTo>
                    <a:pt x="2366" y="748"/>
                    <a:pt x="2378" y="617"/>
                    <a:pt x="2307" y="534"/>
                  </a:cubicBezTo>
                  <a:cubicBezTo>
                    <a:pt x="2012" y="181"/>
                    <a:pt x="1589" y="1"/>
                    <a:pt x="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6582646" y="1497720"/>
              <a:ext cx="159104" cy="54742"/>
            </a:xfrm>
            <a:custGeom>
              <a:avLst/>
              <a:gdLst/>
              <a:ahLst/>
              <a:cxnLst/>
              <a:rect l="l" t="t" r="r" b="b"/>
              <a:pathLst>
                <a:path w="2392" h="823" extrusionOk="0">
                  <a:moveTo>
                    <a:pt x="1179" y="1"/>
                  </a:moveTo>
                  <a:cubicBezTo>
                    <a:pt x="775" y="1"/>
                    <a:pt x="394" y="179"/>
                    <a:pt x="120" y="477"/>
                  </a:cubicBezTo>
                  <a:cubicBezTo>
                    <a:pt x="1" y="608"/>
                    <a:pt x="96" y="811"/>
                    <a:pt x="275" y="822"/>
                  </a:cubicBezTo>
                  <a:cubicBezTo>
                    <a:pt x="334" y="822"/>
                    <a:pt x="394" y="799"/>
                    <a:pt x="441" y="751"/>
                  </a:cubicBezTo>
                  <a:cubicBezTo>
                    <a:pt x="640" y="528"/>
                    <a:pt x="919" y="415"/>
                    <a:pt x="1200" y="415"/>
                  </a:cubicBezTo>
                  <a:cubicBezTo>
                    <a:pt x="1473" y="415"/>
                    <a:pt x="1748" y="522"/>
                    <a:pt x="1953" y="739"/>
                  </a:cubicBezTo>
                  <a:cubicBezTo>
                    <a:pt x="1981" y="780"/>
                    <a:pt x="2019" y="796"/>
                    <a:pt x="2059" y="796"/>
                  </a:cubicBezTo>
                  <a:cubicBezTo>
                    <a:pt x="2207" y="796"/>
                    <a:pt x="2392" y="566"/>
                    <a:pt x="2251" y="453"/>
                  </a:cubicBezTo>
                  <a:cubicBezTo>
                    <a:pt x="1965" y="168"/>
                    <a:pt x="1596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461589" y="1608601"/>
              <a:ext cx="89995" cy="136356"/>
            </a:xfrm>
            <a:custGeom>
              <a:avLst/>
              <a:gdLst/>
              <a:ahLst/>
              <a:cxnLst/>
              <a:rect l="l" t="t" r="r" b="b"/>
              <a:pathLst>
                <a:path w="1353" h="2050" extrusionOk="0">
                  <a:moveTo>
                    <a:pt x="514" y="1"/>
                  </a:moveTo>
                  <a:cubicBezTo>
                    <a:pt x="429" y="1"/>
                    <a:pt x="346" y="49"/>
                    <a:pt x="320" y="156"/>
                  </a:cubicBezTo>
                  <a:lnTo>
                    <a:pt x="23" y="1811"/>
                  </a:lnTo>
                  <a:cubicBezTo>
                    <a:pt x="0" y="1935"/>
                    <a:pt x="86" y="2049"/>
                    <a:pt x="207" y="2049"/>
                  </a:cubicBezTo>
                  <a:cubicBezTo>
                    <a:pt x="213" y="2049"/>
                    <a:pt x="219" y="2049"/>
                    <a:pt x="225" y="2049"/>
                  </a:cubicBezTo>
                  <a:lnTo>
                    <a:pt x="261" y="2049"/>
                  </a:lnTo>
                  <a:lnTo>
                    <a:pt x="1082" y="1918"/>
                  </a:lnTo>
                  <a:cubicBezTo>
                    <a:pt x="1353" y="1873"/>
                    <a:pt x="1303" y="1497"/>
                    <a:pt x="1065" y="1497"/>
                  </a:cubicBezTo>
                  <a:cubicBezTo>
                    <a:pt x="1052" y="1497"/>
                    <a:pt x="1038" y="1498"/>
                    <a:pt x="1023" y="1501"/>
                  </a:cubicBezTo>
                  <a:lnTo>
                    <a:pt x="475" y="1596"/>
                  </a:lnTo>
                  <a:lnTo>
                    <a:pt x="725" y="239"/>
                  </a:lnTo>
                  <a:cubicBezTo>
                    <a:pt x="746" y="88"/>
                    <a:pt x="629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526640" y="1772826"/>
              <a:ext cx="113940" cy="67114"/>
            </a:xfrm>
            <a:custGeom>
              <a:avLst/>
              <a:gdLst/>
              <a:ahLst/>
              <a:cxnLst/>
              <a:rect l="l" t="t" r="r" b="b"/>
              <a:pathLst>
                <a:path w="1713" h="1009" extrusionOk="0">
                  <a:moveTo>
                    <a:pt x="1493" y="0"/>
                  </a:moveTo>
                  <a:cubicBezTo>
                    <a:pt x="1394" y="0"/>
                    <a:pt x="1294" y="63"/>
                    <a:pt x="1283" y="199"/>
                  </a:cubicBezTo>
                  <a:cubicBezTo>
                    <a:pt x="1265" y="458"/>
                    <a:pt x="1061" y="592"/>
                    <a:pt x="856" y="592"/>
                  </a:cubicBezTo>
                  <a:cubicBezTo>
                    <a:pt x="665" y="592"/>
                    <a:pt x="472" y="476"/>
                    <a:pt x="426" y="234"/>
                  </a:cubicBezTo>
                  <a:cubicBezTo>
                    <a:pt x="395" y="132"/>
                    <a:pt x="310" y="85"/>
                    <a:pt x="225" y="85"/>
                  </a:cubicBezTo>
                  <a:cubicBezTo>
                    <a:pt x="112" y="85"/>
                    <a:pt x="1" y="168"/>
                    <a:pt x="21" y="318"/>
                  </a:cubicBezTo>
                  <a:cubicBezTo>
                    <a:pt x="104" y="711"/>
                    <a:pt x="450" y="996"/>
                    <a:pt x="855" y="1008"/>
                  </a:cubicBezTo>
                  <a:lnTo>
                    <a:pt x="902" y="1008"/>
                  </a:lnTo>
                  <a:cubicBezTo>
                    <a:pt x="1319" y="973"/>
                    <a:pt x="1652" y="639"/>
                    <a:pt x="1700" y="223"/>
                  </a:cubicBezTo>
                  <a:cubicBezTo>
                    <a:pt x="1712" y="78"/>
                    <a:pt x="1603" y="0"/>
                    <a:pt x="1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510078" y="1387372"/>
              <a:ext cx="132564" cy="131035"/>
            </a:xfrm>
            <a:custGeom>
              <a:avLst/>
              <a:gdLst/>
              <a:ahLst/>
              <a:cxnLst/>
              <a:rect l="l" t="t" r="r" b="b"/>
              <a:pathLst>
                <a:path w="1993" h="1970" extrusionOk="0">
                  <a:moveTo>
                    <a:pt x="1768" y="0"/>
                  </a:moveTo>
                  <a:cubicBezTo>
                    <a:pt x="1681" y="0"/>
                    <a:pt x="1594" y="50"/>
                    <a:pt x="1568" y="160"/>
                  </a:cubicBezTo>
                  <a:cubicBezTo>
                    <a:pt x="1437" y="838"/>
                    <a:pt x="925" y="1386"/>
                    <a:pt x="246" y="1565"/>
                  </a:cubicBezTo>
                  <a:cubicBezTo>
                    <a:pt x="0" y="1612"/>
                    <a:pt x="42" y="1970"/>
                    <a:pt x="282" y="1970"/>
                  </a:cubicBezTo>
                  <a:cubicBezTo>
                    <a:pt x="286" y="1970"/>
                    <a:pt x="290" y="1970"/>
                    <a:pt x="294" y="1969"/>
                  </a:cubicBezTo>
                  <a:lnTo>
                    <a:pt x="342" y="1969"/>
                  </a:lnTo>
                  <a:cubicBezTo>
                    <a:pt x="1175" y="1755"/>
                    <a:pt x="1818" y="1076"/>
                    <a:pt x="1973" y="231"/>
                  </a:cubicBezTo>
                  <a:cubicBezTo>
                    <a:pt x="1993" y="84"/>
                    <a:pt x="1881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711;p36">
            <a:extLst>
              <a:ext uri="{FF2B5EF4-FFF2-40B4-BE49-F238E27FC236}">
                <a16:creationId xmlns:a16="http://schemas.microsoft.com/office/drawing/2014/main" id="{B335023C-CDAC-E8FB-6574-59E6C0122DD4}"/>
              </a:ext>
            </a:extLst>
          </p:cNvPr>
          <p:cNvSpPr/>
          <p:nvPr/>
        </p:nvSpPr>
        <p:spPr>
          <a:xfrm>
            <a:off x="2187348" y="824028"/>
            <a:ext cx="1340700" cy="134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" name="Google Shape;712;p36">
            <a:extLst>
              <a:ext uri="{FF2B5EF4-FFF2-40B4-BE49-F238E27FC236}">
                <a16:creationId xmlns:a16="http://schemas.microsoft.com/office/drawing/2014/main" id="{83631718-C06B-99FE-3070-FA2BF4DE7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425" y="2432782"/>
            <a:ext cx="5358035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chemeClr val="dk1"/>
                </a:solidFill>
              </a:rPr>
              <a:t>DEMO SẢN PHẨM</a:t>
            </a:r>
            <a:endParaRPr sz="4600" dirty="0">
              <a:solidFill>
                <a:schemeClr val="dk1"/>
              </a:solidFill>
            </a:endParaRPr>
          </a:p>
        </p:txBody>
      </p:sp>
      <p:sp>
        <p:nvSpPr>
          <p:cNvPr id="16" name="Google Shape;714;p36">
            <a:extLst>
              <a:ext uri="{FF2B5EF4-FFF2-40B4-BE49-F238E27FC236}">
                <a16:creationId xmlns:a16="http://schemas.microsoft.com/office/drawing/2014/main" id="{D42D51C7-7D33-6C12-BE25-FD98DF196D48}"/>
              </a:ext>
            </a:extLst>
          </p:cNvPr>
          <p:cNvSpPr txBox="1">
            <a:spLocks/>
          </p:cNvSpPr>
          <p:nvPr/>
        </p:nvSpPr>
        <p:spPr>
          <a:xfrm>
            <a:off x="2041248" y="1072594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000" dirty="0">
                <a:solidFill>
                  <a:srgbClr val="FFFFFF"/>
                </a:solidFill>
                <a:latin typeface="Mali Medium" panose="020B0604020202020204" charset="-34"/>
                <a:cs typeface="Mali Medium" panose="020B0604020202020204" charset="-34"/>
              </a:rPr>
              <a:t>04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0588B940-4939-3CB0-877B-F11807B2E9A0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5"/>
          <p:cNvGrpSpPr/>
          <p:nvPr/>
        </p:nvGrpSpPr>
        <p:grpSpPr>
          <a:xfrm flipH="1">
            <a:off x="-227317" y="3008159"/>
            <a:ext cx="3002890" cy="2181195"/>
            <a:chOff x="671050" y="1465086"/>
            <a:chExt cx="3550165" cy="2213334"/>
          </a:xfrm>
        </p:grpSpPr>
        <p:sp>
          <p:nvSpPr>
            <p:cNvPr id="633" name="Google Shape;633;p35"/>
            <p:cNvSpPr/>
            <p:nvPr/>
          </p:nvSpPr>
          <p:spPr>
            <a:xfrm>
              <a:off x="1212395" y="1888547"/>
              <a:ext cx="202960" cy="141898"/>
            </a:xfrm>
            <a:custGeom>
              <a:avLst/>
              <a:gdLst/>
              <a:ahLst/>
              <a:cxnLst/>
              <a:rect l="l" t="t" r="r" b="b"/>
              <a:pathLst>
                <a:path w="6169" h="4313" extrusionOk="0">
                  <a:moveTo>
                    <a:pt x="5743" y="1"/>
                  </a:moveTo>
                  <a:cubicBezTo>
                    <a:pt x="3192" y="1"/>
                    <a:pt x="914" y="1606"/>
                    <a:pt x="48" y="4015"/>
                  </a:cubicBezTo>
                  <a:cubicBezTo>
                    <a:pt x="1" y="4122"/>
                    <a:pt x="60" y="4253"/>
                    <a:pt x="179" y="4300"/>
                  </a:cubicBezTo>
                  <a:cubicBezTo>
                    <a:pt x="203" y="4300"/>
                    <a:pt x="227" y="4312"/>
                    <a:pt x="251" y="4312"/>
                  </a:cubicBezTo>
                  <a:cubicBezTo>
                    <a:pt x="358" y="4312"/>
                    <a:pt x="441" y="4253"/>
                    <a:pt x="477" y="4158"/>
                  </a:cubicBezTo>
                  <a:cubicBezTo>
                    <a:pt x="1286" y="1931"/>
                    <a:pt x="3398" y="454"/>
                    <a:pt x="5770" y="454"/>
                  </a:cubicBezTo>
                  <a:cubicBezTo>
                    <a:pt x="5807" y="454"/>
                    <a:pt x="5845" y="454"/>
                    <a:pt x="5882" y="455"/>
                  </a:cubicBezTo>
                  <a:cubicBezTo>
                    <a:pt x="6168" y="455"/>
                    <a:pt x="6168" y="2"/>
                    <a:pt x="5882" y="2"/>
                  </a:cubicBezTo>
                  <a:cubicBezTo>
                    <a:pt x="5836" y="1"/>
                    <a:pt x="5790" y="1"/>
                    <a:pt x="5743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1447831" y="1605735"/>
              <a:ext cx="37638" cy="49054"/>
            </a:xfrm>
            <a:custGeom>
              <a:avLst/>
              <a:gdLst/>
              <a:ahLst/>
              <a:cxnLst/>
              <a:rect l="l" t="t" r="r" b="b"/>
              <a:pathLst>
                <a:path w="1144" h="1491" extrusionOk="0">
                  <a:moveTo>
                    <a:pt x="797" y="1"/>
                  </a:moveTo>
                  <a:cubicBezTo>
                    <a:pt x="789" y="1"/>
                    <a:pt x="782" y="1"/>
                    <a:pt x="774" y="2"/>
                  </a:cubicBezTo>
                  <a:cubicBezTo>
                    <a:pt x="655" y="14"/>
                    <a:pt x="560" y="121"/>
                    <a:pt x="572" y="240"/>
                  </a:cubicBezTo>
                  <a:lnTo>
                    <a:pt x="643" y="812"/>
                  </a:lnTo>
                  <a:lnTo>
                    <a:pt x="453" y="693"/>
                  </a:lnTo>
                  <a:cubicBezTo>
                    <a:pt x="407" y="660"/>
                    <a:pt x="361" y="646"/>
                    <a:pt x="319" y="646"/>
                  </a:cubicBezTo>
                  <a:cubicBezTo>
                    <a:pt x="129" y="646"/>
                    <a:pt x="1" y="925"/>
                    <a:pt x="215" y="1062"/>
                  </a:cubicBezTo>
                  <a:lnTo>
                    <a:pt x="786" y="1455"/>
                  </a:lnTo>
                  <a:cubicBezTo>
                    <a:pt x="822" y="1478"/>
                    <a:pt x="870" y="1490"/>
                    <a:pt x="917" y="1490"/>
                  </a:cubicBezTo>
                  <a:cubicBezTo>
                    <a:pt x="953" y="1490"/>
                    <a:pt x="1001" y="1478"/>
                    <a:pt x="1036" y="1466"/>
                  </a:cubicBezTo>
                  <a:cubicBezTo>
                    <a:pt x="1108" y="1419"/>
                    <a:pt x="1143" y="1336"/>
                    <a:pt x="1143" y="1252"/>
                  </a:cubicBezTo>
                  <a:lnTo>
                    <a:pt x="1024" y="193"/>
                  </a:lnTo>
                  <a:cubicBezTo>
                    <a:pt x="1002" y="81"/>
                    <a:pt x="907" y="1"/>
                    <a:pt x="79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227694" y="1555398"/>
              <a:ext cx="660073" cy="637602"/>
            </a:xfrm>
            <a:custGeom>
              <a:avLst/>
              <a:gdLst/>
              <a:ahLst/>
              <a:cxnLst/>
              <a:rect l="l" t="t" r="r" b="b"/>
              <a:pathLst>
                <a:path w="20063" h="19380" extrusionOk="0">
                  <a:moveTo>
                    <a:pt x="15861" y="0"/>
                  </a:moveTo>
                  <a:cubicBezTo>
                    <a:pt x="15229" y="0"/>
                    <a:pt x="14609" y="246"/>
                    <a:pt x="14145" y="710"/>
                  </a:cubicBezTo>
                  <a:cubicBezTo>
                    <a:pt x="13688" y="629"/>
                    <a:pt x="13229" y="589"/>
                    <a:pt x="12774" y="589"/>
                  </a:cubicBezTo>
                  <a:cubicBezTo>
                    <a:pt x="10641" y="589"/>
                    <a:pt x="8576" y="1467"/>
                    <a:pt x="7084" y="3056"/>
                  </a:cubicBezTo>
                  <a:cubicBezTo>
                    <a:pt x="5322" y="4961"/>
                    <a:pt x="4644" y="7902"/>
                    <a:pt x="5322" y="10402"/>
                  </a:cubicBezTo>
                  <a:cubicBezTo>
                    <a:pt x="2298" y="10545"/>
                    <a:pt x="0" y="13164"/>
                    <a:pt x="262" y="16177"/>
                  </a:cubicBezTo>
                  <a:lnTo>
                    <a:pt x="9489" y="19379"/>
                  </a:lnTo>
                  <a:cubicBezTo>
                    <a:pt x="12085" y="15129"/>
                    <a:pt x="14704" y="10747"/>
                    <a:pt x="17300" y="6509"/>
                  </a:cubicBezTo>
                  <a:cubicBezTo>
                    <a:pt x="17446" y="6545"/>
                    <a:pt x="17594" y="6563"/>
                    <a:pt x="17742" y="6563"/>
                  </a:cubicBezTo>
                  <a:cubicBezTo>
                    <a:pt x="18661" y="6563"/>
                    <a:pt x="19575" y="5899"/>
                    <a:pt x="19800" y="4997"/>
                  </a:cubicBezTo>
                  <a:cubicBezTo>
                    <a:pt x="20062" y="3949"/>
                    <a:pt x="19360" y="2889"/>
                    <a:pt x="18312" y="2615"/>
                  </a:cubicBezTo>
                  <a:cubicBezTo>
                    <a:pt x="18348" y="1592"/>
                    <a:pt x="17752" y="639"/>
                    <a:pt x="16824" y="199"/>
                  </a:cubicBezTo>
                  <a:cubicBezTo>
                    <a:pt x="16513" y="65"/>
                    <a:pt x="16185" y="0"/>
                    <a:pt x="15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237860" y="2049595"/>
              <a:ext cx="595457" cy="1593939"/>
            </a:xfrm>
            <a:custGeom>
              <a:avLst/>
              <a:gdLst/>
              <a:ahLst/>
              <a:cxnLst/>
              <a:rect l="l" t="t" r="r" b="b"/>
              <a:pathLst>
                <a:path w="18099" h="48448" extrusionOk="0">
                  <a:moveTo>
                    <a:pt x="6311" y="1"/>
                  </a:moveTo>
                  <a:lnTo>
                    <a:pt x="1489" y="560"/>
                  </a:lnTo>
                  <a:cubicBezTo>
                    <a:pt x="1894" y="16431"/>
                    <a:pt x="1394" y="32302"/>
                    <a:pt x="1" y="48126"/>
                  </a:cubicBezTo>
                  <a:lnTo>
                    <a:pt x="15062" y="48447"/>
                  </a:lnTo>
                  <a:cubicBezTo>
                    <a:pt x="16086" y="33755"/>
                    <a:pt x="17074" y="18920"/>
                    <a:pt x="18098" y="4227"/>
                  </a:cubicBezTo>
                  <a:cubicBezTo>
                    <a:pt x="16562" y="3585"/>
                    <a:pt x="14919" y="2894"/>
                    <a:pt x="13371" y="2251"/>
                  </a:cubicBezTo>
                  <a:cubicBezTo>
                    <a:pt x="12622" y="2626"/>
                    <a:pt x="11804" y="2815"/>
                    <a:pt x="10980" y="2815"/>
                  </a:cubicBezTo>
                  <a:cubicBezTo>
                    <a:pt x="10469" y="2815"/>
                    <a:pt x="9955" y="2742"/>
                    <a:pt x="9454" y="2596"/>
                  </a:cubicBezTo>
                  <a:cubicBezTo>
                    <a:pt x="8168" y="2215"/>
                    <a:pt x="6990" y="1156"/>
                    <a:pt x="6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381570" y="2053872"/>
              <a:ext cx="360387" cy="149333"/>
            </a:xfrm>
            <a:custGeom>
              <a:avLst/>
              <a:gdLst/>
              <a:ahLst/>
              <a:cxnLst/>
              <a:rect l="l" t="t" r="r" b="b"/>
              <a:pathLst>
                <a:path w="10954" h="4539" extrusionOk="0">
                  <a:moveTo>
                    <a:pt x="274" y="1"/>
                  </a:moveTo>
                  <a:cubicBezTo>
                    <a:pt x="137" y="1"/>
                    <a:pt x="0" y="130"/>
                    <a:pt x="62" y="299"/>
                  </a:cubicBezTo>
                  <a:cubicBezTo>
                    <a:pt x="931" y="2276"/>
                    <a:pt x="2645" y="3740"/>
                    <a:pt x="4729" y="4312"/>
                  </a:cubicBezTo>
                  <a:cubicBezTo>
                    <a:pt x="5289" y="4467"/>
                    <a:pt x="5872" y="4538"/>
                    <a:pt x="6455" y="4538"/>
                  </a:cubicBezTo>
                  <a:cubicBezTo>
                    <a:pt x="8003" y="4538"/>
                    <a:pt x="9515" y="4038"/>
                    <a:pt x="10754" y="3121"/>
                  </a:cubicBezTo>
                  <a:cubicBezTo>
                    <a:pt x="10953" y="2978"/>
                    <a:pt x="10819" y="2706"/>
                    <a:pt x="10635" y="2706"/>
                  </a:cubicBezTo>
                  <a:cubicBezTo>
                    <a:pt x="10589" y="2706"/>
                    <a:pt x="10539" y="2723"/>
                    <a:pt x="10492" y="2764"/>
                  </a:cubicBezTo>
                  <a:cubicBezTo>
                    <a:pt x="9289" y="3676"/>
                    <a:pt x="7897" y="4105"/>
                    <a:pt x="6524" y="4105"/>
                  </a:cubicBezTo>
                  <a:cubicBezTo>
                    <a:pt x="4009" y="4105"/>
                    <a:pt x="1560" y="2667"/>
                    <a:pt x="467" y="133"/>
                  </a:cubicBezTo>
                  <a:cubicBezTo>
                    <a:pt x="424" y="40"/>
                    <a:pt x="349" y="1"/>
                    <a:pt x="27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673068" y="2158890"/>
              <a:ext cx="857506" cy="1495206"/>
            </a:xfrm>
            <a:custGeom>
              <a:avLst/>
              <a:gdLst/>
              <a:ahLst/>
              <a:cxnLst/>
              <a:rect l="l" t="t" r="r" b="b"/>
              <a:pathLst>
                <a:path w="26064" h="45447" extrusionOk="0">
                  <a:moveTo>
                    <a:pt x="4108" y="1"/>
                  </a:moveTo>
                  <a:cubicBezTo>
                    <a:pt x="1977" y="14860"/>
                    <a:pt x="596" y="29826"/>
                    <a:pt x="0" y="44828"/>
                  </a:cubicBezTo>
                  <a:lnTo>
                    <a:pt x="26063" y="45447"/>
                  </a:lnTo>
                  <a:cubicBezTo>
                    <a:pt x="25861" y="38910"/>
                    <a:pt x="21539" y="33195"/>
                    <a:pt x="20884" y="26706"/>
                  </a:cubicBezTo>
                  <a:cubicBezTo>
                    <a:pt x="20408" y="21908"/>
                    <a:pt x="19741" y="17062"/>
                    <a:pt x="17979" y="12574"/>
                  </a:cubicBezTo>
                  <a:cubicBezTo>
                    <a:pt x="16217" y="8085"/>
                    <a:pt x="13502" y="3501"/>
                    <a:pt x="9025" y="1715"/>
                  </a:cubicBezTo>
                  <a:cubicBezTo>
                    <a:pt x="7382" y="1060"/>
                    <a:pt x="5751" y="655"/>
                    <a:pt x="4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803716" y="2188533"/>
              <a:ext cx="111070" cy="548575"/>
            </a:xfrm>
            <a:custGeom>
              <a:avLst/>
              <a:gdLst/>
              <a:ahLst/>
              <a:cxnLst/>
              <a:rect l="l" t="t" r="r" b="b"/>
              <a:pathLst>
                <a:path w="3376" h="16674" extrusionOk="0">
                  <a:moveTo>
                    <a:pt x="3132" y="0"/>
                  </a:moveTo>
                  <a:cubicBezTo>
                    <a:pt x="3028" y="0"/>
                    <a:pt x="2934" y="79"/>
                    <a:pt x="2923" y="195"/>
                  </a:cubicBezTo>
                  <a:lnTo>
                    <a:pt x="1828" y="7624"/>
                  </a:lnTo>
                  <a:cubicBezTo>
                    <a:pt x="1625" y="7589"/>
                    <a:pt x="1411" y="7553"/>
                    <a:pt x="1197" y="7517"/>
                  </a:cubicBezTo>
                  <a:cubicBezTo>
                    <a:pt x="899" y="7470"/>
                    <a:pt x="601" y="7422"/>
                    <a:pt x="328" y="7374"/>
                  </a:cubicBezTo>
                  <a:cubicBezTo>
                    <a:pt x="318" y="7373"/>
                    <a:pt x="309" y="7373"/>
                    <a:pt x="300" y="7373"/>
                  </a:cubicBezTo>
                  <a:cubicBezTo>
                    <a:pt x="114" y="7373"/>
                    <a:pt x="0" y="7596"/>
                    <a:pt x="125" y="7744"/>
                  </a:cubicBezTo>
                  <a:cubicBezTo>
                    <a:pt x="471" y="8172"/>
                    <a:pt x="840" y="8601"/>
                    <a:pt x="1197" y="9029"/>
                  </a:cubicBezTo>
                  <a:cubicBezTo>
                    <a:pt x="1530" y="9434"/>
                    <a:pt x="1864" y="9827"/>
                    <a:pt x="2185" y="10220"/>
                  </a:cubicBezTo>
                  <a:cubicBezTo>
                    <a:pt x="1935" y="11220"/>
                    <a:pt x="1685" y="12244"/>
                    <a:pt x="1423" y="13256"/>
                  </a:cubicBezTo>
                  <a:cubicBezTo>
                    <a:pt x="1161" y="14316"/>
                    <a:pt x="899" y="15364"/>
                    <a:pt x="637" y="16399"/>
                  </a:cubicBezTo>
                  <a:cubicBezTo>
                    <a:pt x="601" y="16518"/>
                    <a:pt x="673" y="16649"/>
                    <a:pt x="792" y="16673"/>
                  </a:cubicBezTo>
                  <a:lnTo>
                    <a:pt x="852" y="16673"/>
                  </a:lnTo>
                  <a:cubicBezTo>
                    <a:pt x="947" y="16673"/>
                    <a:pt x="1042" y="16614"/>
                    <a:pt x="1066" y="16507"/>
                  </a:cubicBezTo>
                  <a:cubicBezTo>
                    <a:pt x="1328" y="15471"/>
                    <a:pt x="1602" y="14423"/>
                    <a:pt x="1864" y="13363"/>
                  </a:cubicBezTo>
                  <a:cubicBezTo>
                    <a:pt x="2125" y="12304"/>
                    <a:pt x="2387" y="11256"/>
                    <a:pt x="2649" y="10220"/>
                  </a:cubicBezTo>
                  <a:cubicBezTo>
                    <a:pt x="2661" y="10149"/>
                    <a:pt x="2649" y="10077"/>
                    <a:pt x="2602" y="10030"/>
                  </a:cubicBezTo>
                  <a:cubicBezTo>
                    <a:pt x="2256" y="9589"/>
                    <a:pt x="1899" y="9172"/>
                    <a:pt x="1542" y="8744"/>
                  </a:cubicBezTo>
                  <a:lnTo>
                    <a:pt x="840" y="7910"/>
                  </a:lnTo>
                  <a:lnTo>
                    <a:pt x="1113" y="7958"/>
                  </a:lnTo>
                  <a:cubicBezTo>
                    <a:pt x="1411" y="8005"/>
                    <a:pt x="1709" y="8053"/>
                    <a:pt x="1995" y="8089"/>
                  </a:cubicBezTo>
                  <a:cubicBezTo>
                    <a:pt x="2008" y="8092"/>
                    <a:pt x="2022" y="8093"/>
                    <a:pt x="2035" y="8093"/>
                  </a:cubicBezTo>
                  <a:cubicBezTo>
                    <a:pt x="2137" y="8093"/>
                    <a:pt x="2223" y="8016"/>
                    <a:pt x="2245" y="7910"/>
                  </a:cubicBezTo>
                  <a:lnTo>
                    <a:pt x="3364" y="255"/>
                  </a:lnTo>
                  <a:cubicBezTo>
                    <a:pt x="3376" y="135"/>
                    <a:pt x="3292" y="16"/>
                    <a:pt x="3173" y="4"/>
                  </a:cubicBezTo>
                  <a:cubicBezTo>
                    <a:pt x="3160" y="2"/>
                    <a:pt x="3146" y="0"/>
                    <a:pt x="3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701659" y="3188146"/>
              <a:ext cx="43560" cy="264220"/>
            </a:xfrm>
            <a:custGeom>
              <a:avLst/>
              <a:gdLst/>
              <a:ahLst/>
              <a:cxnLst/>
              <a:rect l="l" t="t" r="r" b="b"/>
              <a:pathLst>
                <a:path w="1324" h="8031" extrusionOk="0">
                  <a:moveTo>
                    <a:pt x="1073" y="1"/>
                  </a:moveTo>
                  <a:cubicBezTo>
                    <a:pt x="972" y="1"/>
                    <a:pt x="874" y="63"/>
                    <a:pt x="858" y="197"/>
                  </a:cubicBezTo>
                  <a:lnTo>
                    <a:pt x="13" y="7781"/>
                  </a:lnTo>
                  <a:cubicBezTo>
                    <a:pt x="1" y="7900"/>
                    <a:pt x="84" y="8007"/>
                    <a:pt x="203" y="8031"/>
                  </a:cubicBezTo>
                  <a:lnTo>
                    <a:pt x="239" y="8031"/>
                  </a:lnTo>
                  <a:cubicBezTo>
                    <a:pt x="346" y="8031"/>
                    <a:pt x="441" y="7948"/>
                    <a:pt x="453" y="7829"/>
                  </a:cubicBezTo>
                  <a:lnTo>
                    <a:pt x="1310" y="256"/>
                  </a:lnTo>
                  <a:cubicBezTo>
                    <a:pt x="1323" y="93"/>
                    <a:pt x="119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1990361" y="2239298"/>
              <a:ext cx="48626" cy="462541"/>
            </a:xfrm>
            <a:custGeom>
              <a:avLst/>
              <a:gdLst/>
              <a:ahLst/>
              <a:cxnLst/>
              <a:rect l="l" t="t" r="r" b="b"/>
              <a:pathLst>
                <a:path w="1478" h="14059" extrusionOk="0">
                  <a:moveTo>
                    <a:pt x="1245" y="0"/>
                  </a:moveTo>
                  <a:cubicBezTo>
                    <a:pt x="1137" y="0"/>
                    <a:pt x="1030" y="69"/>
                    <a:pt x="1024" y="212"/>
                  </a:cubicBezTo>
                  <a:lnTo>
                    <a:pt x="12" y="13821"/>
                  </a:lnTo>
                  <a:cubicBezTo>
                    <a:pt x="1" y="13940"/>
                    <a:pt x="96" y="14047"/>
                    <a:pt x="227" y="14059"/>
                  </a:cubicBezTo>
                  <a:lnTo>
                    <a:pt x="239" y="14059"/>
                  </a:lnTo>
                  <a:cubicBezTo>
                    <a:pt x="358" y="14059"/>
                    <a:pt x="453" y="13963"/>
                    <a:pt x="465" y="13856"/>
                  </a:cubicBezTo>
                  <a:lnTo>
                    <a:pt x="1465" y="236"/>
                  </a:lnTo>
                  <a:cubicBezTo>
                    <a:pt x="1477" y="81"/>
                    <a:pt x="1361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2088207" y="3240359"/>
              <a:ext cx="123507" cy="394964"/>
            </a:xfrm>
            <a:custGeom>
              <a:avLst/>
              <a:gdLst/>
              <a:ahLst/>
              <a:cxnLst/>
              <a:rect l="l" t="t" r="r" b="b"/>
              <a:pathLst>
                <a:path w="3754" h="12005" extrusionOk="0">
                  <a:moveTo>
                    <a:pt x="275" y="0"/>
                  </a:moveTo>
                  <a:cubicBezTo>
                    <a:pt x="140" y="0"/>
                    <a:pt x="1" y="116"/>
                    <a:pt x="51" y="288"/>
                  </a:cubicBezTo>
                  <a:lnTo>
                    <a:pt x="3289" y="11849"/>
                  </a:lnTo>
                  <a:cubicBezTo>
                    <a:pt x="3313" y="11945"/>
                    <a:pt x="3408" y="12004"/>
                    <a:pt x="3504" y="12004"/>
                  </a:cubicBezTo>
                  <a:lnTo>
                    <a:pt x="3575" y="12004"/>
                  </a:lnTo>
                  <a:cubicBezTo>
                    <a:pt x="3694" y="11968"/>
                    <a:pt x="3754" y="11837"/>
                    <a:pt x="3718" y="11730"/>
                  </a:cubicBezTo>
                  <a:lnTo>
                    <a:pt x="479" y="169"/>
                  </a:lnTo>
                  <a:cubicBezTo>
                    <a:pt x="451" y="51"/>
                    <a:pt x="364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01976" y="2049595"/>
              <a:ext cx="768577" cy="1579430"/>
            </a:xfrm>
            <a:custGeom>
              <a:avLst/>
              <a:gdLst/>
              <a:ahLst/>
              <a:cxnLst/>
              <a:rect l="l" t="t" r="r" b="b"/>
              <a:pathLst>
                <a:path w="23361" h="48007" extrusionOk="0">
                  <a:moveTo>
                    <a:pt x="18682" y="1"/>
                  </a:moveTo>
                  <a:cubicBezTo>
                    <a:pt x="10157" y="1263"/>
                    <a:pt x="7859" y="2525"/>
                    <a:pt x="5144" y="7502"/>
                  </a:cubicBezTo>
                  <a:cubicBezTo>
                    <a:pt x="2418" y="12478"/>
                    <a:pt x="1" y="20730"/>
                    <a:pt x="84" y="28349"/>
                  </a:cubicBezTo>
                  <a:lnTo>
                    <a:pt x="4823" y="30147"/>
                  </a:lnTo>
                  <a:lnTo>
                    <a:pt x="1763" y="48007"/>
                  </a:lnTo>
                  <a:lnTo>
                    <a:pt x="20337" y="48007"/>
                  </a:lnTo>
                  <a:cubicBezTo>
                    <a:pt x="23361" y="24682"/>
                    <a:pt x="21301" y="10454"/>
                    <a:pt x="18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205618" y="2060156"/>
              <a:ext cx="160947" cy="588811"/>
            </a:xfrm>
            <a:custGeom>
              <a:avLst/>
              <a:gdLst/>
              <a:ahLst/>
              <a:cxnLst/>
              <a:rect l="l" t="t" r="r" b="b"/>
              <a:pathLst>
                <a:path w="4892" h="17897" extrusionOk="0">
                  <a:moveTo>
                    <a:pt x="255" y="0"/>
                  </a:moveTo>
                  <a:cubicBezTo>
                    <a:pt x="128" y="0"/>
                    <a:pt x="1" y="98"/>
                    <a:pt x="28" y="263"/>
                  </a:cubicBezTo>
                  <a:lnTo>
                    <a:pt x="2231" y="10503"/>
                  </a:lnTo>
                  <a:cubicBezTo>
                    <a:pt x="2253" y="10613"/>
                    <a:pt x="2347" y="10682"/>
                    <a:pt x="2446" y="10682"/>
                  </a:cubicBezTo>
                  <a:cubicBezTo>
                    <a:pt x="2453" y="10682"/>
                    <a:pt x="2461" y="10682"/>
                    <a:pt x="2469" y="10681"/>
                  </a:cubicBezTo>
                  <a:cubicBezTo>
                    <a:pt x="2850" y="10622"/>
                    <a:pt x="3219" y="10526"/>
                    <a:pt x="3588" y="10407"/>
                  </a:cubicBezTo>
                  <a:lnTo>
                    <a:pt x="3814" y="10348"/>
                  </a:lnTo>
                  <a:lnTo>
                    <a:pt x="2314" y="11705"/>
                  </a:lnTo>
                  <a:cubicBezTo>
                    <a:pt x="2267" y="11753"/>
                    <a:pt x="2231" y="11824"/>
                    <a:pt x="2243" y="11896"/>
                  </a:cubicBezTo>
                  <a:cubicBezTo>
                    <a:pt x="2374" y="12872"/>
                    <a:pt x="2457" y="13848"/>
                    <a:pt x="2528" y="14789"/>
                  </a:cubicBezTo>
                  <a:cubicBezTo>
                    <a:pt x="2600" y="15741"/>
                    <a:pt x="2683" y="16729"/>
                    <a:pt x="2814" y="17706"/>
                  </a:cubicBezTo>
                  <a:cubicBezTo>
                    <a:pt x="2826" y="17813"/>
                    <a:pt x="2921" y="17896"/>
                    <a:pt x="3029" y="17896"/>
                  </a:cubicBezTo>
                  <a:lnTo>
                    <a:pt x="3064" y="17896"/>
                  </a:lnTo>
                  <a:cubicBezTo>
                    <a:pt x="3183" y="17884"/>
                    <a:pt x="3267" y="17777"/>
                    <a:pt x="3255" y="17646"/>
                  </a:cubicBezTo>
                  <a:cubicBezTo>
                    <a:pt x="3124" y="16682"/>
                    <a:pt x="3040" y="15706"/>
                    <a:pt x="2969" y="14753"/>
                  </a:cubicBezTo>
                  <a:cubicBezTo>
                    <a:pt x="2898" y="13848"/>
                    <a:pt x="2826" y="12908"/>
                    <a:pt x="2707" y="11955"/>
                  </a:cubicBezTo>
                  <a:lnTo>
                    <a:pt x="4743" y="10110"/>
                  </a:lnTo>
                  <a:cubicBezTo>
                    <a:pt x="4891" y="9961"/>
                    <a:pt x="4788" y="9715"/>
                    <a:pt x="4591" y="9715"/>
                  </a:cubicBezTo>
                  <a:cubicBezTo>
                    <a:pt x="4583" y="9715"/>
                    <a:pt x="4574" y="9716"/>
                    <a:pt x="4564" y="9717"/>
                  </a:cubicBezTo>
                  <a:cubicBezTo>
                    <a:pt x="4195" y="9776"/>
                    <a:pt x="3814" y="9860"/>
                    <a:pt x="3457" y="9991"/>
                  </a:cubicBezTo>
                  <a:cubicBezTo>
                    <a:pt x="3183" y="10074"/>
                    <a:pt x="2898" y="10145"/>
                    <a:pt x="2624" y="10205"/>
                  </a:cubicBezTo>
                  <a:lnTo>
                    <a:pt x="469" y="168"/>
                  </a:lnTo>
                  <a:cubicBezTo>
                    <a:pt x="439" y="52"/>
                    <a:pt x="347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334390" y="3258487"/>
              <a:ext cx="39052" cy="236584"/>
            </a:xfrm>
            <a:custGeom>
              <a:avLst/>
              <a:gdLst/>
              <a:ahLst/>
              <a:cxnLst/>
              <a:rect l="l" t="t" r="r" b="b"/>
              <a:pathLst>
                <a:path w="1187" h="7191" extrusionOk="0">
                  <a:moveTo>
                    <a:pt x="246" y="1"/>
                  </a:moveTo>
                  <a:cubicBezTo>
                    <a:pt x="123" y="1"/>
                    <a:pt x="0" y="89"/>
                    <a:pt x="19" y="249"/>
                  </a:cubicBezTo>
                  <a:lnTo>
                    <a:pt x="734" y="6988"/>
                  </a:lnTo>
                  <a:cubicBezTo>
                    <a:pt x="746" y="7107"/>
                    <a:pt x="841" y="7191"/>
                    <a:pt x="948" y="7191"/>
                  </a:cubicBezTo>
                  <a:lnTo>
                    <a:pt x="972" y="7191"/>
                  </a:lnTo>
                  <a:cubicBezTo>
                    <a:pt x="1103" y="7179"/>
                    <a:pt x="1186" y="7072"/>
                    <a:pt x="1174" y="6941"/>
                  </a:cubicBezTo>
                  <a:lnTo>
                    <a:pt x="472" y="202"/>
                  </a:lnTo>
                  <a:cubicBezTo>
                    <a:pt x="455" y="65"/>
                    <a:pt x="351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014202" y="2123193"/>
              <a:ext cx="101464" cy="503436"/>
            </a:xfrm>
            <a:custGeom>
              <a:avLst/>
              <a:gdLst/>
              <a:ahLst/>
              <a:cxnLst/>
              <a:rect l="l" t="t" r="r" b="b"/>
              <a:pathLst>
                <a:path w="3084" h="15302" extrusionOk="0">
                  <a:moveTo>
                    <a:pt x="240" y="1"/>
                  </a:moveTo>
                  <a:cubicBezTo>
                    <a:pt x="232" y="1"/>
                    <a:pt x="223" y="1"/>
                    <a:pt x="214" y="2"/>
                  </a:cubicBezTo>
                  <a:cubicBezTo>
                    <a:pt x="84" y="26"/>
                    <a:pt x="0" y="145"/>
                    <a:pt x="24" y="264"/>
                  </a:cubicBezTo>
                  <a:lnTo>
                    <a:pt x="2631" y="15123"/>
                  </a:lnTo>
                  <a:cubicBezTo>
                    <a:pt x="2643" y="15218"/>
                    <a:pt x="2739" y="15302"/>
                    <a:pt x="2846" y="15302"/>
                  </a:cubicBezTo>
                  <a:lnTo>
                    <a:pt x="2881" y="15302"/>
                  </a:lnTo>
                  <a:cubicBezTo>
                    <a:pt x="3001" y="15278"/>
                    <a:pt x="3084" y="15159"/>
                    <a:pt x="3060" y="15040"/>
                  </a:cubicBezTo>
                  <a:lnTo>
                    <a:pt x="465" y="193"/>
                  </a:lnTo>
                  <a:cubicBezTo>
                    <a:pt x="442" y="71"/>
                    <a:pt x="349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376931" y="1639458"/>
              <a:ext cx="464614" cy="523472"/>
            </a:xfrm>
            <a:custGeom>
              <a:avLst/>
              <a:gdLst/>
              <a:ahLst/>
              <a:cxnLst/>
              <a:rect l="l" t="t" r="r" b="b"/>
              <a:pathLst>
                <a:path w="14122" h="15911" extrusionOk="0">
                  <a:moveTo>
                    <a:pt x="9859" y="1"/>
                  </a:moveTo>
                  <a:cubicBezTo>
                    <a:pt x="9633" y="644"/>
                    <a:pt x="9144" y="1180"/>
                    <a:pt x="8525" y="1465"/>
                  </a:cubicBezTo>
                  <a:cubicBezTo>
                    <a:pt x="8147" y="1640"/>
                    <a:pt x="7712" y="1743"/>
                    <a:pt x="7284" y="1743"/>
                  </a:cubicBezTo>
                  <a:cubicBezTo>
                    <a:pt x="7010" y="1743"/>
                    <a:pt x="6740" y="1701"/>
                    <a:pt x="6489" y="1608"/>
                  </a:cubicBezTo>
                  <a:lnTo>
                    <a:pt x="6489" y="1608"/>
                  </a:lnTo>
                  <a:cubicBezTo>
                    <a:pt x="6596" y="2418"/>
                    <a:pt x="6394" y="3239"/>
                    <a:pt x="5906" y="3906"/>
                  </a:cubicBezTo>
                  <a:cubicBezTo>
                    <a:pt x="5430" y="4573"/>
                    <a:pt x="4572" y="4918"/>
                    <a:pt x="3775" y="5049"/>
                  </a:cubicBezTo>
                  <a:cubicBezTo>
                    <a:pt x="3501" y="4728"/>
                    <a:pt x="3179" y="4311"/>
                    <a:pt x="2905" y="3990"/>
                  </a:cubicBezTo>
                  <a:cubicBezTo>
                    <a:pt x="2779" y="3971"/>
                    <a:pt x="2653" y="3962"/>
                    <a:pt x="2529" y="3962"/>
                  </a:cubicBezTo>
                  <a:cubicBezTo>
                    <a:pt x="1162" y="3962"/>
                    <a:pt x="0" y="5071"/>
                    <a:pt x="0" y="6490"/>
                  </a:cubicBezTo>
                  <a:cubicBezTo>
                    <a:pt x="0" y="7909"/>
                    <a:pt x="1162" y="9018"/>
                    <a:pt x="2529" y="9018"/>
                  </a:cubicBezTo>
                  <a:cubicBezTo>
                    <a:pt x="2653" y="9018"/>
                    <a:pt x="2779" y="9009"/>
                    <a:pt x="2905" y="8990"/>
                  </a:cubicBezTo>
                  <a:lnTo>
                    <a:pt x="2905" y="8990"/>
                  </a:lnTo>
                  <a:cubicBezTo>
                    <a:pt x="2524" y="10240"/>
                    <a:pt x="2084" y="11562"/>
                    <a:pt x="1703" y="12812"/>
                  </a:cubicBezTo>
                  <a:cubicBezTo>
                    <a:pt x="2429" y="14205"/>
                    <a:pt x="3679" y="15253"/>
                    <a:pt x="5191" y="15705"/>
                  </a:cubicBezTo>
                  <a:cubicBezTo>
                    <a:pt x="5661" y="15843"/>
                    <a:pt x="6143" y="15911"/>
                    <a:pt x="6624" y="15911"/>
                  </a:cubicBezTo>
                  <a:cubicBezTo>
                    <a:pt x="7594" y="15911"/>
                    <a:pt x="8558" y="15636"/>
                    <a:pt x="9394" y="15110"/>
                  </a:cubicBezTo>
                  <a:lnTo>
                    <a:pt x="10371" y="11490"/>
                  </a:lnTo>
                  <a:cubicBezTo>
                    <a:pt x="11657" y="11181"/>
                    <a:pt x="12752" y="10359"/>
                    <a:pt x="13431" y="9228"/>
                  </a:cubicBezTo>
                  <a:cubicBezTo>
                    <a:pt x="14085" y="8109"/>
                    <a:pt x="14121" y="6811"/>
                    <a:pt x="13990" y="5514"/>
                  </a:cubicBezTo>
                  <a:cubicBezTo>
                    <a:pt x="13859" y="4216"/>
                    <a:pt x="13657" y="2870"/>
                    <a:pt x="13192" y="1644"/>
                  </a:cubicBezTo>
                  <a:cubicBezTo>
                    <a:pt x="13162" y="1645"/>
                    <a:pt x="13131" y="1645"/>
                    <a:pt x="13101" y="1645"/>
                  </a:cubicBezTo>
                  <a:cubicBezTo>
                    <a:pt x="11879" y="1645"/>
                    <a:pt x="10625" y="953"/>
                    <a:pt x="9859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411871" y="1818371"/>
              <a:ext cx="76460" cy="27603"/>
            </a:xfrm>
            <a:custGeom>
              <a:avLst/>
              <a:gdLst/>
              <a:ahLst/>
              <a:cxnLst/>
              <a:rect l="l" t="t" r="r" b="b"/>
              <a:pathLst>
                <a:path w="2324" h="839" extrusionOk="0">
                  <a:moveTo>
                    <a:pt x="300" y="0"/>
                  </a:moveTo>
                  <a:cubicBezTo>
                    <a:pt x="61" y="0"/>
                    <a:pt x="1" y="366"/>
                    <a:pt x="248" y="445"/>
                  </a:cubicBezTo>
                  <a:lnTo>
                    <a:pt x="1939" y="826"/>
                  </a:lnTo>
                  <a:lnTo>
                    <a:pt x="1986" y="826"/>
                  </a:lnTo>
                  <a:lnTo>
                    <a:pt x="1986" y="838"/>
                  </a:lnTo>
                  <a:cubicBezTo>
                    <a:pt x="1994" y="838"/>
                    <a:pt x="2002" y="838"/>
                    <a:pt x="2009" y="838"/>
                  </a:cubicBezTo>
                  <a:cubicBezTo>
                    <a:pt x="2286" y="838"/>
                    <a:pt x="2324" y="420"/>
                    <a:pt x="2034" y="385"/>
                  </a:cubicBezTo>
                  <a:lnTo>
                    <a:pt x="343" y="4"/>
                  </a:lnTo>
                  <a:cubicBezTo>
                    <a:pt x="328" y="1"/>
                    <a:pt x="314" y="0"/>
                    <a:pt x="300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454477" y="1928422"/>
              <a:ext cx="48100" cy="20990"/>
            </a:xfrm>
            <a:custGeom>
              <a:avLst/>
              <a:gdLst/>
              <a:ahLst/>
              <a:cxnLst/>
              <a:rect l="l" t="t" r="r" b="b"/>
              <a:pathLst>
                <a:path w="1462" h="638" extrusionOk="0">
                  <a:moveTo>
                    <a:pt x="1142" y="1"/>
                  </a:moveTo>
                  <a:cubicBezTo>
                    <a:pt x="1127" y="1"/>
                    <a:pt x="1112" y="2"/>
                    <a:pt x="1096" y="5"/>
                  </a:cubicBezTo>
                  <a:lnTo>
                    <a:pt x="287" y="195"/>
                  </a:lnTo>
                  <a:cubicBezTo>
                    <a:pt x="0" y="230"/>
                    <a:pt x="44" y="638"/>
                    <a:pt x="312" y="638"/>
                  </a:cubicBezTo>
                  <a:cubicBezTo>
                    <a:pt x="323" y="638"/>
                    <a:pt x="334" y="637"/>
                    <a:pt x="346" y="636"/>
                  </a:cubicBezTo>
                  <a:cubicBezTo>
                    <a:pt x="358" y="636"/>
                    <a:pt x="370" y="636"/>
                    <a:pt x="394" y="624"/>
                  </a:cubicBezTo>
                  <a:lnTo>
                    <a:pt x="1191" y="445"/>
                  </a:lnTo>
                  <a:cubicBezTo>
                    <a:pt x="1461" y="367"/>
                    <a:pt x="1391" y="1"/>
                    <a:pt x="114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538604" y="1980175"/>
              <a:ext cx="196742" cy="55371"/>
            </a:xfrm>
            <a:custGeom>
              <a:avLst/>
              <a:gdLst/>
              <a:ahLst/>
              <a:cxnLst/>
              <a:rect l="l" t="t" r="r" b="b"/>
              <a:pathLst>
                <a:path w="5980" h="1683" extrusionOk="0">
                  <a:moveTo>
                    <a:pt x="331" y="1"/>
                  </a:moveTo>
                  <a:cubicBezTo>
                    <a:pt x="144" y="1"/>
                    <a:pt x="0" y="278"/>
                    <a:pt x="218" y="420"/>
                  </a:cubicBezTo>
                  <a:cubicBezTo>
                    <a:pt x="1301" y="1230"/>
                    <a:pt x="2635" y="1682"/>
                    <a:pt x="4004" y="1682"/>
                  </a:cubicBezTo>
                  <a:cubicBezTo>
                    <a:pt x="4576" y="1682"/>
                    <a:pt x="5159" y="1599"/>
                    <a:pt x="5719" y="1432"/>
                  </a:cubicBezTo>
                  <a:cubicBezTo>
                    <a:pt x="5979" y="1356"/>
                    <a:pt x="5903" y="993"/>
                    <a:pt x="5671" y="993"/>
                  </a:cubicBezTo>
                  <a:cubicBezTo>
                    <a:pt x="5648" y="993"/>
                    <a:pt x="5625" y="996"/>
                    <a:pt x="5600" y="1003"/>
                  </a:cubicBezTo>
                  <a:cubicBezTo>
                    <a:pt x="5074" y="1153"/>
                    <a:pt x="4536" y="1226"/>
                    <a:pt x="4002" y="1226"/>
                  </a:cubicBezTo>
                  <a:cubicBezTo>
                    <a:pt x="2746" y="1226"/>
                    <a:pt x="1507" y="823"/>
                    <a:pt x="480" y="63"/>
                  </a:cubicBezTo>
                  <a:cubicBezTo>
                    <a:pt x="431" y="19"/>
                    <a:pt x="380" y="1"/>
                    <a:pt x="33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566142" y="1733882"/>
              <a:ext cx="303206" cy="136107"/>
            </a:xfrm>
            <a:custGeom>
              <a:avLst/>
              <a:gdLst/>
              <a:ahLst/>
              <a:cxnLst/>
              <a:rect l="l" t="t" r="r" b="b"/>
              <a:pathLst>
                <a:path w="9216" h="4137" extrusionOk="0">
                  <a:moveTo>
                    <a:pt x="6873" y="443"/>
                  </a:moveTo>
                  <a:cubicBezTo>
                    <a:pt x="7541" y="443"/>
                    <a:pt x="8180" y="960"/>
                    <a:pt x="8180" y="1751"/>
                  </a:cubicBezTo>
                  <a:cubicBezTo>
                    <a:pt x="8180" y="2465"/>
                    <a:pt x="7596" y="3036"/>
                    <a:pt x="6882" y="3048"/>
                  </a:cubicBezTo>
                  <a:cubicBezTo>
                    <a:pt x="5727" y="3048"/>
                    <a:pt x="5144" y="1643"/>
                    <a:pt x="5965" y="822"/>
                  </a:cubicBezTo>
                  <a:cubicBezTo>
                    <a:pt x="6230" y="561"/>
                    <a:pt x="6555" y="443"/>
                    <a:pt x="6873" y="443"/>
                  </a:cubicBezTo>
                  <a:close/>
                  <a:moveTo>
                    <a:pt x="1935" y="1086"/>
                  </a:moveTo>
                  <a:cubicBezTo>
                    <a:pt x="2606" y="1086"/>
                    <a:pt x="3250" y="1603"/>
                    <a:pt x="3250" y="2394"/>
                  </a:cubicBezTo>
                  <a:cubicBezTo>
                    <a:pt x="3239" y="3108"/>
                    <a:pt x="2667" y="3679"/>
                    <a:pt x="1953" y="3691"/>
                  </a:cubicBezTo>
                  <a:cubicBezTo>
                    <a:pt x="786" y="3691"/>
                    <a:pt x="214" y="2286"/>
                    <a:pt x="1024" y="1465"/>
                  </a:cubicBezTo>
                  <a:cubicBezTo>
                    <a:pt x="1289" y="1204"/>
                    <a:pt x="1615" y="1086"/>
                    <a:pt x="1935" y="1086"/>
                  </a:cubicBezTo>
                  <a:close/>
                  <a:moveTo>
                    <a:pt x="6882" y="0"/>
                  </a:moveTo>
                  <a:cubicBezTo>
                    <a:pt x="6251" y="0"/>
                    <a:pt x="5679" y="346"/>
                    <a:pt x="5370" y="893"/>
                  </a:cubicBezTo>
                  <a:cubicBezTo>
                    <a:pt x="5119" y="599"/>
                    <a:pt x="4759" y="424"/>
                    <a:pt x="4380" y="424"/>
                  </a:cubicBezTo>
                  <a:cubicBezTo>
                    <a:pt x="4345" y="424"/>
                    <a:pt x="4310" y="426"/>
                    <a:pt x="4274" y="429"/>
                  </a:cubicBezTo>
                  <a:cubicBezTo>
                    <a:pt x="3810" y="465"/>
                    <a:pt x="3393" y="762"/>
                    <a:pt x="3203" y="1191"/>
                  </a:cubicBezTo>
                  <a:cubicBezTo>
                    <a:pt x="2865" y="834"/>
                    <a:pt x="2411" y="654"/>
                    <a:pt x="1952" y="654"/>
                  </a:cubicBezTo>
                  <a:cubicBezTo>
                    <a:pt x="1554" y="654"/>
                    <a:pt x="1153" y="789"/>
                    <a:pt x="822" y="1060"/>
                  </a:cubicBezTo>
                  <a:cubicBezTo>
                    <a:pt x="119" y="1655"/>
                    <a:pt x="0" y="2691"/>
                    <a:pt x="548" y="3429"/>
                  </a:cubicBezTo>
                  <a:cubicBezTo>
                    <a:pt x="889" y="3889"/>
                    <a:pt x="1415" y="4137"/>
                    <a:pt x="1951" y="4137"/>
                  </a:cubicBezTo>
                  <a:cubicBezTo>
                    <a:pt x="2275" y="4137"/>
                    <a:pt x="2602" y="4046"/>
                    <a:pt x="2893" y="3858"/>
                  </a:cubicBezTo>
                  <a:cubicBezTo>
                    <a:pt x="3667" y="3358"/>
                    <a:pt x="3917" y="2346"/>
                    <a:pt x="3465" y="1548"/>
                  </a:cubicBezTo>
                  <a:cubicBezTo>
                    <a:pt x="3524" y="1524"/>
                    <a:pt x="3572" y="1477"/>
                    <a:pt x="3596" y="1417"/>
                  </a:cubicBezTo>
                  <a:cubicBezTo>
                    <a:pt x="3725" y="1056"/>
                    <a:pt x="4053" y="866"/>
                    <a:pt x="4383" y="866"/>
                  </a:cubicBezTo>
                  <a:cubicBezTo>
                    <a:pt x="4663" y="866"/>
                    <a:pt x="4944" y="1002"/>
                    <a:pt x="5108" y="1286"/>
                  </a:cubicBezTo>
                  <a:cubicBezTo>
                    <a:pt x="5120" y="1322"/>
                    <a:pt x="5155" y="1358"/>
                    <a:pt x="5179" y="1370"/>
                  </a:cubicBezTo>
                  <a:cubicBezTo>
                    <a:pt x="5155" y="1501"/>
                    <a:pt x="5144" y="1620"/>
                    <a:pt x="5144" y="1751"/>
                  </a:cubicBezTo>
                  <a:cubicBezTo>
                    <a:pt x="5144" y="2803"/>
                    <a:pt x="6001" y="3493"/>
                    <a:pt x="6895" y="3493"/>
                  </a:cubicBezTo>
                  <a:cubicBezTo>
                    <a:pt x="7325" y="3493"/>
                    <a:pt x="7764" y="3333"/>
                    <a:pt x="8120" y="2977"/>
                  </a:cubicBezTo>
                  <a:cubicBezTo>
                    <a:pt x="9216" y="1870"/>
                    <a:pt x="8430" y="0"/>
                    <a:pt x="688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620592" y="1800868"/>
              <a:ext cx="29380" cy="29413"/>
            </a:xfrm>
            <a:custGeom>
              <a:avLst/>
              <a:gdLst/>
              <a:ahLst/>
              <a:cxnLst/>
              <a:rect l="l" t="t" r="r" b="b"/>
              <a:pathLst>
                <a:path w="893" h="894" extrusionOk="0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93"/>
                    <a:pt x="441" y="893"/>
                  </a:cubicBezTo>
                  <a:cubicBezTo>
                    <a:pt x="691" y="893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776869" y="1778133"/>
              <a:ext cx="29413" cy="29413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1" y="203"/>
                    <a:pt x="1" y="441"/>
                  </a:cubicBezTo>
                  <a:cubicBezTo>
                    <a:pt x="1" y="691"/>
                    <a:pt x="203" y="894"/>
                    <a:pt x="453" y="894"/>
                  </a:cubicBezTo>
                  <a:cubicBezTo>
                    <a:pt x="691" y="894"/>
                    <a:pt x="894" y="691"/>
                    <a:pt x="894" y="441"/>
                  </a:cubicBezTo>
                  <a:cubicBezTo>
                    <a:pt x="894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1695408" y="1784681"/>
              <a:ext cx="38032" cy="82415"/>
            </a:xfrm>
            <a:custGeom>
              <a:avLst/>
              <a:gdLst/>
              <a:ahLst/>
              <a:cxnLst/>
              <a:rect l="l" t="t" r="r" b="b"/>
              <a:pathLst>
                <a:path w="1156" h="2505" extrusionOk="0">
                  <a:moveTo>
                    <a:pt x="644" y="0"/>
                  </a:moveTo>
                  <a:cubicBezTo>
                    <a:pt x="632" y="0"/>
                    <a:pt x="620" y="2"/>
                    <a:pt x="607" y="4"/>
                  </a:cubicBezTo>
                  <a:cubicBezTo>
                    <a:pt x="488" y="16"/>
                    <a:pt x="405" y="135"/>
                    <a:pt x="417" y="254"/>
                  </a:cubicBezTo>
                  <a:lnTo>
                    <a:pt x="667" y="2040"/>
                  </a:lnTo>
                  <a:lnTo>
                    <a:pt x="595" y="2040"/>
                  </a:lnTo>
                  <a:cubicBezTo>
                    <a:pt x="488" y="2052"/>
                    <a:pt x="393" y="2064"/>
                    <a:pt x="298" y="2064"/>
                  </a:cubicBezTo>
                  <a:cubicBezTo>
                    <a:pt x="0" y="2064"/>
                    <a:pt x="0" y="2504"/>
                    <a:pt x="298" y="2504"/>
                  </a:cubicBezTo>
                  <a:cubicBezTo>
                    <a:pt x="405" y="2504"/>
                    <a:pt x="512" y="2493"/>
                    <a:pt x="631" y="2481"/>
                  </a:cubicBezTo>
                  <a:cubicBezTo>
                    <a:pt x="798" y="2469"/>
                    <a:pt x="988" y="2504"/>
                    <a:pt x="1096" y="2385"/>
                  </a:cubicBezTo>
                  <a:cubicBezTo>
                    <a:pt x="1143" y="2338"/>
                    <a:pt x="1155" y="2266"/>
                    <a:pt x="1143" y="2207"/>
                  </a:cubicBezTo>
                  <a:lnTo>
                    <a:pt x="857" y="195"/>
                  </a:lnTo>
                  <a:cubicBezTo>
                    <a:pt x="847" y="88"/>
                    <a:pt x="750" y="0"/>
                    <a:pt x="64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1593943" y="1715129"/>
              <a:ext cx="83928" cy="37177"/>
            </a:xfrm>
            <a:custGeom>
              <a:avLst/>
              <a:gdLst/>
              <a:ahLst/>
              <a:cxnLst/>
              <a:rect l="l" t="t" r="r" b="b"/>
              <a:pathLst>
                <a:path w="2551" h="1130" extrusionOk="0">
                  <a:moveTo>
                    <a:pt x="1433" y="0"/>
                  </a:moveTo>
                  <a:cubicBezTo>
                    <a:pt x="895" y="0"/>
                    <a:pt x="367" y="281"/>
                    <a:pt x="84" y="797"/>
                  </a:cubicBezTo>
                  <a:cubicBezTo>
                    <a:pt x="0" y="939"/>
                    <a:pt x="108" y="1130"/>
                    <a:pt x="274" y="1130"/>
                  </a:cubicBezTo>
                  <a:cubicBezTo>
                    <a:pt x="358" y="1130"/>
                    <a:pt x="429" y="1082"/>
                    <a:pt x="477" y="1011"/>
                  </a:cubicBezTo>
                  <a:cubicBezTo>
                    <a:pt x="671" y="645"/>
                    <a:pt x="1043" y="443"/>
                    <a:pt x="1425" y="443"/>
                  </a:cubicBezTo>
                  <a:cubicBezTo>
                    <a:pt x="1653" y="443"/>
                    <a:pt x="1884" y="515"/>
                    <a:pt x="2084" y="666"/>
                  </a:cubicBezTo>
                  <a:cubicBezTo>
                    <a:pt x="2129" y="700"/>
                    <a:pt x="2176" y="714"/>
                    <a:pt x="2221" y="714"/>
                  </a:cubicBezTo>
                  <a:cubicBezTo>
                    <a:pt x="2408" y="714"/>
                    <a:pt x="2550" y="453"/>
                    <a:pt x="2358" y="308"/>
                  </a:cubicBezTo>
                  <a:cubicBezTo>
                    <a:pt x="2078" y="100"/>
                    <a:pt x="1754" y="0"/>
                    <a:pt x="1433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747884" y="1702101"/>
              <a:ext cx="58661" cy="27504"/>
            </a:xfrm>
            <a:custGeom>
              <a:avLst/>
              <a:gdLst/>
              <a:ahLst/>
              <a:cxnLst/>
              <a:rect l="l" t="t" r="r" b="b"/>
              <a:pathLst>
                <a:path w="1783" h="836" extrusionOk="0">
                  <a:moveTo>
                    <a:pt x="1462" y="0"/>
                  </a:moveTo>
                  <a:cubicBezTo>
                    <a:pt x="1437" y="0"/>
                    <a:pt x="1410" y="4"/>
                    <a:pt x="1382" y="14"/>
                  </a:cubicBezTo>
                  <a:lnTo>
                    <a:pt x="239" y="407"/>
                  </a:lnTo>
                  <a:cubicBezTo>
                    <a:pt x="1" y="478"/>
                    <a:pt x="48" y="835"/>
                    <a:pt x="310" y="835"/>
                  </a:cubicBezTo>
                  <a:cubicBezTo>
                    <a:pt x="334" y="835"/>
                    <a:pt x="358" y="835"/>
                    <a:pt x="370" y="823"/>
                  </a:cubicBezTo>
                  <a:lnTo>
                    <a:pt x="1525" y="442"/>
                  </a:lnTo>
                  <a:cubicBezTo>
                    <a:pt x="1782" y="357"/>
                    <a:pt x="1692" y="0"/>
                    <a:pt x="146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656223" y="1873610"/>
              <a:ext cx="59187" cy="39315"/>
            </a:xfrm>
            <a:custGeom>
              <a:avLst/>
              <a:gdLst/>
              <a:ahLst/>
              <a:cxnLst/>
              <a:rect l="l" t="t" r="r" b="b"/>
              <a:pathLst>
                <a:path w="1799" h="1195" extrusionOk="0">
                  <a:moveTo>
                    <a:pt x="259" y="0"/>
                  </a:moveTo>
                  <a:cubicBezTo>
                    <a:pt x="153" y="0"/>
                    <a:pt x="47" y="66"/>
                    <a:pt x="36" y="206"/>
                  </a:cubicBezTo>
                  <a:cubicBezTo>
                    <a:pt x="1" y="635"/>
                    <a:pt x="274" y="1028"/>
                    <a:pt x="691" y="1159"/>
                  </a:cubicBezTo>
                  <a:cubicBezTo>
                    <a:pt x="763" y="1183"/>
                    <a:pt x="846" y="1194"/>
                    <a:pt x="929" y="1194"/>
                  </a:cubicBezTo>
                  <a:cubicBezTo>
                    <a:pt x="1274" y="1194"/>
                    <a:pt x="1584" y="1004"/>
                    <a:pt x="1751" y="706"/>
                  </a:cubicBezTo>
                  <a:cubicBezTo>
                    <a:pt x="1798" y="587"/>
                    <a:pt x="1763" y="456"/>
                    <a:pt x="1655" y="409"/>
                  </a:cubicBezTo>
                  <a:cubicBezTo>
                    <a:pt x="1620" y="391"/>
                    <a:pt x="1584" y="383"/>
                    <a:pt x="1549" y="383"/>
                  </a:cubicBezTo>
                  <a:cubicBezTo>
                    <a:pt x="1466" y="383"/>
                    <a:pt x="1391" y="429"/>
                    <a:pt x="1358" y="504"/>
                  </a:cubicBezTo>
                  <a:cubicBezTo>
                    <a:pt x="1266" y="678"/>
                    <a:pt x="1108" y="755"/>
                    <a:pt x="950" y="755"/>
                  </a:cubicBezTo>
                  <a:cubicBezTo>
                    <a:pt x="698" y="755"/>
                    <a:pt x="447" y="557"/>
                    <a:pt x="477" y="242"/>
                  </a:cubicBezTo>
                  <a:cubicBezTo>
                    <a:pt x="496" y="84"/>
                    <a:pt x="378" y="0"/>
                    <a:pt x="259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688729" y="1625476"/>
              <a:ext cx="51752" cy="70439"/>
            </a:xfrm>
            <a:custGeom>
              <a:avLst/>
              <a:gdLst/>
              <a:ahLst/>
              <a:cxnLst/>
              <a:rect l="l" t="t" r="r" b="b"/>
              <a:pathLst>
                <a:path w="1573" h="2141" extrusionOk="0">
                  <a:moveTo>
                    <a:pt x="259" y="1"/>
                  </a:moveTo>
                  <a:cubicBezTo>
                    <a:pt x="241" y="1"/>
                    <a:pt x="222" y="4"/>
                    <a:pt x="203" y="9"/>
                  </a:cubicBezTo>
                  <a:cubicBezTo>
                    <a:pt x="84" y="33"/>
                    <a:pt x="1" y="140"/>
                    <a:pt x="36" y="271"/>
                  </a:cubicBezTo>
                  <a:cubicBezTo>
                    <a:pt x="167" y="974"/>
                    <a:pt x="560" y="1617"/>
                    <a:pt x="1120" y="2081"/>
                  </a:cubicBezTo>
                  <a:cubicBezTo>
                    <a:pt x="1156" y="2117"/>
                    <a:pt x="1203" y="2129"/>
                    <a:pt x="1263" y="2140"/>
                  </a:cubicBezTo>
                  <a:cubicBezTo>
                    <a:pt x="1477" y="2140"/>
                    <a:pt x="1572" y="1879"/>
                    <a:pt x="1406" y="1748"/>
                  </a:cubicBezTo>
                  <a:cubicBezTo>
                    <a:pt x="929" y="1343"/>
                    <a:pt x="596" y="795"/>
                    <a:pt x="465" y="176"/>
                  </a:cubicBezTo>
                  <a:cubicBezTo>
                    <a:pt x="445" y="76"/>
                    <a:pt x="358" y="1"/>
                    <a:pt x="25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927685" y="2684967"/>
              <a:ext cx="328671" cy="377659"/>
            </a:xfrm>
            <a:custGeom>
              <a:avLst/>
              <a:gdLst/>
              <a:ahLst/>
              <a:cxnLst/>
              <a:rect l="l" t="t" r="r" b="b"/>
              <a:pathLst>
                <a:path w="9990" h="11479" extrusionOk="0">
                  <a:moveTo>
                    <a:pt x="2108" y="1"/>
                  </a:moveTo>
                  <a:lnTo>
                    <a:pt x="1" y="7228"/>
                  </a:lnTo>
                  <a:lnTo>
                    <a:pt x="9990" y="11478"/>
                  </a:lnTo>
                  <a:lnTo>
                    <a:pt x="9990" y="11478"/>
                  </a:lnTo>
                  <a:lnTo>
                    <a:pt x="9549" y="2239"/>
                  </a:lnTo>
                  <a:lnTo>
                    <a:pt x="5787" y="1977"/>
                  </a:lnTo>
                  <a:cubicBezTo>
                    <a:pt x="4287" y="417"/>
                    <a:pt x="2108" y="1"/>
                    <a:pt x="2108" y="1"/>
                  </a:cubicBezTo>
                  <a:close/>
                </a:path>
              </a:pathLst>
            </a:custGeom>
            <a:solidFill>
              <a:srgbClr val="F0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2112685" y="2741062"/>
              <a:ext cx="52015" cy="53232"/>
            </a:xfrm>
            <a:custGeom>
              <a:avLst/>
              <a:gdLst/>
              <a:ahLst/>
              <a:cxnLst/>
              <a:rect l="l" t="t" r="r" b="b"/>
              <a:pathLst>
                <a:path w="1581" h="1618" extrusionOk="0">
                  <a:moveTo>
                    <a:pt x="318" y="1"/>
                  </a:moveTo>
                  <a:cubicBezTo>
                    <a:pt x="149" y="1"/>
                    <a:pt x="1" y="210"/>
                    <a:pt x="152" y="379"/>
                  </a:cubicBezTo>
                  <a:lnTo>
                    <a:pt x="1164" y="1546"/>
                  </a:lnTo>
                  <a:cubicBezTo>
                    <a:pt x="1200" y="1594"/>
                    <a:pt x="1271" y="1618"/>
                    <a:pt x="1331" y="1618"/>
                  </a:cubicBezTo>
                  <a:cubicBezTo>
                    <a:pt x="1390" y="1618"/>
                    <a:pt x="1438" y="1594"/>
                    <a:pt x="1474" y="1558"/>
                  </a:cubicBezTo>
                  <a:cubicBezTo>
                    <a:pt x="1569" y="1475"/>
                    <a:pt x="1581" y="1332"/>
                    <a:pt x="1497" y="1237"/>
                  </a:cubicBezTo>
                  <a:lnTo>
                    <a:pt x="485" y="82"/>
                  </a:lnTo>
                  <a:cubicBezTo>
                    <a:pt x="434" y="25"/>
                    <a:pt x="375" y="1"/>
                    <a:pt x="318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2223823" y="1968923"/>
              <a:ext cx="1997392" cy="1500273"/>
            </a:xfrm>
            <a:custGeom>
              <a:avLst/>
              <a:gdLst/>
              <a:ahLst/>
              <a:cxnLst/>
              <a:rect l="l" t="t" r="r" b="b"/>
              <a:pathLst>
                <a:path w="60711" h="45601" extrusionOk="0">
                  <a:moveTo>
                    <a:pt x="35981" y="0"/>
                  </a:moveTo>
                  <a:cubicBezTo>
                    <a:pt x="34719" y="1296"/>
                    <a:pt x="32938" y="2043"/>
                    <a:pt x="31163" y="2043"/>
                  </a:cubicBezTo>
                  <a:cubicBezTo>
                    <a:pt x="30459" y="2043"/>
                    <a:pt x="29757" y="1926"/>
                    <a:pt x="29088" y="1679"/>
                  </a:cubicBezTo>
                  <a:cubicBezTo>
                    <a:pt x="24920" y="3286"/>
                    <a:pt x="21110" y="5417"/>
                    <a:pt x="17277" y="7703"/>
                  </a:cubicBezTo>
                  <a:cubicBezTo>
                    <a:pt x="14824" y="9156"/>
                    <a:pt x="13645" y="11966"/>
                    <a:pt x="13098" y="14764"/>
                  </a:cubicBezTo>
                  <a:cubicBezTo>
                    <a:pt x="12550" y="17621"/>
                    <a:pt x="11955" y="20479"/>
                    <a:pt x="11407" y="23336"/>
                  </a:cubicBezTo>
                  <a:lnTo>
                    <a:pt x="1" y="23765"/>
                  </a:lnTo>
                  <a:cubicBezTo>
                    <a:pt x="72" y="28361"/>
                    <a:pt x="108" y="32921"/>
                    <a:pt x="167" y="37517"/>
                  </a:cubicBezTo>
                  <a:cubicBezTo>
                    <a:pt x="4239" y="38850"/>
                    <a:pt x="8454" y="39755"/>
                    <a:pt x="12717" y="40219"/>
                  </a:cubicBezTo>
                  <a:cubicBezTo>
                    <a:pt x="13367" y="40290"/>
                    <a:pt x="14037" y="40333"/>
                    <a:pt x="14709" y="40333"/>
                  </a:cubicBezTo>
                  <a:cubicBezTo>
                    <a:pt x="16976" y="40333"/>
                    <a:pt x="19259" y="39846"/>
                    <a:pt x="20849" y="38302"/>
                  </a:cubicBezTo>
                  <a:cubicBezTo>
                    <a:pt x="21468" y="40767"/>
                    <a:pt x="22242" y="43124"/>
                    <a:pt x="22861" y="45601"/>
                  </a:cubicBezTo>
                  <a:cubicBezTo>
                    <a:pt x="35493" y="43636"/>
                    <a:pt x="48078" y="41970"/>
                    <a:pt x="60711" y="40005"/>
                  </a:cubicBezTo>
                  <a:lnTo>
                    <a:pt x="58972" y="6263"/>
                  </a:lnTo>
                  <a:cubicBezTo>
                    <a:pt x="57365" y="3239"/>
                    <a:pt x="54257" y="703"/>
                    <a:pt x="50828" y="583"/>
                  </a:cubicBezTo>
                  <a:cubicBezTo>
                    <a:pt x="45828" y="417"/>
                    <a:pt x="40982" y="179"/>
                    <a:pt x="35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2367993" y="2741391"/>
              <a:ext cx="16878" cy="514359"/>
            </a:xfrm>
            <a:custGeom>
              <a:avLst/>
              <a:gdLst/>
              <a:ahLst/>
              <a:cxnLst/>
              <a:rect l="l" t="t" r="r" b="b"/>
              <a:pathLst>
                <a:path w="513" h="15634" extrusionOk="0">
                  <a:moveTo>
                    <a:pt x="286" y="0"/>
                  </a:moveTo>
                  <a:cubicBezTo>
                    <a:pt x="167" y="0"/>
                    <a:pt x="60" y="95"/>
                    <a:pt x="60" y="214"/>
                  </a:cubicBezTo>
                  <a:lnTo>
                    <a:pt x="0" y="15419"/>
                  </a:lnTo>
                  <a:cubicBezTo>
                    <a:pt x="0" y="15538"/>
                    <a:pt x="95" y="15633"/>
                    <a:pt x="226" y="15633"/>
                  </a:cubicBezTo>
                  <a:cubicBezTo>
                    <a:pt x="345" y="15633"/>
                    <a:pt x="441" y="15538"/>
                    <a:pt x="441" y="15419"/>
                  </a:cubicBezTo>
                  <a:lnTo>
                    <a:pt x="512" y="214"/>
                  </a:lnTo>
                  <a:cubicBezTo>
                    <a:pt x="512" y="95"/>
                    <a:pt x="405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585268" y="2728034"/>
              <a:ext cx="97187" cy="22010"/>
            </a:xfrm>
            <a:custGeom>
              <a:avLst/>
              <a:gdLst/>
              <a:ahLst/>
              <a:cxnLst/>
              <a:rect l="l" t="t" r="r" b="b"/>
              <a:pathLst>
                <a:path w="2954" h="669" extrusionOk="0">
                  <a:moveTo>
                    <a:pt x="303" y="0"/>
                  </a:moveTo>
                  <a:cubicBezTo>
                    <a:pt x="26" y="0"/>
                    <a:pt x="0" y="419"/>
                    <a:pt x="290" y="454"/>
                  </a:cubicBezTo>
                  <a:lnTo>
                    <a:pt x="2624" y="668"/>
                  </a:lnTo>
                  <a:lnTo>
                    <a:pt x="2635" y="668"/>
                  </a:lnTo>
                  <a:cubicBezTo>
                    <a:pt x="2639" y="668"/>
                    <a:pt x="2643" y="668"/>
                    <a:pt x="2647" y="668"/>
                  </a:cubicBezTo>
                  <a:cubicBezTo>
                    <a:pt x="2934" y="668"/>
                    <a:pt x="2953" y="227"/>
                    <a:pt x="2659" y="216"/>
                  </a:cubicBezTo>
                  <a:lnTo>
                    <a:pt x="326" y="1"/>
                  </a:lnTo>
                  <a:cubicBezTo>
                    <a:pt x="318" y="1"/>
                    <a:pt x="310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721114" y="2273219"/>
              <a:ext cx="193353" cy="974301"/>
            </a:xfrm>
            <a:custGeom>
              <a:avLst/>
              <a:gdLst/>
              <a:ahLst/>
              <a:cxnLst/>
              <a:rect l="l" t="t" r="r" b="b"/>
              <a:pathLst>
                <a:path w="5877" h="29614" extrusionOk="0">
                  <a:moveTo>
                    <a:pt x="262" y="1"/>
                  </a:moveTo>
                  <a:cubicBezTo>
                    <a:pt x="132" y="1"/>
                    <a:pt x="0" y="107"/>
                    <a:pt x="42" y="276"/>
                  </a:cubicBezTo>
                  <a:lnTo>
                    <a:pt x="2805" y="10992"/>
                  </a:lnTo>
                  <a:cubicBezTo>
                    <a:pt x="3805" y="14861"/>
                    <a:pt x="4233" y="18957"/>
                    <a:pt x="4638" y="22910"/>
                  </a:cubicBezTo>
                  <a:cubicBezTo>
                    <a:pt x="4864" y="25053"/>
                    <a:pt x="5102" y="27267"/>
                    <a:pt x="5412" y="29423"/>
                  </a:cubicBezTo>
                  <a:cubicBezTo>
                    <a:pt x="5436" y="29530"/>
                    <a:pt x="5531" y="29613"/>
                    <a:pt x="5638" y="29613"/>
                  </a:cubicBezTo>
                  <a:lnTo>
                    <a:pt x="5674" y="29601"/>
                  </a:lnTo>
                  <a:cubicBezTo>
                    <a:pt x="5793" y="29589"/>
                    <a:pt x="5876" y="29470"/>
                    <a:pt x="5853" y="29351"/>
                  </a:cubicBezTo>
                  <a:cubicBezTo>
                    <a:pt x="5543" y="27208"/>
                    <a:pt x="5305" y="25005"/>
                    <a:pt x="5091" y="22862"/>
                  </a:cubicBezTo>
                  <a:cubicBezTo>
                    <a:pt x="4674" y="18897"/>
                    <a:pt x="4245" y="14790"/>
                    <a:pt x="3233" y="10873"/>
                  </a:cubicBezTo>
                  <a:lnTo>
                    <a:pt x="471" y="169"/>
                  </a:lnTo>
                  <a:cubicBezTo>
                    <a:pt x="442" y="52"/>
                    <a:pt x="35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279897" y="2079369"/>
              <a:ext cx="266029" cy="923832"/>
            </a:xfrm>
            <a:custGeom>
              <a:avLst/>
              <a:gdLst/>
              <a:ahLst/>
              <a:cxnLst/>
              <a:rect l="l" t="t" r="r" b="b"/>
              <a:pathLst>
                <a:path w="8086" h="28080" extrusionOk="0">
                  <a:moveTo>
                    <a:pt x="1180" y="1"/>
                  </a:moveTo>
                  <a:lnTo>
                    <a:pt x="1" y="2596"/>
                  </a:lnTo>
                  <a:cubicBezTo>
                    <a:pt x="227" y="3251"/>
                    <a:pt x="763" y="3751"/>
                    <a:pt x="1430" y="3930"/>
                  </a:cubicBezTo>
                  <a:lnTo>
                    <a:pt x="1084" y="23313"/>
                  </a:lnTo>
                  <a:cubicBezTo>
                    <a:pt x="1084" y="23313"/>
                    <a:pt x="5404" y="28079"/>
                    <a:pt x="5689" y="28079"/>
                  </a:cubicBezTo>
                  <a:cubicBezTo>
                    <a:pt x="5699" y="28079"/>
                    <a:pt x="5704" y="28074"/>
                    <a:pt x="5704" y="28064"/>
                  </a:cubicBezTo>
                  <a:cubicBezTo>
                    <a:pt x="5716" y="27718"/>
                    <a:pt x="8085" y="22158"/>
                    <a:pt x="8085" y="22158"/>
                  </a:cubicBezTo>
                  <a:lnTo>
                    <a:pt x="2775" y="3680"/>
                  </a:lnTo>
                  <a:cubicBezTo>
                    <a:pt x="3323" y="3239"/>
                    <a:pt x="3620" y="2560"/>
                    <a:pt x="3573" y="1846"/>
                  </a:cubicBezTo>
                  <a:cubicBezTo>
                    <a:pt x="2811" y="1263"/>
                    <a:pt x="1942" y="596"/>
                    <a:pt x="1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3063247" y="1967179"/>
              <a:ext cx="480702" cy="300640"/>
            </a:xfrm>
            <a:custGeom>
              <a:avLst/>
              <a:gdLst/>
              <a:ahLst/>
              <a:cxnLst/>
              <a:rect l="l" t="t" r="r" b="b"/>
              <a:pathLst>
                <a:path w="14611" h="9138" extrusionOk="0">
                  <a:moveTo>
                    <a:pt x="14363" y="1"/>
                  </a:moveTo>
                  <a:cubicBezTo>
                    <a:pt x="14260" y="1"/>
                    <a:pt x="14167" y="70"/>
                    <a:pt x="14146" y="184"/>
                  </a:cubicBezTo>
                  <a:cubicBezTo>
                    <a:pt x="13884" y="1387"/>
                    <a:pt x="13611" y="2589"/>
                    <a:pt x="13325" y="3804"/>
                  </a:cubicBezTo>
                  <a:cubicBezTo>
                    <a:pt x="13087" y="4899"/>
                    <a:pt x="12837" y="5982"/>
                    <a:pt x="12599" y="7066"/>
                  </a:cubicBezTo>
                  <a:cubicBezTo>
                    <a:pt x="11860" y="6459"/>
                    <a:pt x="11134" y="5851"/>
                    <a:pt x="10396" y="5244"/>
                  </a:cubicBezTo>
                  <a:cubicBezTo>
                    <a:pt x="9574" y="4566"/>
                    <a:pt x="8753" y="3875"/>
                    <a:pt x="7919" y="3196"/>
                  </a:cubicBezTo>
                  <a:cubicBezTo>
                    <a:pt x="7874" y="3160"/>
                    <a:pt x="7822" y="3144"/>
                    <a:pt x="7767" y="3144"/>
                  </a:cubicBezTo>
                  <a:cubicBezTo>
                    <a:pt x="7751" y="3144"/>
                    <a:pt x="7734" y="3146"/>
                    <a:pt x="7717" y="3149"/>
                  </a:cubicBezTo>
                  <a:cubicBezTo>
                    <a:pt x="7657" y="3173"/>
                    <a:pt x="7598" y="3220"/>
                    <a:pt x="7574" y="3280"/>
                  </a:cubicBezTo>
                  <a:lnTo>
                    <a:pt x="5300" y="8495"/>
                  </a:lnTo>
                  <a:cubicBezTo>
                    <a:pt x="4538" y="7590"/>
                    <a:pt x="3764" y="6709"/>
                    <a:pt x="3002" y="5863"/>
                  </a:cubicBezTo>
                  <a:cubicBezTo>
                    <a:pt x="2181" y="4935"/>
                    <a:pt x="1323" y="3970"/>
                    <a:pt x="490" y="2982"/>
                  </a:cubicBezTo>
                  <a:cubicBezTo>
                    <a:pt x="442" y="2911"/>
                    <a:pt x="379" y="2882"/>
                    <a:pt x="319" y="2882"/>
                  </a:cubicBezTo>
                  <a:cubicBezTo>
                    <a:pt x="154" y="2882"/>
                    <a:pt x="0" y="3094"/>
                    <a:pt x="157" y="3268"/>
                  </a:cubicBezTo>
                  <a:cubicBezTo>
                    <a:pt x="990" y="4256"/>
                    <a:pt x="1847" y="5220"/>
                    <a:pt x="2669" y="6161"/>
                  </a:cubicBezTo>
                  <a:cubicBezTo>
                    <a:pt x="3502" y="7090"/>
                    <a:pt x="4359" y="8054"/>
                    <a:pt x="5181" y="9054"/>
                  </a:cubicBezTo>
                  <a:cubicBezTo>
                    <a:pt x="5229" y="9102"/>
                    <a:pt x="5288" y="9126"/>
                    <a:pt x="5360" y="9138"/>
                  </a:cubicBezTo>
                  <a:lnTo>
                    <a:pt x="5383" y="9126"/>
                  </a:lnTo>
                  <a:cubicBezTo>
                    <a:pt x="5467" y="9114"/>
                    <a:pt x="5526" y="9066"/>
                    <a:pt x="5562" y="8995"/>
                  </a:cubicBezTo>
                  <a:lnTo>
                    <a:pt x="7860" y="3732"/>
                  </a:lnTo>
                  <a:cubicBezTo>
                    <a:pt x="8622" y="4351"/>
                    <a:pt x="9360" y="4970"/>
                    <a:pt x="10110" y="5589"/>
                  </a:cubicBezTo>
                  <a:cubicBezTo>
                    <a:pt x="10932" y="6268"/>
                    <a:pt x="11753" y="6959"/>
                    <a:pt x="12599" y="7637"/>
                  </a:cubicBezTo>
                  <a:cubicBezTo>
                    <a:pt x="12638" y="7669"/>
                    <a:pt x="12689" y="7685"/>
                    <a:pt x="12739" y="7685"/>
                  </a:cubicBezTo>
                  <a:cubicBezTo>
                    <a:pt x="12764" y="7685"/>
                    <a:pt x="12789" y="7681"/>
                    <a:pt x="12813" y="7673"/>
                  </a:cubicBezTo>
                  <a:cubicBezTo>
                    <a:pt x="12884" y="7649"/>
                    <a:pt x="12944" y="7590"/>
                    <a:pt x="12956" y="7518"/>
                  </a:cubicBezTo>
                  <a:cubicBezTo>
                    <a:pt x="13218" y="6316"/>
                    <a:pt x="13492" y="5125"/>
                    <a:pt x="13765" y="3911"/>
                  </a:cubicBezTo>
                  <a:cubicBezTo>
                    <a:pt x="14039" y="2696"/>
                    <a:pt x="14325" y="1482"/>
                    <a:pt x="14575" y="267"/>
                  </a:cubicBezTo>
                  <a:cubicBezTo>
                    <a:pt x="14611" y="148"/>
                    <a:pt x="14527" y="29"/>
                    <a:pt x="14408" y="5"/>
                  </a:cubicBezTo>
                  <a:cubicBezTo>
                    <a:pt x="14393" y="2"/>
                    <a:pt x="14378" y="1"/>
                    <a:pt x="14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3922082" y="1989486"/>
              <a:ext cx="182825" cy="866290"/>
            </a:xfrm>
            <a:custGeom>
              <a:avLst/>
              <a:gdLst/>
              <a:ahLst/>
              <a:cxnLst/>
              <a:rect l="l" t="t" r="r" b="b"/>
              <a:pathLst>
                <a:path w="5557" h="26331" extrusionOk="0">
                  <a:moveTo>
                    <a:pt x="253" y="1"/>
                  </a:moveTo>
                  <a:cubicBezTo>
                    <a:pt x="128" y="1"/>
                    <a:pt x="0" y="93"/>
                    <a:pt x="20" y="256"/>
                  </a:cubicBezTo>
                  <a:cubicBezTo>
                    <a:pt x="1175" y="8983"/>
                    <a:pt x="2866" y="17639"/>
                    <a:pt x="5080" y="26164"/>
                  </a:cubicBezTo>
                  <a:cubicBezTo>
                    <a:pt x="5104" y="26259"/>
                    <a:pt x="5199" y="26331"/>
                    <a:pt x="5295" y="26331"/>
                  </a:cubicBezTo>
                  <a:cubicBezTo>
                    <a:pt x="5318" y="26331"/>
                    <a:pt x="5342" y="26319"/>
                    <a:pt x="5366" y="26319"/>
                  </a:cubicBezTo>
                  <a:cubicBezTo>
                    <a:pt x="5485" y="26283"/>
                    <a:pt x="5556" y="26164"/>
                    <a:pt x="5521" y="26045"/>
                  </a:cubicBezTo>
                  <a:cubicBezTo>
                    <a:pt x="3306" y="17544"/>
                    <a:pt x="1627" y="8912"/>
                    <a:pt x="473" y="197"/>
                  </a:cubicBezTo>
                  <a:cubicBezTo>
                    <a:pt x="456" y="63"/>
                    <a:pt x="356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3166719" y="1887429"/>
              <a:ext cx="265207" cy="177002"/>
            </a:xfrm>
            <a:custGeom>
              <a:avLst/>
              <a:gdLst/>
              <a:ahLst/>
              <a:cxnLst/>
              <a:rect l="l" t="t" r="r" b="b"/>
              <a:pathLst>
                <a:path w="8061" h="5380" extrusionOk="0">
                  <a:moveTo>
                    <a:pt x="6810" y="1"/>
                  </a:moveTo>
                  <a:cubicBezTo>
                    <a:pt x="4584" y="632"/>
                    <a:pt x="2238" y="1275"/>
                    <a:pt x="0" y="1906"/>
                  </a:cubicBezTo>
                  <a:lnTo>
                    <a:pt x="202" y="4596"/>
                  </a:lnTo>
                  <a:cubicBezTo>
                    <a:pt x="1162" y="5110"/>
                    <a:pt x="2230" y="5380"/>
                    <a:pt x="3307" y="5380"/>
                  </a:cubicBezTo>
                  <a:cubicBezTo>
                    <a:pt x="3753" y="5380"/>
                    <a:pt x="4201" y="5333"/>
                    <a:pt x="4643" y="5239"/>
                  </a:cubicBezTo>
                  <a:cubicBezTo>
                    <a:pt x="6132" y="4906"/>
                    <a:pt x="7156" y="4049"/>
                    <a:pt x="8061" y="2822"/>
                  </a:cubicBezTo>
                  <a:cubicBezTo>
                    <a:pt x="7668" y="1882"/>
                    <a:pt x="7203" y="941"/>
                    <a:pt x="6810" y="1"/>
                  </a:cubicBezTo>
                  <a:close/>
                </a:path>
              </a:pathLst>
            </a:custGeom>
            <a:solidFill>
              <a:srgbClr val="F0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381362" y="1571420"/>
              <a:ext cx="41980" cy="46948"/>
            </a:xfrm>
            <a:custGeom>
              <a:avLst/>
              <a:gdLst/>
              <a:ahLst/>
              <a:cxnLst/>
              <a:rect l="l" t="t" r="r" b="b"/>
              <a:pathLst>
                <a:path w="1276" h="1427" extrusionOk="0">
                  <a:moveTo>
                    <a:pt x="227" y="0"/>
                  </a:moveTo>
                  <a:cubicBezTo>
                    <a:pt x="114" y="0"/>
                    <a:pt x="1" y="75"/>
                    <a:pt x="1" y="223"/>
                  </a:cubicBezTo>
                  <a:lnTo>
                    <a:pt x="1" y="1200"/>
                  </a:lnTo>
                  <a:cubicBezTo>
                    <a:pt x="1" y="1283"/>
                    <a:pt x="48" y="1366"/>
                    <a:pt x="132" y="1402"/>
                  </a:cubicBezTo>
                  <a:cubicBezTo>
                    <a:pt x="167" y="1414"/>
                    <a:pt x="191" y="1426"/>
                    <a:pt x="227" y="1426"/>
                  </a:cubicBezTo>
                  <a:cubicBezTo>
                    <a:pt x="286" y="1426"/>
                    <a:pt x="334" y="1402"/>
                    <a:pt x="382" y="1378"/>
                  </a:cubicBezTo>
                  <a:lnTo>
                    <a:pt x="1096" y="771"/>
                  </a:lnTo>
                  <a:cubicBezTo>
                    <a:pt x="1276" y="620"/>
                    <a:pt x="1125" y="370"/>
                    <a:pt x="941" y="370"/>
                  </a:cubicBezTo>
                  <a:cubicBezTo>
                    <a:pt x="894" y="370"/>
                    <a:pt x="845" y="387"/>
                    <a:pt x="798" y="426"/>
                  </a:cubicBezTo>
                  <a:lnTo>
                    <a:pt x="453" y="724"/>
                  </a:lnTo>
                  <a:lnTo>
                    <a:pt x="453" y="223"/>
                  </a:lnTo>
                  <a:cubicBezTo>
                    <a:pt x="453" y="75"/>
                    <a:pt x="340" y="0"/>
                    <a:pt x="227" y="0"/>
                  </a:cubicBezTo>
                  <a:close/>
                </a:path>
              </a:pathLst>
            </a:custGeom>
            <a:solidFill>
              <a:srgbClr val="DB4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3154677" y="1465086"/>
              <a:ext cx="239249" cy="154038"/>
            </a:xfrm>
            <a:custGeom>
              <a:avLst/>
              <a:gdLst/>
              <a:ahLst/>
              <a:cxnLst/>
              <a:rect l="l" t="t" r="r" b="b"/>
              <a:pathLst>
                <a:path w="7272" h="4682" extrusionOk="0">
                  <a:moveTo>
                    <a:pt x="320" y="1"/>
                  </a:moveTo>
                  <a:cubicBezTo>
                    <a:pt x="91" y="1"/>
                    <a:pt x="1" y="347"/>
                    <a:pt x="247" y="443"/>
                  </a:cubicBezTo>
                  <a:cubicBezTo>
                    <a:pt x="2735" y="1289"/>
                    <a:pt x="4986" y="2717"/>
                    <a:pt x="6807" y="4610"/>
                  </a:cubicBezTo>
                  <a:cubicBezTo>
                    <a:pt x="6843" y="4646"/>
                    <a:pt x="6903" y="4682"/>
                    <a:pt x="6974" y="4682"/>
                  </a:cubicBezTo>
                  <a:cubicBezTo>
                    <a:pt x="7164" y="4682"/>
                    <a:pt x="7272" y="4444"/>
                    <a:pt x="7129" y="4301"/>
                  </a:cubicBezTo>
                  <a:cubicBezTo>
                    <a:pt x="5259" y="2348"/>
                    <a:pt x="2950" y="884"/>
                    <a:pt x="402" y="15"/>
                  </a:cubicBezTo>
                  <a:cubicBezTo>
                    <a:pt x="373" y="5"/>
                    <a:pt x="345" y="1"/>
                    <a:pt x="320" y="1"/>
                  </a:cubicBezTo>
                  <a:close/>
                </a:path>
              </a:pathLst>
            </a:custGeom>
            <a:solidFill>
              <a:srgbClr val="DB4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2976554" y="1494006"/>
              <a:ext cx="494158" cy="500639"/>
            </a:xfrm>
            <a:custGeom>
              <a:avLst/>
              <a:gdLst/>
              <a:ahLst/>
              <a:cxnLst/>
              <a:rect l="l" t="t" r="r" b="b"/>
              <a:pathLst>
                <a:path w="15020" h="15217" extrusionOk="0">
                  <a:moveTo>
                    <a:pt x="4507" y="1"/>
                  </a:moveTo>
                  <a:cubicBezTo>
                    <a:pt x="4047" y="1"/>
                    <a:pt x="3591" y="65"/>
                    <a:pt x="3161" y="219"/>
                  </a:cubicBezTo>
                  <a:cubicBezTo>
                    <a:pt x="2280" y="529"/>
                    <a:pt x="1565" y="1172"/>
                    <a:pt x="1148" y="2005"/>
                  </a:cubicBezTo>
                  <a:cubicBezTo>
                    <a:pt x="744" y="2827"/>
                    <a:pt x="839" y="3767"/>
                    <a:pt x="1113" y="4648"/>
                  </a:cubicBezTo>
                  <a:cubicBezTo>
                    <a:pt x="1" y="6119"/>
                    <a:pt x="1092" y="8184"/>
                    <a:pt x="2858" y="8184"/>
                  </a:cubicBezTo>
                  <a:cubicBezTo>
                    <a:pt x="2965" y="8184"/>
                    <a:pt x="3074" y="8176"/>
                    <a:pt x="3184" y="8161"/>
                  </a:cubicBezTo>
                  <a:cubicBezTo>
                    <a:pt x="3280" y="8756"/>
                    <a:pt x="3363" y="9327"/>
                    <a:pt x="3458" y="9923"/>
                  </a:cubicBezTo>
                  <a:cubicBezTo>
                    <a:pt x="2982" y="10304"/>
                    <a:pt x="2661" y="10851"/>
                    <a:pt x="2565" y="11459"/>
                  </a:cubicBezTo>
                  <a:cubicBezTo>
                    <a:pt x="2470" y="12221"/>
                    <a:pt x="2625" y="13137"/>
                    <a:pt x="3161" y="13685"/>
                  </a:cubicBezTo>
                  <a:cubicBezTo>
                    <a:pt x="3708" y="14245"/>
                    <a:pt x="4447" y="14554"/>
                    <a:pt x="5185" y="14780"/>
                  </a:cubicBezTo>
                  <a:cubicBezTo>
                    <a:pt x="6084" y="15056"/>
                    <a:pt x="7024" y="15217"/>
                    <a:pt x="7957" y="15217"/>
                  </a:cubicBezTo>
                  <a:cubicBezTo>
                    <a:pt x="8556" y="15217"/>
                    <a:pt x="9152" y="15151"/>
                    <a:pt x="9733" y="15007"/>
                  </a:cubicBezTo>
                  <a:cubicBezTo>
                    <a:pt x="11221" y="14637"/>
                    <a:pt x="12602" y="13685"/>
                    <a:pt x="13293" y="12304"/>
                  </a:cubicBezTo>
                  <a:lnTo>
                    <a:pt x="14079" y="10185"/>
                  </a:lnTo>
                  <a:cubicBezTo>
                    <a:pt x="14174" y="9125"/>
                    <a:pt x="14388" y="8018"/>
                    <a:pt x="14495" y="6958"/>
                  </a:cubicBezTo>
                  <a:cubicBezTo>
                    <a:pt x="14960" y="6601"/>
                    <a:pt x="15019" y="5886"/>
                    <a:pt x="14805" y="5339"/>
                  </a:cubicBezTo>
                  <a:cubicBezTo>
                    <a:pt x="14591" y="4779"/>
                    <a:pt x="14186" y="4220"/>
                    <a:pt x="13674" y="3922"/>
                  </a:cubicBezTo>
                  <a:cubicBezTo>
                    <a:pt x="11828" y="2910"/>
                    <a:pt x="10078" y="1719"/>
                    <a:pt x="8126" y="933"/>
                  </a:cubicBezTo>
                  <a:cubicBezTo>
                    <a:pt x="7328" y="612"/>
                    <a:pt x="6530" y="290"/>
                    <a:pt x="5685" y="124"/>
                  </a:cubicBezTo>
                  <a:cubicBezTo>
                    <a:pt x="5296" y="47"/>
                    <a:pt x="4900" y="1"/>
                    <a:pt x="4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3379026" y="1741910"/>
              <a:ext cx="138805" cy="170554"/>
            </a:xfrm>
            <a:custGeom>
              <a:avLst/>
              <a:gdLst/>
              <a:ahLst/>
              <a:cxnLst/>
              <a:rect l="l" t="t" r="r" b="b"/>
              <a:pathLst>
                <a:path w="4219" h="5184" extrusionOk="0">
                  <a:moveTo>
                    <a:pt x="966" y="0"/>
                  </a:moveTo>
                  <a:cubicBezTo>
                    <a:pt x="906" y="0"/>
                    <a:pt x="846" y="2"/>
                    <a:pt x="786" y="6"/>
                  </a:cubicBezTo>
                  <a:lnTo>
                    <a:pt x="0" y="4971"/>
                  </a:lnTo>
                  <a:cubicBezTo>
                    <a:pt x="345" y="5117"/>
                    <a:pt x="690" y="5184"/>
                    <a:pt x="1022" y="5184"/>
                  </a:cubicBezTo>
                  <a:cubicBezTo>
                    <a:pt x="2801" y="5184"/>
                    <a:pt x="4219" y="3277"/>
                    <a:pt x="3346" y="1471"/>
                  </a:cubicBezTo>
                  <a:lnTo>
                    <a:pt x="3334" y="1471"/>
                  </a:lnTo>
                  <a:cubicBezTo>
                    <a:pt x="2884" y="561"/>
                    <a:pt x="1968" y="0"/>
                    <a:pt x="966" y="0"/>
                  </a:cubicBezTo>
                  <a:close/>
                </a:path>
              </a:pathLst>
            </a:custGeom>
            <a:solidFill>
              <a:srgbClr val="F0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3406827" y="1790076"/>
              <a:ext cx="64846" cy="29807"/>
            </a:xfrm>
            <a:custGeom>
              <a:avLst/>
              <a:gdLst/>
              <a:ahLst/>
              <a:cxnLst/>
              <a:rect l="l" t="t" r="r" b="b"/>
              <a:pathLst>
                <a:path w="1971" h="906" extrusionOk="0">
                  <a:moveTo>
                    <a:pt x="1652" y="1"/>
                  </a:moveTo>
                  <a:cubicBezTo>
                    <a:pt x="1634" y="1"/>
                    <a:pt x="1616" y="3"/>
                    <a:pt x="1596" y="7"/>
                  </a:cubicBezTo>
                  <a:lnTo>
                    <a:pt x="179" y="471"/>
                  </a:lnTo>
                  <a:cubicBezTo>
                    <a:pt x="60" y="507"/>
                    <a:pt x="1" y="638"/>
                    <a:pt x="36" y="757"/>
                  </a:cubicBezTo>
                  <a:cubicBezTo>
                    <a:pt x="72" y="840"/>
                    <a:pt x="155" y="900"/>
                    <a:pt x="251" y="900"/>
                  </a:cubicBezTo>
                  <a:cubicBezTo>
                    <a:pt x="259" y="904"/>
                    <a:pt x="266" y="905"/>
                    <a:pt x="274" y="905"/>
                  </a:cubicBezTo>
                  <a:cubicBezTo>
                    <a:pt x="290" y="905"/>
                    <a:pt x="306" y="900"/>
                    <a:pt x="322" y="900"/>
                  </a:cubicBezTo>
                  <a:lnTo>
                    <a:pt x="1739" y="435"/>
                  </a:lnTo>
                  <a:cubicBezTo>
                    <a:pt x="1971" y="336"/>
                    <a:pt x="1885" y="1"/>
                    <a:pt x="165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3064464" y="1617941"/>
              <a:ext cx="313800" cy="252277"/>
            </a:xfrm>
            <a:custGeom>
              <a:avLst/>
              <a:gdLst/>
              <a:ahLst/>
              <a:cxnLst/>
              <a:rect l="l" t="t" r="r" b="b"/>
              <a:pathLst>
                <a:path w="9538" h="7668" extrusionOk="0">
                  <a:moveTo>
                    <a:pt x="2417" y="0"/>
                  </a:moveTo>
                  <a:cubicBezTo>
                    <a:pt x="1596" y="107"/>
                    <a:pt x="834" y="691"/>
                    <a:pt x="632" y="1488"/>
                  </a:cubicBezTo>
                  <a:cubicBezTo>
                    <a:pt x="120" y="3536"/>
                    <a:pt x="0" y="5608"/>
                    <a:pt x="465" y="7668"/>
                  </a:cubicBezTo>
                  <a:lnTo>
                    <a:pt x="2144" y="7656"/>
                  </a:lnTo>
                  <a:cubicBezTo>
                    <a:pt x="2621" y="6199"/>
                    <a:pt x="3910" y="5439"/>
                    <a:pt x="5201" y="5439"/>
                  </a:cubicBezTo>
                  <a:cubicBezTo>
                    <a:pt x="6327" y="5439"/>
                    <a:pt x="7456" y="6017"/>
                    <a:pt x="8049" y="7215"/>
                  </a:cubicBezTo>
                  <a:cubicBezTo>
                    <a:pt x="8359" y="7025"/>
                    <a:pt x="8704" y="6763"/>
                    <a:pt x="9002" y="6584"/>
                  </a:cubicBezTo>
                  <a:cubicBezTo>
                    <a:pt x="9204" y="5632"/>
                    <a:pt x="9347" y="4786"/>
                    <a:pt x="9537" y="3858"/>
                  </a:cubicBezTo>
                  <a:cubicBezTo>
                    <a:pt x="9335" y="3227"/>
                    <a:pt x="9073" y="2572"/>
                    <a:pt x="8859" y="1953"/>
                  </a:cubicBezTo>
                  <a:cubicBezTo>
                    <a:pt x="8486" y="2003"/>
                    <a:pt x="8107" y="2029"/>
                    <a:pt x="7725" y="2029"/>
                  </a:cubicBezTo>
                  <a:cubicBezTo>
                    <a:pt x="5775" y="2029"/>
                    <a:pt x="3772" y="1364"/>
                    <a:pt x="2417" y="0"/>
                  </a:cubicBezTo>
                  <a:close/>
                </a:path>
              </a:pathLst>
            </a:custGeom>
            <a:solidFill>
              <a:srgbClr val="F0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3131844" y="1606360"/>
              <a:ext cx="92877" cy="85639"/>
            </a:xfrm>
            <a:custGeom>
              <a:avLst/>
              <a:gdLst/>
              <a:ahLst/>
              <a:cxnLst/>
              <a:rect l="l" t="t" r="r" b="b"/>
              <a:pathLst>
                <a:path w="2823" h="2603" extrusionOk="0">
                  <a:moveTo>
                    <a:pt x="312" y="1"/>
                  </a:moveTo>
                  <a:cubicBezTo>
                    <a:pt x="154" y="1"/>
                    <a:pt x="1" y="182"/>
                    <a:pt x="119" y="352"/>
                  </a:cubicBezTo>
                  <a:cubicBezTo>
                    <a:pt x="727" y="1233"/>
                    <a:pt x="1501" y="1995"/>
                    <a:pt x="2394" y="2567"/>
                  </a:cubicBezTo>
                  <a:cubicBezTo>
                    <a:pt x="2429" y="2590"/>
                    <a:pt x="2477" y="2602"/>
                    <a:pt x="2524" y="2602"/>
                  </a:cubicBezTo>
                  <a:cubicBezTo>
                    <a:pt x="2739" y="2602"/>
                    <a:pt x="2822" y="2317"/>
                    <a:pt x="2644" y="2198"/>
                  </a:cubicBezTo>
                  <a:cubicBezTo>
                    <a:pt x="1798" y="1650"/>
                    <a:pt x="1060" y="936"/>
                    <a:pt x="489" y="102"/>
                  </a:cubicBezTo>
                  <a:cubicBezTo>
                    <a:pt x="441" y="30"/>
                    <a:pt x="376" y="1"/>
                    <a:pt x="31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113420" y="1740133"/>
              <a:ext cx="29413" cy="29413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1"/>
                  </a:moveTo>
                  <a:cubicBezTo>
                    <a:pt x="203" y="1"/>
                    <a:pt x="1" y="203"/>
                    <a:pt x="1" y="453"/>
                  </a:cubicBezTo>
                  <a:cubicBezTo>
                    <a:pt x="1" y="691"/>
                    <a:pt x="203" y="894"/>
                    <a:pt x="441" y="894"/>
                  </a:cubicBezTo>
                  <a:cubicBezTo>
                    <a:pt x="691" y="894"/>
                    <a:pt x="894" y="691"/>
                    <a:pt x="894" y="453"/>
                  </a:cubicBezTo>
                  <a:cubicBezTo>
                    <a:pt x="894" y="203"/>
                    <a:pt x="691" y="1"/>
                    <a:pt x="44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3284602" y="1740133"/>
              <a:ext cx="29413" cy="29413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1" y="203"/>
                    <a:pt x="1" y="453"/>
                  </a:cubicBezTo>
                  <a:cubicBezTo>
                    <a:pt x="1" y="691"/>
                    <a:pt x="203" y="894"/>
                    <a:pt x="453" y="894"/>
                  </a:cubicBezTo>
                  <a:cubicBezTo>
                    <a:pt x="691" y="894"/>
                    <a:pt x="894" y="691"/>
                    <a:pt x="894" y="453"/>
                  </a:cubicBezTo>
                  <a:cubicBezTo>
                    <a:pt x="894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3212780" y="1816035"/>
              <a:ext cx="61688" cy="41257"/>
            </a:xfrm>
            <a:custGeom>
              <a:avLst/>
              <a:gdLst/>
              <a:ahLst/>
              <a:cxnLst/>
              <a:rect l="l" t="t" r="r" b="b"/>
              <a:pathLst>
                <a:path w="1875" h="1254" extrusionOk="0">
                  <a:moveTo>
                    <a:pt x="1576" y="0"/>
                  </a:moveTo>
                  <a:cubicBezTo>
                    <a:pt x="1447" y="0"/>
                    <a:pt x="1316" y="101"/>
                    <a:pt x="1350" y="266"/>
                  </a:cubicBezTo>
                  <a:cubicBezTo>
                    <a:pt x="1468" y="618"/>
                    <a:pt x="1186" y="858"/>
                    <a:pt x="912" y="858"/>
                  </a:cubicBezTo>
                  <a:cubicBezTo>
                    <a:pt x="741" y="858"/>
                    <a:pt x="573" y="766"/>
                    <a:pt x="505" y="551"/>
                  </a:cubicBezTo>
                  <a:cubicBezTo>
                    <a:pt x="463" y="445"/>
                    <a:pt x="380" y="401"/>
                    <a:pt x="297" y="401"/>
                  </a:cubicBezTo>
                  <a:cubicBezTo>
                    <a:pt x="148" y="401"/>
                    <a:pt x="0" y="546"/>
                    <a:pt x="100" y="730"/>
                  </a:cubicBezTo>
                  <a:cubicBezTo>
                    <a:pt x="243" y="1051"/>
                    <a:pt x="576" y="1254"/>
                    <a:pt x="934" y="1254"/>
                  </a:cubicBezTo>
                  <a:cubicBezTo>
                    <a:pt x="1017" y="1254"/>
                    <a:pt x="1112" y="1242"/>
                    <a:pt x="1196" y="1218"/>
                  </a:cubicBezTo>
                  <a:cubicBezTo>
                    <a:pt x="1624" y="1063"/>
                    <a:pt x="1874" y="623"/>
                    <a:pt x="1791" y="182"/>
                  </a:cubicBezTo>
                  <a:cubicBezTo>
                    <a:pt x="1766" y="56"/>
                    <a:pt x="1671" y="0"/>
                    <a:pt x="157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3088745" y="1651237"/>
              <a:ext cx="87909" cy="41947"/>
            </a:xfrm>
            <a:custGeom>
              <a:avLst/>
              <a:gdLst/>
              <a:ahLst/>
              <a:cxnLst/>
              <a:rect l="l" t="t" r="r" b="b"/>
              <a:pathLst>
                <a:path w="2672" h="1275" extrusionOk="0">
                  <a:moveTo>
                    <a:pt x="1359" y="1"/>
                  </a:moveTo>
                  <a:cubicBezTo>
                    <a:pt x="793" y="1"/>
                    <a:pt x="229" y="341"/>
                    <a:pt x="36" y="988"/>
                  </a:cubicBezTo>
                  <a:cubicBezTo>
                    <a:pt x="1" y="1107"/>
                    <a:pt x="72" y="1226"/>
                    <a:pt x="179" y="1262"/>
                  </a:cubicBezTo>
                  <a:cubicBezTo>
                    <a:pt x="203" y="1274"/>
                    <a:pt x="227" y="1274"/>
                    <a:pt x="251" y="1274"/>
                  </a:cubicBezTo>
                  <a:cubicBezTo>
                    <a:pt x="346" y="1274"/>
                    <a:pt x="441" y="1215"/>
                    <a:pt x="465" y="1119"/>
                  </a:cubicBezTo>
                  <a:cubicBezTo>
                    <a:pt x="593" y="679"/>
                    <a:pt x="973" y="451"/>
                    <a:pt x="1355" y="451"/>
                  </a:cubicBezTo>
                  <a:cubicBezTo>
                    <a:pt x="1687" y="451"/>
                    <a:pt x="2020" y="623"/>
                    <a:pt x="2191" y="976"/>
                  </a:cubicBezTo>
                  <a:cubicBezTo>
                    <a:pt x="2231" y="1064"/>
                    <a:pt x="2303" y="1101"/>
                    <a:pt x="2377" y="1101"/>
                  </a:cubicBezTo>
                  <a:cubicBezTo>
                    <a:pt x="2522" y="1101"/>
                    <a:pt x="2671" y="956"/>
                    <a:pt x="2584" y="774"/>
                  </a:cubicBezTo>
                  <a:cubicBezTo>
                    <a:pt x="2331" y="252"/>
                    <a:pt x="1845" y="1"/>
                    <a:pt x="135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251306" y="1685256"/>
              <a:ext cx="74453" cy="17305"/>
            </a:xfrm>
            <a:custGeom>
              <a:avLst/>
              <a:gdLst/>
              <a:ahLst/>
              <a:cxnLst/>
              <a:rect l="l" t="t" r="r" b="b"/>
              <a:pathLst>
                <a:path w="2263" h="526" extrusionOk="0">
                  <a:moveTo>
                    <a:pt x="2045" y="1"/>
                  </a:moveTo>
                  <a:cubicBezTo>
                    <a:pt x="2038" y="1"/>
                    <a:pt x="2032" y="1"/>
                    <a:pt x="2025" y="2"/>
                  </a:cubicBezTo>
                  <a:lnTo>
                    <a:pt x="298" y="73"/>
                  </a:lnTo>
                  <a:cubicBezTo>
                    <a:pt x="1" y="85"/>
                    <a:pt x="13" y="526"/>
                    <a:pt x="310" y="526"/>
                  </a:cubicBezTo>
                  <a:lnTo>
                    <a:pt x="322" y="526"/>
                  </a:lnTo>
                  <a:lnTo>
                    <a:pt x="2037" y="443"/>
                  </a:lnTo>
                  <a:cubicBezTo>
                    <a:pt x="2168" y="443"/>
                    <a:pt x="2263" y="335"/>
                    <a:pt x="2251" y="216"/>
                  </a:cubicBezTo>
                  <a:cubicBezTo>
                    <a:pt x="2262" y="93"/>
                    <a:pt x="2157" y="1"/>
                    <a:pt x="2045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3192546" y="1729967"/>
              <a:ext cx="38460" cy="76032"/>
            </a:xfrm>
            <a:custGeom>
              <a:avLst/>
              <a:gdLst/>
              <a:ahLst/>
              <a:cxnLst/>
              <a:rect l="l" t="t" r="r" b="b"/>
              <a:pathLst>
                <a:path w="1169" h="2311" extrusionOk="0">
                  <a:moveTo>
                    <a:pt x="441" y="0"/>
                  </a:moveTo>
                  <a:cubicBezTo>
                    <a:pt x="322" y="0"/>
                    <a:pt x="215" y="84"/>
                    <a:pt x="203" y="203"/>
                  </a:cubicBezTo>
                  <a:lnTo>
                    <a:pt x="13" y="2060"/>
                  </a:lnTo>
                  <a:cubicBezTo>
                    <a:pt x="1" y="2132"/>
                    <a:pt x="37" y="2203"/>
                    <a:pt x="84" y="2251"/>
                  </a:cubicBezTo>
                  <a:cubicBezTo>
                    <a:pt x="120" y="2286"/>
                    <a:pt x="179" y="2310"/>
                    <a:pt x="227" y="2310"/>
                  </a:cubicBezTo>
                  <a:lnTo>
                    <a:pt x="275" y="2298"/>
                  </a:lnTo>
                  <a:lnTo>
                    <a:pt x="906" y="2191"/>
                  </a:lnTo>
                  <a:cubicBezTo>
                    <a:pt x="1168" y="2134"/>
                    <a:pt x="1113" y="1748"/>
                    <a:pt x="867" y="1748"/>
                  </a:cubicBezTo>
                  <a:cubicBezTo>
                    <a:pt x="856" y="1748"/>
                    <a:pt x="845" y="1749"/>
                    <a:pt x="834" y="1751"/>
                  </a:cubicBezTo>
                  <a:lnTo>
                    <a:pt x="489" y="1810"/>
                  </a:lnTo>
                  <a:lnTo>
                    <a:pt x="644" y="250"/>
                  </a:lnTo>
                  <a:cubicBezTo>
                    <a:pt x="656" y="119"/>
                    <a:pt x="560" y="12"/>
                    <a:pt x="441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2904239" y="3079838"/>
              <a:ext cx="1216708" cy="598583"/>
            </a:xfrm>
            <a:custGeom>
              <a:avLst/>
              <a:gdLst/>
              <a:ahLst/>
              <a:cxnLst/>
              <a:rect l="l" t="t" r="r" b="b"/>
              <a:pathLst>
                <a:path w="36982" h="18194" extrusionOk="0">
                  <a:moveTo>
                    <a:pt x="36458" y="0"/>
                  </a:moveTo>
                  <a:lnTo>
                    <a:pt x="275" y="6275"/>
                  </a:lnTo>
                  <a:lnTo>
                    <a:pt x="1" y="17526"/>
                  </a:lnTo>
                  <a:cubicBezTo>
                    <a:pt x="4978" y="17645"/>
                    <a:pt x="9895" y="17907"/>
                    <a:pt x="14884" y="18014"/>
                  </a:cubicBezTo>
                  <a:cubicBezTo>
                    <a:pt x="18476" y="18104"/>
                    <a:pt x="22068" y="18194"/>
                    <a:pt x="25650" y="18194"/>
                  </a:cubicBezTo>
                  <a:cubicBezTo>
                    <a:pt x="25867" y="18194"/>
                    <a:pt x="26085" y="18194"/>
                    <a:pt x="26302" y="18193"/>
                  </a:cubicBezTo>
                  <a:cubicBezTo>
                    <a:pt x="29862" y="18181"/>
                    <a:pt x="33422" y="18098"/>
                    <a:pt x="36982" y="17919"/>
                  </a:cubicBezTo>
                  <a:cubicBezTo>
                    <a:pt x="36839" y="11942"/>
                    <a:pt x="36589" y="5977"/>
                    <a:pt x="36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2913517" y="3157351"/>
              <a:ext cx="1171799" cy="209672"/>
            </a:xfrm>
            <a:custGeom>
              <a:avLst/>
              <a:gdLst/>
              <a:ahLst/>
              <a:cxnLst/>
              <a:rect l="l" t="t" r="r" b="b"/>
              <a:pathLst>
                <a:path w="35617" h="6373" extrusionOk="0">
                  <a:moveTo>
                    <a:pt x="35368" y="0"/>
                  </a:moveTo>
                  <a:cubicBezTo>
                    <a:pt x="35359" y="0"/>
                    <a:pt x="35351" y="1"/>
                    <a:pt x="35342" y="2"/>
                  </a:cubicBezTo>
                  <a:lnTo>
                    <a:pt x="290" y="5919"/>
                  </a:lnTo>
                  <a:cubicBezTo>
                    <a:pt x="0" y="5942"/>
                    <a:pt x="38" y="6372"/>
                    <a:pt x="316" y="6372"/>
                  </a:cubicBezTo>
                  <a:cubicBezTo>
                    <a:pt x="323" y="6372"/>
                    <a:pt x="330" y="6372"/>
                    <a:pt x="338" y="6371"/>
                  </a:cubicBezTo>
                  <a:lnTo>
                    <a:pt x="374" y="6360"/>
                  </a:lnTo>
                  <a:lnTo>
                    <a:pt x="35414" y="442"/>
                  </a:lnTo>
                  <a:cubicBezTo>
                    <a:pt x="35533" y="430"/>
                    <a:pt x="35616" y="311"/>
                    <a:pt x="35592" y="192"/>
                  </a:cubicBezTo>
                  <a:cubicBezTo>
                    <a:pt x="35570" y="71"/>
                    <a:pt x="35476" y="0"/>
                    <a:pt x="35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2905423" y="3326624"/>
              <a:ext cx="190392" cy="326697"/>
            </a:xfrm>
            <a:custGeom>
              <a:avLst/>
              <a:gdLst/>
              <a:ahLst/>
              <a:cxnLst/>
              <a:rect l="l" t="t" r="r" b="b"/>
              <a:pathLst>
                <a:path w="5787" h="9930" extrusionOk="0">
                  <a:moveTo>
                    <a:pt x="5585" y="0"/>
                  </a:moveTo>
                  <a:cubicBezTo>
                    <a:pt x="5454" y="0"/>
                    <a:pt x="5346" y="83"/>
                    <a:pt x="5335" y="202"/>
                  </a:cubicBezTo>
                  <a:cubicBezTo>
                    <a:pt x="5025" y="3905"/>
                    <a:pt x="3144" y="7299"/>
                    <a:pt x="179" y="9537"/>
                  </a:cubicBezTo>
                  <a:cubicBezTo>
                    <a:pt x="1" y="9656"/>
                    <a:pt x="96" y="9930"/>
                    <a:pt x="310" y="9930"/>
                  </a:cubicBezTo>
                  <a:cubicBezTo>
                    <a:pt x="358" y="9930"/>
                    <a:pt x="405" y="9918"/>
                    <a:pt x="441" y="9894"/>
                  </a:cubicBezTo>
                  <a:cubicBezTo>
                    <a:pt x="3513" y="7584"/>
                    <a:pt x="5454" y="4072"/>
                    <a:pt x="5787" y="238"/>
                  </a:cubicBezTo>
                  <a:cubicBezTo>
                    <a:pt x="5787" y="119"/>
                    <a:pt x="5704" y="12"/>
                    <a:pt x="5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3878061" y="3190778"/>
              <a:ext cx="278301" cy="247540"/>
            </a:xfrm>
            <a:custGeom>
              <a:avLst/>
              <a:gdLst/>
              <a:ahLst/>
              <a:cxnLst/>
              <a:rect l="l" t="t" r="r" b="b"/>
              <a:pathLst>
                <a:path w="8459" h="7524" extrusionOk="0">
                  <a:moveTo>
                    <a:pt x="242" y="0"/>
                  </a:moveTo>
                  <a:cubicBezTo>
                    <a:pt x="221" y="0"/>
                    <a:pt x="200" y="3"/>
                    <a:pt x="179" y="10"/>
                  </a:cubicBezTo>
                  <a:cubicBezTo>
                    <a:pt x="60" y="45"/>
                    <a:pt x="1" y="176"/>
                    <a:pt x="36" y="295"/>
                  </a:cubicBezTo>
                  <a:cubicBezTo>
                    <a:pt x="1144" y="3903"/>
                    <a:pt x="4370" y="6796"/>
                    <a:pt x="8085" y="7510"/>
                  </a:cubicBezTo>
                  <a:lnTo>
                    <a:pt x="8121" y="7510"/>
                  </a:lnTo>
                  <a:lnTo>
                    <a:pt x="8121" y="7522"/>
                  </a:lnTo>
                  <a:cubicBezTo>
                    <a:pt x="8128" y="7523"/>
                    <a:pt x="8136" y="7523"/>
                    <a:pt x="8143" y="7523"/>
                  </a:cubicBezTo>
                  <a:cubicBezTo>
                    <a:pt x="8421" y="7523"/>
                    <a:pt x="8458" y="7093"/>
                    <a:pt x="8168" y="7070"/>
                  </a:cubicBezTo>
                  <a:cubicBezTo>
                    <a:pt x="4620" y="6391"/>
                    <a:pt x="1525" y="3617"/>
                    <a:pt x="465" y="164"/>
                  </a:cubicBezTo>
                  <a:cubicBezTo>
                    <a:pt x="436" y="66"/>
                    <a:pt x="341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1687939" y="2714742"/>
              <a:ext cx="599767" cy="575553"/>
            </a:xfrm>
            <a:custGeom>
              <a:avLst/>
              <a:gdLst/>
              <a:ahLst/>
              <a:cxnLst/>
              <a:rect l="l" t="t" r="r" b="b"/>
              <a:pathLst>
                <a:path w="18230" h="17494" extrusionOk="0">
                  <a:moveTo>
                    <a:pt x="1489" y="1"/>
                  </a:moveTo>
                  <a:lnTo>
                    <a:pt x="1" y="12407"/>
                  </a:lnTo>
                  <a:cubicBezTo>
                    <a:pt x="3275" y="14062"/>
                    <a:pt x="6692" y="15717"/>
                    <a:pt x="9990" y="17324"/>
                  </a:cubicBezTo>
                  <a:cubicBezTo>
                    <a:pt x="10228" y="17437"/>
                    <a:pt x="10481" y="17494"/>
                    <a:pt x="10734" y="17494"/>
                  </a:cubicBezTo>
                  <a:cubicBezTo>
                    <a:pt x="10987" y="17494"/>
                    <a:pt x="11240" y="17437"/>
                    <a:pt x="11479" y="17324"/>
                  </a:cubicBezTo>
                  <a:cubicBezTo>
                    <a:pt x="11955" y="17098"/>
                    <a:pt x="12312" y="16681"/>
                    <a:pt x="12467" y="16169"/>
                  </a:cubicBezTo>
                  <a:cubicBezTo>
                    <a:pt x="12525" y="16175"/>
                    <a:pt x="12584" y="16177"/>
                    <a:pt x="12643" y="16177"/>
                  </a:cubicBezTo>
                  <a:cubicBezTo>
                    <a:pt x="13109" y="16177"/>
                    <a:pt x="13570" y="16010"/>
                    <a:pt x="13919" y="15693"/>
                  </a:cubicBezTo>
                  <a:cubicBezTo>
                    <a:pt x="14324" y="15336"/>
                    <a:pt x="14562" y="14836"/>
                    <a:pt x="14586" y="14300"/>
                  </a:cubicBezTo>
                  <a:cubicBezTo>
                    <a:pt x="15122" y="14288"/>
                    <a:pt x="15646" y="14062"/>
                    <a:pt x="16027" y="13681"/>
                  </a:cubicBezTo>
                  <a:cubicBezTo>
                    <a:pt x="16396" y="13324"/>
                    <a:pt x="16598" y="12847"/>
                    <a:pt x="16598" y="12335"/>
                  </a:cubicBezTo>
                  <a:cubicBezTo>
                    <a:pt x="17253" y="12300"/>
                    <a:pt x="17836" y="11859"/>
                    <a:pt x="18039" y="11240"/>
                  </a:cubicBezTo>
                  <a:cubicBezTo>
                    <a:pt x="18229" y="10585"/>
                    <a:pt x="18015" y="9895"/>
                    <a:pt x="17503" y="9454"/>
                  </a:cubicBezTo>
                  <a:lnTo>
                    <a:pt x="8943" y="2537"/>
                  </a:lnTo>
                  <a:cubicBezTo>
                    <a:pt x="6907" y="882"/>
                    <a:pt x="4109" y="298"/>
                    <a:pt x="1489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2050306" y="3210058"/>
              <a:ext cx="63859" cy="47244"/>
            </a:xfrm>
            <a:custGeom>
              <a:avLst/>
              <a:gdLst/>
              <a:ahLst/>
              <a:cxnLst/>
              <a:rect l="l" t="t" r="r" b="b"/>
              <a:pathLst>
                <a:path w="1941" h="1436" extrusionOk="0">
                  <a:moveTo>
                    <a:pt x="322" y="0"/>
                  </a:moveTo>
                  <a:cubicBezTo>
                    <a:pt x="137" y="0"/>
                    <a:pt x="0" y="259"/>
                    <a:pt x="191" y="412"/>
                  </a:cubicBezTo>
                  <a:lnTo>
                    <a:pt x="1500" y="1388"/>
                  </a:lnTo>
                  <a:cubicBezTo>
                    <a:pt x="1536" y="1424"/>
                    <a:pt x="1584" y="1436"/>
                    <a:pt x="1631" y="1436"/>
                  </a:cubicBezTo>
                  <a:cubicBezTo>
                    <a:pt x="1846" y="1436"/>
                    <a:pt x="1941" y="1162"/>
                    <a:pt x="1774" y="1031"/>
                  </a:cubicBezTo>
                  <a:lnTo>
                    <a:pt x="465" y="55"/>
                  </a:lnTo>
                  <a:cubicBezTo>
                    <a:pt x="417" y="16"/>
                    <a:pt x="368" y="0"/>
                    <a:pt x="32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2113738" y="3141822"/>
              <a:ext cx="67017" cy="55173"/>
            </a:xfrm>
            <a:custGeom>
              <a:avLst/>
              <a:gdLst/>
              <a:ahLst/>
              <a:cxnLst/>
              <a:rect l="l" t="t" r="r" b="b"/>
              <a:pathLst>
                <a:path w="2037" h="1677" extrusionOk="0">
                  <a:moveTo>
                    <a:pt x="331" y="0"/>
                  </a:moveTo>
                  <a:cubicBezTo>
                    <a:pt x="149" y="0"/>
                    <a:pt x="1" y="242"/>
                    <a:pt x="180" y="402"/>
                  </a:cubicBezTo>
                  <a:lnTo>
                    <a:pt x="1585" y="1617"/>
                  </a:lnTo>
                  <a:cubicBezTo>
                    <a:pt x="1632" y="1652"/>
                    <a:pt x="1680" y="1676"/>
                    <a:pt x="1739" y="1676"/>
                  </a:cubicBezTo>
                  <a:cubicBezTo>
                    <a:pt x="1942" y="1676"/>
                    <a:pt x="2037" y="1426"/>
                    <a:pt x="1882" y="1283"/>
                  </a:cubicBezTo>
                  <a:lnTo>
                    <a:pt x="477" y="57"/>
                  </a:lnTo>
                  <a:cubicBezTo>
                    <a:pt x="430" y="17"/>
                    <a:pt x="379" y="0"/>
                    <a:pt x="331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2176841" y="3071942"/>
              <a:ext cx="71294" cy="58825"/>
            </a:xfrm>
            <a:custGeom>
              <a:avLst/>
              <a:gdLst/>
              <a:ahLst/>
              <a:cxnLst/>
              <a:rect l="l" t="t" r="r" b="b"/>
              <a:pathLst>
                <a:path w="2167" h="1788" extrusionOk="0">
                  <a:moveTo>
                    <a:pt x="327" y="0"/>
                  </a:moveTo>
                  <a:cubicBezTo>
                    <a:pt x="147" y="0"/>
                    <a:pt x="1" y="248"/>
                    <a:pt x="179" y="407"/>
                  </a:cubicBezTo>
                  <a:lnTo>
                    <a:pt x="1714" y="1728"/>
                  </a:lnTo>
                  <a:cubicBezTo>
                    <a:pt x="1762" y="1764"/>
                    <a:pt x="1810" y="1788"/>
                    <a:pt x="1869" y="1788"/>
                  </a:cubicBezTo>
                  <a:cubicBezTo>
                    <a:pt x="2072" y="1788"/>
                    <a:pt x="2167" y="1526"/>
                    <a:pt x="2012" y="1395"/>
                  </a:cubicBezTo>
                  <a:lnTo>
                    <a:pt x="476" y="62"/>
                  </a:lnTo>
                  <a:cubicBezTo>
                    <a:pt x="428" y="18"/>
                    <a:pt x="376" y="0"/>
                    <a:pt x="327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1760024" y="2685362"/>
              <a:ext cx="316531" cy="169271"/>
            </a:xfrm>
            <a:custGeom>
              <a:avLst/>
              <a:gdLst/>
              <a:ahLst/>
              <a:cxnLst/>
              <a:rect l="l" t="t" r="r" b="b"/>
              <a:pathLst>
                <a:path w="9621" h="5145" extrusionOk="0">
                  <a:moveTo>
                    <a:pt x="7204" y="1"/>
                  </a:moveTo>
                  <a:lnTo>
                    <a:pt x="132" y="3703"/>
                  </a:lnTo>
                  <a:cubicBezTo>
                    <a:pt x="1" y="4061"/>
                    <a:pt x="179" y="4465"/>
                    <a:pt x="536" y="4632"/>
                  </a:cubicBezTo>
                  <a:cubicBezTo>
                    <a:pt x="760" y="4740"/>
                    <a:pt x="1013" y="4768"/>
                    <a:pt x="1270" y="4768"/>
                  </a:cubicBezTo>
                  <a:cubicBezTo>
                    <a:pt x="1411" y="4768"/>
                    <a:pt x="1552" y="4760"/>
                    <a:pt x="1691" y="4751"/>
                  </a:cubicBezTo>
                  <a:lnTo>
                    <a:pt x="4418" y="4561"/>
                  </a:lnTo>
                  <a:cubicBezTo>
                    <a:pt x="4589" y="4550"/>
                    <a:pt x="4759" y="4545"/>
                    <a:pt x="4928" y="4545"/>
                  </a:cubicBezTo>
                  <a:cubicBezTo>
                    <a:pt x="6472" y="4545"/>
                    <a:pt x="7969" y="4951"/>
                    <a:pt x="9514" y="5144"/>
                  </a:cubicBezTo>
                  <a:cubicBezTo>
                    <a:pt x="9621" y="3156"/>
                    <a:pt x="8764" y="1251"/>
                    <a:pt x="7204" y="1"/>
                  </a:cubicBezTo>
                  <a:close/>
                </a:path>
              </a:pathLst>
            </a:custGeom>
            <a:solidFill>
              <a:srgbClr val="F0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671050" y="2628971"/>
              <a:ext cx="1097610" cy="664087"/>
            </a:xfrm>
            <a:custGeom>
              <a:avLst/>
              <a:gdLst/>
              <a:ahLst/>
              <a:cxnLst/>
              <a:rect l="l" t="t" r="r" b="b"/>
              <a:pathLst>
                <a:path w="33362" h="20185" extrusionOk="0">
                  <a:moveTo>
                    <a:pt x="12549" y="0"/>
                  </a:moveTo>
                  <a:cubicBezTo>
                    <a:pt x="10275" y="381"/>
                    <a:pt x="7823" y="857"/>
                    <a:pt x="5834" y="2024"/>
                  </a:cubicBezTo>
                  <a:cubicBezTo>
                    <a:pt x="1786" y="4393"/>
                    <a:pt x="0" y="9311"/>
                    <a:pt x="1584" y="13716"/>
                  </a:cubicBezTo>
                  <a:cubicBezTo>
                    <a:pt x="2980" y="17641"/>
                    <a:pt x="6690" y="20184"/>
                    <a:pt x="10748" y="20184"/>
                  </a:cubicBezTo>
                  <a:cubicBezTo>
                    <a:pt x="11257" y="20184"/>
                    <a:pt x="11772" y="20144"/>
                    <a:pt x="12288" y="20062"/>
                  </a:cubicBezTo>
                  <a:lnTo>
                    <a:pt x="30218" y="17978"/>
                  </a:lnTo>
                  <a:lnTo>
                    <a:pt x="33362" y="2334"/>
                  </a:lnTo>
                  <a:cubicBezTo>
                    <a:pt x="26504" y="1274"/>
                    <a:pt x="19479" y="488"/>
                    <a:pt x="12549" y="0"/>
                  </a:cubicBez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974360" y="2620055"/>
              <a:ext cx="449085" cy="43033"/>
            </a:xfrm>
            <a:custGeom>
              <a:avLst/>
              <a:gdLst/>
              <a:ahLst/>
              <a:cxnLst/>
              <a:rect l="l" t="t" r="r" b="b"/>
              <a:pathLst>
                <a:path w="13650" h="1308" extrusionOk="0">
                  <a:moveTo>
                    <a:pt x="3491" y="0"/>
                  </a:moveTo>
                  <a:cubicBezTo>
                    <a:pt x="3482" y="0"/>
                    <a:pt x="3473" y="3"/>
                    <a:pt x="3461" y="9"/>
                  </a:cubicBezTo>
                  <a:cubicBezTo>
                    <a:pt x="2949" y="92"/>
                    <a:pt x="2426" y="152"/>
                    <a:pt x="1878" y="223"/>
                  </a:cubicBezTo>
                  <a:cubicBezTo>
                    <a:pt x="1342" y="295"/>
                    <a:pt x="806" y="366"/>
                    <a:pt x="282" y="450"/>
                  </a:cubicBezTo>
                  <a:cubicBezTo>
                    <a:pt x="0" y="495"/>
                    <a:pt x="50" y="894"/>
                    <a:pt x="310" y="894"/>
                  </a:cubicBezTo>
                  <a:cubicBezTo>
                    <a:pt x="324" y="894"/>
                    <a:pt x="339" y="893"/>
                    <a:pt x="354" y="890"/>
                  </a:cubicBezTo>
                  <a:cubicBezTo>
                    <a:pt x="866" y="807"/>
                    <a:pt x="1414" y="747"/>
                    <a:pt x="1937" y="676"/>
                  </a:cubicBezTo>
                  <a:cubicBezTo>
                    <a:pt x="2461" y="604"/>
                    <a:pt x="2997" y="533"/>
                    <a:pt x="3509" y="450"/>
                  </a:cubicBezTo>
                  <a:lnTo>
                    <a:pt x="13308" y="1307"/>
                  </a:lnTo>
                  <a:lnTo>
                    <a:pt x="13332" y="1307"/>
                  </a:lnTo>
                  <a:cubicBezTo>
                    <a:pt x="13336" y="1307"/>
                    <a:pt x="13340" y="1307"/>
                    <a:pt x="13343" y="1307"/>
                  </a:cubicBezTo>
                  <a:cubicBezTo>
                    <a:pt x="13630" y="1307"/>
                    <a:pt x="13649" y="878"/>
                    <a:pt x="13356" y="866"/>
                  </a:cubicBezTo>
                  <a:lnTo>
                    <a:pt x="3521" y="9"/>
                  </a:lnTo>
                  <a:cubicBezTo>
                    <a:pt x="3509" y="3"/>
                    <a:pt x="3500" y="0"/>
                    <a:pt x="3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815154" y="3222494"/>
              <a:ext cx="604505" cy="76723"/>
            </a:xfrm>
            <a:custGeom>
              <a:avLst/>
              <a:gdLst/>
              <a:ahLst/>
              <a:cxnLst/>
              <a:rect l="l" t="t" r="r" b="b"/>
              <a:pathLst>
                <a:path w="18374" h="2332" extrusionOk="0">
                  <a:moveTo>
                    <a:pt x="323" y="0"/>
                  </a:moveTo>
                  <a:cubicBezTo>
                    <a:pt x="131" y="0"/>
                    <a:pt x="1" y="290"/>
                    <a:pt x="216" y="427"/>
                  </a:cubicBezTo>
                  <a:cubicBezTo>
                    <a:pt x="2204" y="1665"/>
                    <a:pt x="4502" y="2332"/>
                    <a:pt x="6848" y="2332"/>
                  </a:cubicBezTo>
                  <a:cubicBezTo>
                    <a:pt x="7360" y="2332"/>
                    <a:pt x="7884" y="2296"/>
                    <a:pt x="8396" y="2236"/>
                  </a:cubicBezTo>
                  <a:cubicBezTo>
                    <a:pt x="10336" y="1974"/>
                    <a:pt x="12265" y="1772"/>
                    <a:pt x="14146" y="1558"/>
                  </a:cubicBezTo>
                  <a:cubicBezTo>
                    <a:pt x="15468" y="1415"/>
                    <a:pt x="16813" y="1260"/>
                    <a:pt x="18159" y="1105"/>
                  </a:cubicBezTo>
                  <a:cubicBezTo>
                    <a:pt x="18278" y="1081"/>
                    <a:pt x="18373" y="974"/>
                    <a:pt x="18361" y="855"/>
                  </a:cubicBezTo>
                  <a:cubicBezTo>
                    <a:pt x="18337" y="736"/>
                    <a:pt x="18230" y="653"/>
                    <a:pt x="18111" y="653"/>
                  </a:cubicBezTo>
                  <a:cubicBezTo>
                    <a:pt x="16754" y="820"/>
                    <a:pt x="15420" y="962"/>
                    <a:pt x="14087" y="1117"/>
                  </a:cubicBezTo>
                  <a:cubicBezTo>
                    <a:pt x="12218" y="1320"/>
                    <a:pt x="10265" y="1534"/>
                    <a:pt x="8336" y="1796"/>
                  </a:cubicBezTo>
                  <a:cubicBezTo>
                    <a:pt x="7839" y="1858"/>
                    <a:pt x="7340" y="1889"/>
                    <a:pt x="6843" y="1889"/>
                  </a:cubicBezTo>
                  <a:cubicBezTo>
                    <a:pt x="4593" y="1889"/>
                    <a:pt x="2376" y="1255"/>
                    <a:pt x="454" y="46"/>
                  </a:cubicBezTo>
                  <a:cubicBezTo>
                    <a:pt x="410" y="14"/>
                    <a:pt x="365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521068" y="2675821"/>
              <a:ext cx="87020" cy="564630"/>
            </a:xfrm>
            <a:custGeom>
              <a:avLst/>
              <a:gdLst/>
              <a:ahLst/>
              <a:cxnLst/>
              <a:rect l="l" t="t" r="r" b="b"/>
              <a:pathLst>
                <a:path w="2645" h="17162" extrusionOk="0">
                  <a:moveTo>
                    <a:pt x="2389" y="1"/>
                  </a:moveTo>
                  <a:cubicBezTo>
                    <a:pt x="2285" y="1"/>
                    <a:pt x="2190" y="79"/>
                    <a:pt x="2180" y="195"/>
                  </a:cubicBezTo>
                  <a:lnTo>
                    <a:pt x="25" y="16912"/>
                  </a:lnTo>
                  <a:cubicBezTo>
                    <a:pt x="1" y="17031"/>
                    <a:pt x="96" y="17150"/>
                    <a:pt x="215" y="17162"/>
                  </a:cubicBezTo>
                  <a:lnTo>
                    <a:pt x="239" y="17162"/>
                  </a:lnTo>
                  <a:cubicBezTo>
                    <a:pt x="346" y="17162"/>
                    <a:pt x="453" y="17078"/>
                    <a:pt x="465" y="16971"/>
                  </a:cubicBezTo>
                  <a:lnTo>
                    <a:pt x="2620" y="255"/>
                  </a:lnTo>
                  <a:cubicBezTo>
                    <a:pt x="2644" y="124"/>
                    <a:pt x="2549" y="17"/>
                    <a:pt x="2430" y="5"/>
                  </a:cubicBezTo>
                  <a:cubicBezTo>
                    <a:pt x="2416" y="2"/>
                    <a:pt x="240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1684814" y="2990744"/>
              <a:ext cx="299324" cy="294554"/>
            </a:xfrm>
            <a:custGeom>
              <a:avLst/>
              <a:gdLst/>
              <a:ahLst/>
              <a:cxnLst/>
              <a:rect l="l" t="t" r="r" b="b"/>
              <a:pathLst>
                <a:path w="9098" h="8953" extrusionOk="0">
                  <a:moveTo>
                    <a:pt x="363" y="0"/>
                  </a:moveTo>
                  <a:cubicBezTo>
                    <a:pt x="227" y="0"/>
                    <a:pt x="97" y="32"/>
                    <a:pt x="1" y="101"/>
                  </a:cubicBezTo>
                  <a:lnTo>
                    <a:pt x="1" y="5447"/>
                  </a:lnTo>
                  <a:cubicBezTo>
                    <a:pt x="1" y="5863"/>
                    <a:pt x="370" y="6137"/>
                    <a:pt x="751" y="6340"/>
                  </a:cubicBezTo>
                  <a:cubicBezTo>
                    <a:pt x="944" y="6442"/>
                    <a:pt x="1156" y="6493"/>
                    <a:pt x="1367" y="6493"/>
                  </a:cubicBezTo>
                  <a:cubicBezTo>
                    <a:pt x="1573" y="6493"/>
                    <a:pt x="1778" y="6445"/>
                    <a:pt x="1965" y="6351"/>
                  </a:cubicBezTo>
                  <a:cubicBezTo>
                    <a:pt x="2282" y="6924"/>
                    <a:pt x="2931" y="7294"/>
                    <a:pt x="3571" y="7294"/>
                  </a:cubicBezTo>
                  <a:cubicBezTo>
                    <a:pt x="3796" y="7294"/>
                    <a:pt x="4020" y="7248"/>
                    <a:pt x="4227" y="7149"/>
                  </a:cubicBezTo>
                  <a:cubicBezTo>
                    <a:pt x="4323" y="7637"/>
                    <a:pt x="4704" y="7971"/>
                    <a:pt x="5180" y="8102"/>
                  </a:cubicBezTo>
                  <a:cubicBezTo>
                    <a:pt x="5308" y="8138"/>
                    <a:pt x="5438" y="8156"/>
                    <a:pt x="5567" y="8156"/>
                  </a:cubicBezTo>
                  <a:cubicBezTo>
                    <a:pt x="5938" y="8156"/>
                    <a:pt x="6296" y="8007"/>
                    <a:pt x="6561" y="7733"/>
                  </a:cubicBezTo>
                  <a:cubicBezTo>
                    <a:pt x="6621" y="8245"/>
                    <a:pt x="6978" y="8768"/>
                    <a:pt x="7478" y="8899"/>
                  </a:cubicBezTo>
                  <a:cubicBezTo>
                    <a:pt x="7608" y="8934"/>
                    <a:pt x="7748" y="8952"/>
                    <a:pt x="7883" y="8952"/>
                  </a:cubicBezTo>
                  <a:cubicBezTo>
                    <a:pt x="8268" y="8952"/>
                    <a:pt x="8624" y="8802"/>
                    <a:pt x="8668" y="8423"/>
                  </a:cubicBezTo>
                  <a:lnTo>
                    <a:pt x="9014" y="5566"/>
                  </a:lnTo>
                  <a:cubicBezTo>
                    <a:pt x="9061" y="5197"/>
                    <a:pt x="9097" y="4804"/>
                    <a:pt x="8978" y="4458"/>
                  </a:cubicBezTo>
                  <a:cubicBezTo>
                    <a:pt x="8893" y="4152"/>
                    <a:pt x="8612" y="3948"/>
                    <a:pt x="8308" y="3948"/>
                  </a:cubicBezTo>
                  <a:cubicBezTo>
                    <a:pt x="8269" y="3948"/>
                    <a:pt x="8231" y="3952"/>
                    <a:pt x="8192" y="3958"/>
                  </a:cubicBezTo>
                  <a:lnTo>
                    <a:pt x="7192" y="5768"/>
                  </a:lnTo>
                  <a:cubicBezTo>
                    <a:pt x="7109" y="4732"/>
                    <a:pt x="7013" y="3684"/>
                    <a:pt x="6930" y="2637"/>
                  </a:cubicBezTo>
                  <a:cubicBezTo>
                    <a:pt x="6918" y="2363"/>
                    <a:pt x="6871" y="2089"/>
                    <a:pt x="6775" y="1839"/>
                  </a:cubicBezTo>
                  <a:cubicBezTo>
                    <a:pt x="6656" y="1589"/>
                    <a:pt x="6430" y="1327"/>
                    <a:pt x="6156" y="1303"/>
                  </a:cubicBezTo>
                  <a:cubicBezTo>
                    <a:pt x="5632" y="2339"/>
                    <a:pt x="5108" y="3553"/>
                    <a:pt x="4585" y="4577"/>
                  </a:cubicBezTo>
                  <a:cubicBezTo>
                    <a:pt x="4561" y="3768"/>
                    <a:pt x="4549" y="2970"/>
                    <a:pt x="4525" y="2160"/>
                  </a:cubicBezTo>
                  <a:cubicBezTo>
                    <a:pt x="4525" y="1779"/>
                    <a:pt x="4513" y="1387"/>
                    <a:pt x="4323" y="1053"/>
                  </a:cubicBezTo>
                  <a:cubicBezTo>
                    <a:pt x="4186" y="814"/>
                    <a:pt x="4031" y="679"/>
                    <a:pt x="3827" y="679"/>
                  </a:cubicBezTo>
                  <a:cubicBezTo>
                    <a:pt x="3746" y="679"/>
                    <a:pt x="3658" y="700"/>
                    <a:pt x="3561" y="744"/>
                  </a:cubicBezTo>
                  <a:lnTo>
                    <a:pt x="2120" y="3804"/>
                  </a:lnTo>
                  <a:lnTo>
                    <a:pt x="1346" y="1077"/>
                  </a:lnTo>
                  <a:cubicBezTo>
                    <a:pt x="1275" y="756"/>
                    <a:pt x="1144" y="470"/>
                    <a:pt x="941" y="220"/>
                  </a:cubicBezTo>
                  <a:cubicBezTo>
                    <a:pt x="810" y="81"/>
                    <a:pt x="579" y="0"/>
                    <a:pt x="363" y="0"/>
                  </a:cubicBezTo>
                  <a:close/>
                </a:path>
              </a:pathLst>
            </a:custGeom>
            <a:solidFill>
              <a:srgbClr val="F0C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1737323" y="3087405"/>
              <a:ext cx="32472" cy="120940"/>
            </a:xfrm>
            <a:custGeom>
              <a:avLst/>
              <a:gdLst/>
              <a:ahLst/>
              <a:cxnLst/>
              <a:rect l="l" t="t" r="r" b="b"/>
              <a:pathLst>
                <a:path w="987" h="3676" extrusionOk="0">
                  <a:moveTo>
                    <a:pt x="731" y="1"/>
                  </a:moveTo>
                  <a:cubicBezTo>
                    <a:pt x="634" y="1"/>
                    <a:pt x="538" y="58"/>
                    <a:pt x="512" y="187"/>
                  </a:cubicBezTo>
                  <a:lnTo>
                    <a:pt x="155" y="2056"/>
                  </a:lnTo>
                  <a:cubicBezTo>
                    <a:pt x="72" y="2413"/>
                    <a:pt x="0" y="3104"/>
                    <a:pt x="226" y="3556"/>
                  </a:cubicBezTo>
                  <a:cubicBezTo>
                    <a:pt x="262" y="3628"/>
                    <a:pt x="333" y="3675"/>
                    <a:pt x="417" y="3675"/>
                  </a:cubicBezTo>
                  <a:cubicBezTo>
                    <a:pt x="584" y="3675"/>
                    <a:pt x="691" y="3497"/>
                    <a:pt x="619" y="3354"/>
                  </a:cubicBezTo>
                  <a:cubicBezTo>
                    <a:pt x="500" y="3104"/>
                    <a:pt x="488" y="2663"/>
                    <a:pt x="584" y="2139"/>
                  </a:cubicBezTo>
                  <a:lnTo>
                    <a:pt x="953" y="270"/>
                  </a:lnTo>
                  <a:cubicBezTo>
                    <a:pt x="986" y="101"/>
                    <a:pt x="859" y="1"/>
                    <a:pt x="73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1812534" y="3127346"/>
              <a:ext cx="33986" cy="115874"/>
            </a:xfrm>
            <a:custGeom>
              <a:avLst/>
              <a:gdLst/>
              <a:ahLst/>
              <a:cxnLst/>
              <a:rect l="l" t="t" r="r" b="b"/>
              <a:pathLst>
                <a:path w="1033" h="3522" extrusionOk="0">
                  <a:moveTo>
                    <a:pt x="757" y="0"/>
                  </a:moveTo>
                  <a:cubicBezTo>
                    <a:pt x="664" y="0"/>
                    <a:pt x="572" y="56"/>
                    <a:pt x="548" y="187"/>
                  </a:cubicBezTo>
                  <a:lnTo>
                    <a:pt x="72" y="1938"/>
                  </a:lnTo>
                  <a:cubicBezTo>
                    <a:pt x="12" y="2271"/>
                    <a:pt x="0" y="2604"/>
                    <a:pt x="60" y="2926"/>
                  </a:cubicBezTo>
                  <a:cubicBezTo>
                    <a:pt x="72" y="3069"/>
                    <a:pt x="83" y="3188"/>
                    <a:pt x="83" y="3307"/>
                  </a:cubicBezTo>
                  <a:cubicBezTo>
                    <a:pt x="83" y="3426"/>
                    <a:pt x="191" y="3521"/>
                    <a:pt x="310" y="3521"/>
                  </a:cubicBezTo>
                  <a:cubicBezTo>
                    <a:pt x="429" y="3521"/>
                    <a:pt x="536" y="3414"/>
                    <a:pt x="524" y="3295"/>
                  </a:cubicBezTo>
                  <a:cubicBezTo>
                    <a:pt x="524" y="3176"/>
                    <a:pt x="512" y="3033"/>
                    <a:pt x="500" y="2890"/>
                  </a:cubicBezTo>
                  <a:cubicBezTo>
                    <a:pt x="453" y="2616"/>
                    <a:pt x="453" y="2330"/>
                    <a:pt x="500" y="2057"/>
                  </a:cubicBezTo>
                  <a:lnTo>
                    <a:pt x="976" y="294"/>
                  </a:lnTo>
                  <a:cubicBezTo>
                    <a:pt x="1033" y="118"/>
                    <a:pt x="893" y="0"/>
                    <a:pt x="757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891265" y="3165412"/>
              <a:ext cx="40631" cy="92679"/>
            </a:xfrm>
            <a:custGeom>
              <a:avLst/>
              <a:gdLst/>
              <a:ahLst/>
              <a:cxnLst/>
              <a:rect l="l" t="t" r="r" b="b"/>
              <a:pathLst>
                <a:path w="1235" h="2817" extrusionOk="0">
                  <a:moveTo>
                    <a:pt x="952" y="1"/>
                  </a:moveTo>
                  <a:cubicBezTo>
                    <a:pt x="871" y="1"/>
                    <a:pt x="790" y="45"/>
                    <a:pt x="750" y="149"/>
                  </a:cubicBezTo>
                  <a:lnTo>
                    <a:pt x="298" y="1340"/>
                  </a:lnTo>
                  <a:cubicBezTo>
                    <a:pt x="167" y="1733"/>
                    <a:pt x="72" y="2150"/>
                    <a:pt x="12" y="2566"/>
                  </a:cubicBezTo>
                  <a:cubicBezTo>
                    <a:pt x="0" y="2697"/>
                    <a:pt x="84" y="2805"/>
                    <a:pt x="203" y="2816"/>
                  </a:cubicBezTo>
                  <a:lnTo>
                    <a:pt x="238" y="2816"/>
                  </a:lnTo>
                  <a:cubicBezTo>
                    <a:pt x="346" y="2816"/>
                    <a:pt x="441" y="2733"/>
                    <a:pt x="465" y="2626"/>
                  </a:cubicBezTo>
                  <a:cubicBezTo>
                    <a:pt x="500" y="2245"/>
                    <a:pt x="596" y="1864"/>
                    <a:pt x="715" y="1495"/>
                  </a:cubicBezTo>
                  <a:lnTo>
                    <a:pt x="1167" y="304"/>
                  </a:lnTo>
                  <a:cubicBezTo>
                    <a:pt x="1235" y="131"/>
                    <a:pt x="1093" y="1"/>
                    <a:pt x="95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835436" y="767699"/>
            <a:ext cx="3191955" cy="1580266"/>
            <a:chOff x="835436" y="767699"/>
            <a:chExt cx="3191955" cy="1580266"/>
          </a:xfrm>
        </p:grpSpPr>
        <p:sp>
          <p:nvSpPr>
            <p:cNvPr id="700" name="Google Shape;700;p35"/>
            <p:cNvSpPr/>
            <p:nvPr/>
          </p:nvSpPr>
          <p:spPr>
            <a:xfrm>
              <a:off x="1459150" y="2010213"/>
              <a:ext cx="432825" cy="299450"/>
            </a:xfrm>
            <a:custGeom>
              <a:avLst/>
              <a:gdLst/>
              <a:ahLst/>
              <a:cxnLst/>
              <a:rect l="l" t="t" r="r" b="b"/>
              <a:pathLst>
                <a:path w="17313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10431" y="8727"/>
                  </a:lnTo>
                  <a:lnTo>
                    <a:pt x="12300" y="11978"/>
                  </a:lnTo>
                  <a:lnTo>
                    <a:pt x="14169" y="8727"/>
                  </a:lnTo>
                  <a:lnTo>
                    <a:pt x="17313" y="8727"/>
                  </a:lnTo>
                  <a:lnTo>
                    <a:pt x="1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2667225" y="2048336"/>
              <a:ext cx="432828" cy="299630"/>
            </a:xfrm>
            <a:custGeom>
              <a:avLst/>
              <a:gdLst/>
              <a:ahLst/>
              <a:cxnLst/>
              <a:rect l="l" t="t" r="r" b="b"/>
              <a:pathLst>
                <a:path w="17301" h="11978" extrusionOk="0">
                  <a:moveTo>
                    <a:pt x="1" y="0"/>
                  </a:moveTo>
                  <a:lnTo>
                    <a:pt x="1" y="8727"/>
                  </a:lnTo>
                  <a:lnTo>
                    <a:pt x="3132" y="8727"/>
                  </a:lnTo>
                  <a:lnTo>
                    <a:pt x="5013" y="11978"/>
                  </a:lnTo>
                  <a:lnTo>
                    <a:pt x="6883" y="8727"/>
                  </a:lnTo>
                  <a:lnTo>
                    <a:pt x="17301" y="8727"/>
                  </a:lnTo>
                  <a:lnTo>
                    <a:pt x="173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692363" y="938827"/>
              <a:ext cx="137322" cy="13732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3778338" y="1168475"/>
              <a:ext cx="249053" cy="249582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 rot="4748222">
              <a:off x="2596632" y="1225622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 rot="4748222">
              <a:off x="847082" y="1330822"/>
              <a:ext cx="135009" cy="135278"/>
            </a:xfrm>
            <a:custGeom>
              <a:avLst/>
              <a:gdLst/>
              <a:ahLst/>
              <a:cxnLst/>
              <a:rect l="l" t="t" r="r" b="b"/>
              <a:pathLst>
                <a:path w="6120" h="6133" extrusionOk="0">
                  <a:moveTo>
                    <a:pt x="1643" y="0"/>
                  </a:moveTo>
                  <a:lnTo>
                    <a:pt x="0" y="6132"/>
                  </a:lnTo>
                  <a:lnTo>
                    <a:pt x="6120" y="448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993713" y="767699"/>
              <a:ext cx="86102" cy="86102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5" y="1"/>
                  </a:moveTo>
                  <a:cubicBezTo>
                    <a:pt x="906" y="1"/>
                    <a:pt x="1" y="906"/>
                    <a:pt x="1" y="2025"/>
                  </a:cubicBezTo>
                  <a:cubicBezTo>
                    <a:pt x="1" y="3144"/>
                    <a:pt x="906" y="4049"/>
                    <a:pt x="2025" y="4049"/>
                  </a:cubicBezTo>
                  <a:cubicBezTo>
                    <a:pt x="3144" y="4049"/>
                    <a:pt x="4049" y="3144"/>
                    <a:pt x="4049" y="2025"/>
                  </a:cubicBezTo>
                  <a:cubicBezTo>
                    <a:pt x="4049" y="906"/>
                    <a:pt x="3144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11;p36">
            <a:extLst>
              <a:ext uri="{FF2B5EF4-FFF2-40B4-BE49-F238E27FC236}">
                <a16:creationId xmlns:a16="http://schemas.microsoft.com/office/drawing/2014/main" id="{B7D2A8CF-FC87-1708-E418-9219E99CE8DD}"/>
              </a:ext>
            </a:extLst>
          </p:cNvPr>
          <p:cNvSpPr/>
          <p:nvPr/>
        </p:nvSpPr>
        <p:spPr>
          <a:xfrm>
            <a:off x="5062443" y="853801"/>
            <a:ext cx="1340700" cy="134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" name="Google Shape;712;p36">
            <a:extLst>
              <a:ext uri="{FF2B5EF4-FFF2-40B4-BE49-F238E27FC236}">
                <a16:creationId xmlns:a16="http://schemas.microsoft.com/office/drawing/2014/main" id="{119B79A7-4925-207D-8D11-3D359FC07D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0279" y="2452699"/>
            <a:ext cx="6481793" cy="14765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chemeClr val="dk1"/>
                </a:solidFill>
              </a:rPr>
              <a:t>KẾT LUẬN VÀ HƯỚNG PHÁT TRIỂN</a:t>
            </a:r>
            <a:endParaRPr sz="4600" dirty="0">
              <a:solidFill>
                <a:schemeClr val="dk1"/>
              </a:solidFill>
            </a:endParaRPr>
          </a:p>
        </p:txBody>
      </p:sp>
      <p:sp>
        <p:nvSpPr>
          <p:cNvPr id="8" name="Google Shape;714;p36">
            <a:extLst>
              <a:ext uri="{FF2B5EF4-FFF2-40B4-BE49-F238E27FC236}">
                <a16:creationId xmlns:a16="http://schemas.microsoft.com/office/drawing/2014/main" id="{193A9B2B-31A2-215D-2D79-B2366DDDC53E}"/>
              </a:ext>
            </a:extLst>
          </p:cNvPr>
          <p:cNvSpPr txBox="1">
            <a:spLocks/>
          </p:cNvSpPr>
          <p:nvPr/>
        </p:nvSpPr>
        <p:spPr>
          <a:xfrm>
            <a:off x="4916343" y="1119851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000" dirty="0">
                <a:solidFill>
                  <a:srgbClr val="FFFFFF"/>
                </a:solidFill>
                <a:latin typeface="Mali Medium" panose="020B0604020202020204" charset="-34"/>
                <a:cs typeface="Mali Medium" panose="020B0604020202020204" charset="-34"/>
              </a:rPr>
              <a:t>05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D6601BC-207B-83BC-EF42-55BEB8D07E8D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4942B5-0110-6AA6-1EE8-6CF9BC38534F}"/>
              </a:ext>
            </a:extLst>
          </p:cNvPr>
          <p:cNvSpPr/>
          <p:nvPr/>
        </p:nvSpPr>
        <p:spPr>
          <a:xfrm>
            <a:off x="571500" y="381000"/>
            <a:ext cx="801624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li" panose="020B0604020202020204" charset="-34"/>
                <a:cs typeface="Mali" panose="020B0604020202020204" charset="-34"/>
              </a:rPr>
              <a:t>KẾT LUẬN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E02EF-05E5-4705-21F2-260993A4BCB9}"/>
              </a:ext>
            </a:extLst>
          </p:cNvPr>
          <p:cNvSpPr/>
          <p:nvPr/>
        </p:nvSpPr>
        <p:spPr>
          <a:xfrm>
            <a:off x="1219200" y="1748790"/>
            <a:ext cx="76504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thống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Hoàn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thiện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cơ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bản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web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ra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Rèn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luyện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nâng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cao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lực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bản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thân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C49EAA-AA46-7088-66DA-3A279E35D925}"/>
              </a:ext>
            </a:extLst>
          </p:cNvPr>
          <p:cNvSpPr/>
          <p:nvPr/>
        </p:nvSpPr>
        <p:spPr>
          <a:xfrm>
            <a:off x="1158240" y="2975610"/>
            <a:ext cx="5852160" cy="3886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Khó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khăn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điểm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chưa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đạt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trong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quá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trình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làm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đồ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án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ADFC6-4392-9045-51E6-C005D89ADE3E}"/>
              </a:ext>
            </a:extLst>
          </p:cNvPr>
          <p:cNvSpPr/>
          <p:nvPr/>
        </p:nvSpPr>
        <p:spPr>
          <a:xfrm>
            <a:off x="1219200" y="3474720"/>
            <a:ext cx="765048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Trải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tế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khảo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sát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chưa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đầy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đủ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còn gặp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khó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khăn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Còn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ít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dùng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tế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còn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lỗi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838829-347C-E85F-A70F-22ED5DD8EC3F}"/>
              </a:ext>
            </a:extLst>
          </p:cNvPr>
          <p:cNvSpPr/>
          <p:nvPr/>
        </p:nvSpPr>
        <p:spPr>
          <a:xfrm>
            <a:off x="1158240" y="1188720"/>
            <a:ext cx="5852160" cy="3886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Điểm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đã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đạt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được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trong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quá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trình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làm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đồ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mfortaa Medium" panose="020B0604020202020204" charset="0"/>
              </a:rPr>
              <a:t>án</a:t>
            </a:r>
            <a:r>
              <a:rPr lang="en-US" sz="1600" b="1" dirty="0">
                <a:solidFill>
                  <a:schemeClr val="tx1"/>
                </a:solidFill>
                <a:latin typeface="Comfortaa Medium" panose="020B0604020202020204" charset="0"/>
              </a:rPr>
              <a:t>: 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AEAAC1E-97F9-FF6E-CE1A-EA337CF40FB9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9900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4942B5-0110-6AA6-1EE8-6CF9BC38534F}"/>
              </a:ext>
            </a:extLst>
          </p:cNvPr>
          <p:cNvSpPr/>
          <p:nvPr/>
        </p:nvSpPr>
        <p:spPr>
          <a:xfrm>
            <a:off x="571500" y="381000"/>
            <a:ext cx="801624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ali" panose="020B0604020202020204" charset="-34"/>
                <a:cs typeface="Mali" panose="020B0604020202020204" charset="-34"/>
              </a:rPr>
              <a:t>HƯỚNG PHÁT TRIỂN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9900B464-0B2C-FBBE-2C4E-91A944A0C433}"/>
              </a:ext>
            </a:extLst>
          </p:cNvPr>
          <p:cNvSpPr/>
          <p:nvPr/>
        </p:nvSpPr>
        <p:spPr>
          <a:xfrm>
            <a:off x="1127760" y="2305050"/>
            <a:ext cx="7147560" cy="51054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Phát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triển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đa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nền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tảng</a:t>
            </a:r>
            <a:endParaRPr lang="en-US" b="1" dirty="0">
              <a:solidFill>
                <a:schemeClr val="accent2">
                  <a:lumMod val="10000"/>
                </a:schemeClr>
              </a:solidFill>
              <a:latin typeface="Comfortaa Medium" panose="020B060402020202020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F5C36C2D-3599-617D-7C41-5C5DB9C4632B}"/>
              </a:ext>
            </a:extLst>
          </p:cNvPr>
          <p:cNvSpPr/>
          <p:nvPr/>
        </p:nvSpPr>
        <p:spPr>
          <a:xfrm>
            <a:off x="1127760" y="1718310"/>
            <a:ext cx="7147560" cy="51054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Bổ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sung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các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biện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pháp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bảo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mật</a:t>
            </a:r>
            <a:endParaRPr lang="en-US" b="1" dirty="0">
              <a:solidFill>
                <a:schemeClr val="accent2">
                  <a:lumMod val="10000"/>
                </a:schemeClr>
              </a:solidFill>
              <a:latin typeface="Comfortaa Medium" panose="020B0604020202020204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DD0475F-4667-A0C1-EDDB-77F6F7BE9605}"/>
              </a:ext>
            </a:extLst>
          </p:cNvPr>
          <p:cNvSpPr/>
          <p:nvPr/>
        </p:nvSpPr>
        <p:spPr>
          <a:xfrm>
            <a:off x="1127760" y="1131570"/>
            <a:ext cx="7147560" cy="51054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Sử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dụng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AI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để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gợi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ý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việc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làm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84DBA5C-4004-BF2D-3F24-2782B1675853}"/>
              </a:ext>
            </a:extLst>
          </p:cNvPr>
          <p:cNvSpPr/>
          <p:nvPr/>
        </p:nvSpPr>
        <p:spPr>
          <a:xfrm>
            <a:off x="1127760" y="3478530"/>
            <a:ext cx="7147560" cy="51054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Đăng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nhập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bằng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tài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khoản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google,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gửi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thông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báo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về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email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BE63084-3E38-B4FD-5B25-E8969EA5DD47}"/>
              </a:ext>
            </a:extLst>
          </p:cNvPr>
          <p:cNvSpPr/>
          <p:nvPr/>
        </p:nvSpPr>
        <p:spPr>
          <a:xfrm>
            <a:off x="1127760" y="2891790"/>
            <a:ext cx="7147560" cy="51054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Hỗ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trợ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dịch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vụ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như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tư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vấn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nghề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nghiệp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,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huấn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luyện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kỹ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năng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phỏng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vấn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,…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52CEB81-E2BC-2ABB-853A-D2B8529D26DA}"/>
              </a:ext>
            </a:extLst>
          </p:cNvPr>
          <p:cNvSpPr/>
          <p:nvPr/>
        </p:nvSpPr>
        <p:spPr>
          <a:xfrm>
            <a:off x="1150620" y="4065270"/>
            <a:ext cx="7147560" cy="51054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Cải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thiện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giao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diện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và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trải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nghiệm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người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b="1" dirty="0" err="1">
                <a:solidFill>
                  <a:schemeClr val="accent2">
                    <a:lumMod val="10000"/>
                  </a:schemeClr>
                </a:solidFill>
                <a:latin typeface="Comfortaa Medium" panose="020B0604020202020204" charset="0"/>
              </a:rPr>
              <a:t>dùng</a:t>
            </a:r>
            <a:endParaRPr lang="en-US" b="1" dirty="0">
              <a:solidFill>
                <a:schemeClr val="accent2">
                  <a:lumMod val="10000"/>
                </a:schemeClr>
              </a:solidFill>
              <a:latin typeface="Comfortaa Medium" panose="020B060402020202020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DD53778-3457-51B8-C961-B6BCBEB0118E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7391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"/>
          <p:cNvSpPr/>
          <p:nvPr/>
        </p:nvSpPr>
        <p:spPr>
          <a:xfrm>
            <a:off x="7114167" y="3209592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10" name="Google Shape;610;p34"/>
          <p:cNvSpPr/>
          <p:nvPr/>
        </p:nvSpPr>
        <p:spPr>
          <a:xfrm>
            <a:off x="4185339" y="3209592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11" name="Google Shape;611;p34"/>
          <p:cNvSpPr/>
          <p:nvPr/>
        </p:nvSpPr>
        <p:spPr>
          <a:xfrm>
            <a:off x="6068122" y="1309560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12" name="Google Shape;612;p34"/>
          <p:cNvSpPr/>
          <p:nvPr/>
        </p:nvSpPr>
        <p:spPr>
          <a:xfrm>
            <a:off x="2553698" y="1309560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13" name="Google Shape;613;p34"/>
          <p:cNvSpPr txBox="1">
            <a:spLocks noGrp="1"/>
          </p:cNvSpPr>
          <p:nvPr>
            <p:ph type="title"/>
          </p:nvPr>
        </p:nvSpPr>
        <p:spPr>
          <a:xfrm>
            <a:off x="758775" y="389172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Nội</a:t>
            </a:r>
            <a:r>
              <a:rPr lang="en-US" dirty="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 dung </a:t>
            </a:r>
            <a:r>
              <a:rPr lang="en-US" dirty="0" err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báo</a:t>
            </a:r>
            <a:r>
              <a:rPr lang="en-US" dirty="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cáo</a:t>
            </a:r>
            <a:r>
              <a:rPr lang="en-US" dirty="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 </a:t>
            </a:r>
            <a:endParaRPr dirty="0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614" name="Google Shape;614;p34"/>
          <p:cNvSpPr txBox="1">
            <a:spLocks noGrp="1"/>
          </p:cNvSpPr>
          <p:nvPr>
            <p:ph type="title" idx="2"/>
          </p:nvPr>
        </p:nvSpPr>
        <p:spPr>
          <a:xfrm>
            <a:off x="2264341" y="1434660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15" name="Google Shape;615;p34"/>
          <p:cNvSpPr txBox="1">
            <a:spLocks noGrp="1"/>
          </p:cNvSpPr>
          <p:nvPr>
            <p:ph type="title" idx="3"/>
          </p:nvPr>
        </p:nvSpPr>
        <p:spPr>
          <a:xfrm>
            <a:off x="1242548" y="2049807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VỀ ĐỀ TÀI</a:t>
            </a:r>
            <a:endParaRPr dirty="0"/>
          </a:p>
        </p:txBody>
      </p:sp>
      <p:sp>
        <p:nvSpPr>
          <p:cNvPr id="617" name="Google Shape;617;p34"/>
          <p:cNvSpPr txBox="1">
            <a:spLocks noGrp="1"/>
          </p:cNvSpPr>
          <p:nvPr>
            <p:ph type="title" idx="5"/>
          </p:nvPr>
        </p:nvSpPr>
        <p:spPr>
          <a:xfrm>
            <a:off x="5778766" y="1434660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18" name="Google Shape;618;p34"/>
          <p:cNvSpPr txBox="1">
            <a:spLocks noGrp="1"/>
          </p:cNvSpPr>
          <p:nvPr>
            <p:ph type="title" idx="6"/>
          </p:nvPr>
        </p:nvSpPr>
        <p:spPr>
          <a:xfrm>
            <a:off x="4756972" y="2049807"/>
            <a:ext cx="32664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THIẾT KẾ HỆ THỐNG</a:t>
            </a:r>
          </a:p>
        </p:txBody>
      </p:sp>
      <p:sp>
        <p:nvSpPr>
          <p:cNvPr id="620" name="Google Shape;620;p34"/>
          <p:cNvSpPr txBox="1">
            <a:spLocks noGrp="1"/>
          </p:cNvSpPr>
          <p:nvPr>
            <p:ph type="title" idx="8"/>
          </p:nvPr>
        </p:nvSpPr>
        <p:spPr>
          <a:xfrm>
            <a:off x="3895982" y="3334692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21" name="Google Shape;621;p34"/>
          <p:cNvSpPr txBox="1">
            <a:spLocks noGrp="1"/>
          </p:cNvSpPr>
          <p:nvPr>
            <p:ph type="title" idx="9"/>
          </p:nvPr>
        </p:nvSpPr>
        <p:spPr>
          <a:xfrm>
            <a:off x="3428243" y="4004430"/>
            <a:ext cx="2323124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SẢN PHẨM</a:t>
            </a:r>
            <a:endParaRPr dirty="0"/>
          </a:p>
        </p:txBody>
      </p:sp>
      <p:sp>
        <p:nvSpPr>
          <p:cNvPr id="623" name="Google Shape;623;p34"/>
          <p:cNvSpPr txBox="1">
            <a:spLocks noGrp="1"/>
          </p:cNvSpPr>
          <p:nvPr>
            <p:ph type="title" idx="14"/>
          </p:nvPr>
        </p:nvSpPr>
        <p:spPr>
          <a:xfrm>
            <a:off x="6824811" y="3334692"/>
            <a:ext cx="12228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24" name="Google Shape;624;p34"/>
          <p:cNvSpPr txBox="1">
            <a:spLocks noGrp="1"/>
          </p:cNvSpPr>
          <p:nvPr>
            <p:ph type="title" idx="15"/>
          </p:nvPr>
        </p:nvSpPr>
        <p:spPr>
          <a:xfrm>
            <a:off x="6047437" y="3968304"/>
            <a:ext cx="2693922" cy="775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KẾT LUẬN VÀ HƯỚNG PHÁT TRIỂN</a:t>
            </a:r>
            <a:endParaRPr dirty="0"/>
          </a:p>
        </p:txBody>
      </p:sp>
      <p:sp>
        <p:nvSpPr>
          <p:cNvPr id="8" name="Google Shape;610;p34">
            <a:extLst>
              <a:ext uri="{FF2B5EF4-FFF2-40B4-BE49-F238E27FC236}">
                <a16:creationId xmlns:a16="http://schemas.microsoft.com/office/drawing/2014/main" id="{BBA738FF-52B1-C676-52C7-2C5BA3700506}"/>
              </a:ext>
            </a:extLst>
          </p:cNvPr>
          <p:cNvSpPr/>
          <p:nvPr/>
        </p:nvSpPr>
        <p:spPr>
          <a:xfrm>
            <a:off x="1215407" y="3209592"/>
            <a:ext cx="644100" cy="64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" name="Google Shape;620;p34">
            <a:extLst>
              <a:ext uri="{FF2B5EF4-FFF2-40B4-BE49-F238E27FC236}">
                <a16:creationId xmlns:a16="http://schemas.microsoft.com/office/drawing/2014/main" id="{FA03292C-41CF-6961-08A7-3C23BDFF6090}"/>
              </a:ext>
            </a:extLst>
          </p:cNvPr>
          <p:cNvSpPr txBox="1">
            <a:spLocks/>
          </p:cNvSpPr>
          <p:nvPr/>
        </p:nvSpPr>
        <p:spPr>
          <a:xfrm>
            <a:off x="926050" y="3334692"/>
            <a:ext cx="1222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0" i="0" u="none" strike="noStrike" cap="none">
                <a:solidFill>
                  <a:schemeClr val="lt2"/>
                </a:solidFill>
                <a:latin typeface="Mali Medium"/>
                <a:ea typeface="Mali Medium"/>
                <a:cs typeface="Mali Medium"/>
                <a:sym typeface="Mali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i"/>
              <a:buNone/>
              <a:defRPr sz="3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0" name="Google Shape;621;p34">
            <a:extLst>
              <a:ext uri="{FF2B5EF4-FFF2-40B4-BE49-F238E27FC236}">
                <a16:creationId xmlns:a16="http://schemas.microsoft.com/office/drawing/2014/main" id="{79B04905-6F8C-7F14-37D6-6B6D2F1E8BEE}"/>
              </a:ext>
            </a:extLst>
          </p:cNvPr>
          <p:cNvSpPr txBox="1">
            <a:spLocks/>
          </p:cNvSpPr>
          <p:nvPr/>
        </p:nvSpPr>
        <p:spPr>
          <a:xfrm>
            <a:off x="265082" y="4004430"/>
            <a:ext cx="2599167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18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i"/>
              <a:buNone/>
              <a:defRPr sz="2000" b="1" i="0" u="none" strike="noStrike" cap="none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r>
              <a:rPr lang="en-US" dirty="0"/>
              <a:t>KẾT QUẢ ĐẠT ĐƯỢC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989151E4-0C62-AD7D-0EB3-02136DB57B85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"/>
          <p:cNvSpPr/>
          <p:nvPr/>
        </p:nvSpPr>
        <p:spPr>
          <a:xfrm>
            <a:off x="3885930" y="292899"/>
            <a:ext cx="1340700" cy="134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2072730" y="1799374"/>
            <a:ext cx="4967100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TỔNG QUAN VỀ ĐỀ TÀI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14" name="Google Shape;714;p36"/>
          <p:cNvSpPr txBox="1">
            <a:spLocks noGrp="1"/>
          </p:cNvSpPr>
          <p:nvPr>
            <p:ph type="title" idx="2"/>
          </p:nvPr>
        </p:nvSpPr>
        <p:spPr>
          <a:xfrm>
            <a:off x="3739830" y="575624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15" name="Google Shape;715;p36"/>
          <p:cNvGrpSpPr/>
          <p:nvPr/>
        </p:nvGrpSpPr>
        <p:grpSpPr>
          <a:xfrm>
            <a:off x="-386881" y="2657600"/>
            <a:ext cx="2893304" cy="2588307"/>
            <a:chOff x="389325" y="2759825"/>
            <a:chExt cx="2198225" cy="1966500"/>
          </a:xfrm>
        </p:grpSpPr>
        <p:sp>
          <p:nvSpPr>
            <p:cNvPr id="716" name="Google Shape;716;p36"/>
            <p:cNvSpPr/>
            <p:nvPr/>
          </p:nvSpPr>
          <p:spPr>
            <a:xfrm>
              <a:off x="1128997" y="4182767"/>
              <a:ext cx="595925" cy="484192"/>
            </a:xfrm>
            <a:custGeom>
              <a:avLst/>
              <a:gdLst/>
              <a:ahLst/>
              <a:cxnLst/>
              <a:rect l="l" t="t" r="r" b="b"/>
              <a:pathLst>
                <a:path w="23837" h="20325" extrusionOk="0">
                  <a:moveTo>
                    <a:pt x="23837" y="1"/>
                  </a:moveTo>
                  <a:lnTo>
                    <a:pt x="0" y="322"/>
                  </a:lnTo>
                  <a:lnTo>
                    <a:pt x="3358" y="20325"/>
                  </a:lnTo>
                  <a:lnTo>
                    <a:pt x="22908" y="20325"/>
                  </a:lnTo>
                  <a:lnTo>
                    <a:pt x="23837" y="1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1004575" y="3193075"/>
              <a:ext cx="670350" cy="1057000"/>
            </a:xfrm>
            <a:custGeom>
              <a:avLst/>
              <a:gdLst/>
              <a:ahLst/>
              <a:cxnLst/>
              <a:rect l="l" t="t" r="r" b="b"/>
              <a:pathLst>
                <a:path w="26814" h="42280" extrusionOk="0">
                  <a:moveTo>
                    <a:pt x="8323" y="1"/>
                  </a:moveTo>
                  <a:lnTo>
                    <a:pt x="1" y="4597"/>
                  </a:lnTo>
                  <a:cubicBezTo>
                    <a:pt x="2060" y="17181"/>
                    <a:pt x="4323" y="29695"/>
                    <a:pt x="6370" y="42280"/>
                  </a:cubicBezTo>
                  <a:lnTo>
                    <a:pt x="26813" y="41661"/>
                  </a:lnTo>
                  <a:cubicBezTo>
                    <a:pt x="26647" y="28611"/>
                    <a:pt x="25992" y="15574"/>
                    <a:pt x="24599" y="2608"/>
                  </a:cubicBezTo>
                  <a:cubicBezTo>
                    <a:pt x="22003" y="1858"/>
                    <a:pt x="19479" y="1203"/>
                    <a:pt x="16884" y="453"/>
                  </a:cubicBezTo>
                  <a:cubicBezTo>
                    <a:pt x="16455" y="1132"/>
                    <a:pt x="15598" y="1394"/>
                    <a:pt x="14788" y="1489"/>
                  </a:cubicBezTo>
                  <a:cubicBezTo>
                    <a:pt x="14410" y="1540"/>
                    <a:pt x="14030" y="1564"/>
                    <a:pt x="13649" y="1564"/>
                  </a:cubicBezTo>
                  <a:cubicBezTo>
                    <a:pt x="11788" y="1564"/>
                    <a:pt x="9924" y="979"/>
                    <a:pt x="8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297775" y="3269575"/>
              <a:ext cx="222375" cy="793875"/>
            </a:xfrm>
            <a:custGeom>
              <a:avLst/>
              <a:gdLst/>
              <a:ahLst/>
              <a:cxnLst/>
              <a:rect l="l" t="t" r="r" b="b"/>
              <a:pathLst>
                <a:path w="8895" h="31755" extrusionOk="0">
                  <a:moveTo>
                    <a:pt x="1786" y="1"/>
                  </a:moveTo>
                  <a:lnTo>
                    <a:pt x="0" y="4025"/>
                  </a:lnTo>
                  <a:cubicBezTo>
                    <a:pt x="346" y="4549"/>
                    <a:pt x="893" y="4894"/>
                    <a:pt x="1512" y="4977"/>
                  </a:cubicBezTo>
                  <a:lnTo>
                    <a:pt x="917" y="27409"/>
                  </a:lnTo>
                  <a:lnTo>
                    <a:pt x="5501" y="31755"/>
                  </a:lnTo>
                  <a:lnTo>
                    <a:pt x="8894" y="26492"/>
                  </a:lnTo>
                  <a:lnTo>
                    <a:pt x="3024" y="4716"/>
                  </a:lnTo>
                  <a:cubicBezTo>
                    <a:pt x="3513" y="4477"/>
                    <a:pt x="3906" y="4073"/>
                    <a:pt x="4144" y="3573"/>
                  </a:cubicBezTo>
                  <a:cubicBezTo>
                    <a:pt x="3346" y="2334"/>
                    <a:pt x="2572" y="1227"/>
                    <a:pt x="1786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133750" y="3219250"/>
              <a:ext cx="372575" cy="200675"/>
            </a:xfrm>
            <a:custGeom>
              <a:avLst/>
              <a:gdLst/>
              <a:ahLst/>
              <a:cxnLst/>
              <a:rect l="l" t="t" r="r" b="b"/>
              <a:pathLst>
                <a:path w="14903" h="8027" extrusionOk="0">
                  <a:moveTo>
                    <a:pt x="14556" y="1"/>
                  </a:moveTo>
                  <a:cubicBezTo>
                    <a:pt x="14459" y="1"/>
                    <a:pt x="14363" y="54"/>
                    <a:pt x="14324" y="180"/>
                  </a:cubicBezTo>
                  <a:cubicBezTo>
                    <a:pt x="13872" y="1371"/>
                    <a:pt x="13419" y="2538"/>
                    <a:pt x="12967" y="3704"/>
                  </a:cubicBezTo>
                  <a:cubicBezTo>
                    <a:pt x="12574" y="4716"/>
                    <a:pt x="12181" y="5740"/>
                    <a:pt x="11788" y="6764"/>
                  </a:cubicBezTo>
                  <a:cubicBezTo>
                    <a:pt x="11300" y="6014"/>
                    <a:pt x="10800" y="5252"/>
                    <a:pt x="10288" y="4502"/>
                  </a:cubicBezTo>
                  <a:cubicBezTo>
                    <a:pt x="9716" y="3633"/>
                    <a:pt x="9133" y="2752"/>
                    <a:pt x="8573" y="1895"/>
                  </a:cubicBezTo>
                  <a:cubicBezTo>
                    <a:pt x="8514" y="1811"/>
                    <a:pt x="8431" y="1776"/>
                    <a:pt x="8335" y="1776"/>
                  </a:cubicBezTo>
                  <a:cubicBezTo>
                    <a:pt x="8240" y="1787"/>
                    <a:pt x="8157" y="1835"/>
                    <a:pt x="8121" y="1930"/>
                  </a:cubicBezTo>
                  <a:lnTo>
                    <a:pt x="5728" y="7264"/>
                  </a:lnTo>
                  <a:cubicBezTo>
                    <a:pt x="4918" y="6205"/>
                    <a:pt x="4097" y="5133"/>
                    <a:pt x="3275" y="4073"/>
                  </a:cubicBezTo>
                  <a:cubicBezTo>
                    <a:pt x="2370" y="2883"/>
                    <a:pt x="1465" y="1692"/>
                    <a:pt x="572" y="525"/>
                  </a:cubicBezTo>
                  <a:cubicBezTo>
                    <a:pt x="514" y="450"/>
                    <a:pt x="440" y="419"/>
                    <a:pt x="368" y="419"/>
                  </a:cubicBezTo>
                  <a:cubicBezTo>
                    <a:pt x="177" y="419"/>
                    <a:pt x="0" y="639"/>
                    <a:pt x="156" y="847"/>
                  </a:cubicBezTo>
                  <a:cubicBezTo>
                    <a:pt x="1061" y="2002"/>
                    <a:pt x="1954" y="3192"/>
                    <a:pt x="2858" y="4383"/>
                  </a:cubicBezTo>
                  <a:cubicBezTo>
                    <a:pt x="3775" y="5562"/>
                    <a:pt x="4680" y="6752"/>
                    <a:pt x="5585" y="7919"/>
                  </a:cubicBezTo>
                  <a:cubicBezTo>
                    <a:pt x="5633" y="7979"/>
                    <a:pt x="5704" y="8026"/>
                    <a:pt x="5787" y="8026"/>
                  </a:cubicBezTo>
                  <a:lnTo>
                    <a:pt x="5823" y="8026"/>
                  </a:lnTo>
                  <a:cubicBezTo>
                    <a:pt x="5906" y="8014"/>
                    <a:pt x="5990" y="7955"/>
                    <a:pt x="6025" y="7872"/>
                  </a:cubicBezTo>
                  <a:lnTo>
                    <a:pt x="8395" y="2573"/>
                  </a:lnTo>
                  <a:cubicBezTo>
                    <a:pt x="8883" y="3300"/>
                    <a:pt x="9371" y="4038"/>
                    <a:pt x="9859" y="4788"/>
                  </a:cubicBezTo>
                  <a:cubicBezTo>
                    <a:pt x="10455" y="5681"/>
                    <a:pt x="11050" y="6574"/>
                    <a:pt x="11633" y="7467"/>
                  </a:cubicBezTo>
                  <a:cubicBezTo>
                    <a:pt x="11686" y="7541"/>
                    <a:pt x="11769" y="7577"/>
                    <a:pt x="11852" y="7577"/>
                  </a:cubicBezTo>
                  <a:cubicBezTo>
                    <a:pt x="11956" y="7577"/>
                    <a:pt x="12058" y="7520"/>
                    <a:pt x="12098" y="7407"/>
                  </a:cubicBezTo>
                  <a:cubicBezTo>
                    <a:pt x="12550" y="6228"/>
                    <a:pt x="13003" y="5062"/>
                    <a:pt x="13455" y="3895"/>
                  </a:cubicBezTo>
                  <a:cubicBezTo>
                    <a:pt x="13907" y="2728"/>
                    <a:pt x="14360" y="1561"/>
                    <a:pt x="14812" y="371"/>
                  </a:cubicBezTo>
                  <a:cubicBezTo>
                    <a:pt x="14903" y="159"/>
                    <a:pt x="14726" y="1"/>
                    <a:pt x="14556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598400" y="3238625"/>
              <a:ext cx="507225" cy="1412700"/>
            </a:xfrm>
            <a:custGeom>
              <a:avLst/>
              <a:gdLst/>
              <a:ahLst/>
              <a:cxnLst/>
              <a:rect l="l" t="t" r="r" b="b"/>
              <a:pathLst>
                <a:path w="20289" h="56508" extrusionOk="0">
                  <a:moveTo>
                    <a:pt x="1" y="0"/>
                  </a:moveTo>
                  <a:lnTo>
                    <a:pt x="1036" y="56055"/>
                  </a:lnTo>
                  <a:cubicBezTo>
                    <a:pt x="7359" y="56269"/>
                    <a:pt x="13967" y="56293"/>
                    <a:pt x="20289" y="56507"/>
                  </a:cubicBezTo>
                  <a:cubicBezTo>
                    <a:pt x="18146" y="46161"/>
                    <a:pt x="16169" y="25242"/>
                    <a:pt x="16169" y="25242"/>
                  </a:cubicBezTo>
                  <a:cubicBezTo>
                    <a:pt x="16169" y="25242"/>
                    <a:pt x="17134" y="14824"/>
                    <a:pt x="17729" y="9537"/>
                  </a:cubicBezTo>
                  <a:cubicBezTo>
                    <a:pt x="15050" y="6085"/>
                    <a:pt x="11407" y="3037"/>
                    <a:pt x="7180" y="19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653775" y="3297250"/>
              <a:ext cx="203025" cy="1306450"/>
            </a:xfrm>
            <a:custGeom>
              <a:avLst/>
              <a:gdLst/>
              <a:ahLst/>
              <a:cxnLst/>
              <a:rect l="l" t="t" r="r" b="b"/>
              <a:pathLst>
                <a:path w="8121" h="52258" extrusionOk="0">
                  <a:moveTo>
                    <a:pt x="5536" y="0"/>
                  </a:moveTo>
                  <a:cubicBezTo>
                    <a:pt x="5528" y="0"/>
                    <a:pt x="5521" y="0"/>
                    <a:pt x="5513" y="1"/>
                  </a:cubicBezTo>
                  <a:cubicBezTo>
                    <a:pt x="5370" y="13"/>
                    <a:pt x="5263" y="132"/>
                    <a:pt x="5275" y="275"/>
                  </a:cubicBezTo>
                  <a:lnTo>
                    <a:pt x="6358" y="17563"/>
                  </a:lnTo>
                  <a:cubicBezTo>
                    <a:pt x="5382" y="17765"/>
                    <a:pt x="4394" y="17944"/>
                    <a:pt x="3441" y="18122"/>
                  </a:cubicBezTo>
                  <a:cubicBezTo>
                    <a:pt x="2405" y="18313"/>
                    <a:pt x="1334" y="18515"/>
                    <a:pt x="286" y="18729"/>
                  </a:cubicBezTo>
                  <a:cubicBezTo>
                    <a:pt x="0" y="18789"/>
                    <a:pt x="12" y="19206"/>
                    <a:pt x="310" y="19241"/>
                  </a:cubicBezTo>
                  <a:cubicBezTo>
                    <a:pt x="1536" y="19396"/>
                    <a:pt x="2822" y="19611"/>
                    <a:pt x="4060" y="19825"/>
                  </a:cubicBezTo>
                  <a:cubicBezTo>
                    <a:pt x="5215" y="20015"/>
                    <a:pt x="6418" y="20230"/>
                    <a:pt x="7584" y="20373"/>
                  </a:cubicBezTo>
                  <a:cubicBezTo>
                    <a:pt x="7418" y="25635"/>
                    <a:pt x="7239" y="30886"/>
                    <a:pt x="7061" y="36148"/>
                  </a:cubicBezTo>
                  <a:cubicBezTo>
                    <a:pt x="6882" y="41435"/>
                    <a:pt x="6703" y="46709"/>
                    <a:pt x="6537" y="51984"/>
                  </a:cubicBezTo>
                  <a:cubicBezTo>
                    <a:pt x="6537" y="52126"/>
                    <a:pt x="6644" y="52245"/>
                    <a:pt x="6787" y="52257"/>
                  </a:cubicBezTo>
                  <a:lnTo>
                    <a:pt x="6799" y="52257"/>
                  </a:lnTo>
                  <a:cubicBezTo>
                    <a:pt x="6941" y="52245"/>
                    <a:pt x="7049" y="52138"/>
                    <a:pt x="7061" y="51995"/>
                  </a:cubicBezTo>
                  <a:cubicBezTo>
                    <a:pt x="7227" y="46721"/>
                    <a:pt x="7406" y="41447"/>
                    <a:pt x="7584" y="36160"/>
                  </a:cubicBezTo>
                  <a:cubicBezTo>
                    <a:pt x="7763" y="30826"/>
                    <a:pt x="7942" y="25480"/>
                    <a:pt x="8108" y="20158"/>
                  </a:cubicBezTo>
                  <a:cubicBezTo>
                    <a:pt x="8120" y="20015"/>
                    <a:pt x="8013" y="19896"/>
                    <a:pt x="7882" y="19884"/>
                  </a:cubicBezTo>
                  <a:cubicBezTo>
                    <a:pt x="6656" y="19741"/>
                    <a:pt x="5382" y="19515"/>
                    <a:pt x="4144" y="19313"/>
                  </a:cubicBezTo>
                  <a:cubicBezTo>
                    <a:pt x="3405" y="19182"/>
                    <a:pt x="2655" y="19063"/>
                    <a:pt x="1905" y="18944"/>
                  </a:cubicBezTo>
                  <a:cubicBezTo>
                    <a:pt x="2453" y="18849"/>
                    <a:pt x="3001" y="18741"/>
                    <a:pt x="3536" y="18646"/>
                  </a:cubicBezTo>
                  <a:cubicBezTo>
                    <a:pt x="4572" y="18456"/>
                    <a:pt x="5644" y="18253"/>
                    <a:pt x="6680" y="18039"/>
                  </a:cubicBezTo>
                  <a:cubicBezTo>
                    <a:pt x="6811" y="18015"/>
                    <a:pt x="6894" y="17896"/>
                    <a:pt x="6894" y="17765"/>
                  </a:cubicBezTo>
                  <a:lnTo>
                    <a:pt x="5798" y="251"/>
                  </a:lnTo>
                  <a:cubicBezTo>
                    <a:pt x="5787" y="104"/>
                    <a:pt x="5679" y="0"/>
                    <a:pt x="553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005000" y="2991975"/>
              <a:ext cx="582550" cy="600875"/>
            </a:xfrm>
            <a:custGeom>
              <a:avLst/>
              <a:gdLst/>
              <a:ahLst/>
              <a:cxnLst/>
              <a:rect l="l" t="t" r="r" b="b"/>
              <a:pathLst>
                <a:path w="23302" h="24035" extrusionOk="0">
                  <a:moveTo>
                    <a:pt x="18301" y="1"/>
                  </a:moveTo>
                  <a:cubicBezTo>
                    <a:pt x="18046" y="1"/>
                    <a:pt x="17785" y="84"/>
                    <a:pt x="17538" y="234"/>
                  </a:cubicBezTo>
                  <a:cubicBezTo>
                    <a:pt x="15205" y="1651"/>
                    <a:pt x="12431" y="3389"/>
                    <a:pt x="10359" y="5461"/>
                  </a:cubicBezTo>
                  <a:cubicBezTo>
                    <a:pt x="8978" y="6854"/>
                    <a:pt x="7609" y="8247"/>
                    <a:pt x="6227" y="9628"/>
                  </a:cubicBezTo>
                  <a:cubicBezTo>
                    <a:pt x="5942" y="8378"/>
                    <a:pt x="5668" y="7128"/>
                    <a:pt x="5394" y="5878"/>
                  </a:cubicBezTo>
                  <a:cubicBezTo>
                    <a:pt x="5323" y="5533"/>
                    <a:pt x="5239" y="5187"/>
                    <a:pt x="5025" y="4913"/>
                  </a:cubicBezTo>
                  <a:cubicBezTo>
                    <a:pt x="4861" y="4725"/>
                    <a:pt x="4624" y="4621"/>
                    <a:pt x="4384" y="4621"/>
                  </a:cubicBezTo>
                  <a:cubicBezTo>
                    <a:pt x="4274" y="4621"/>
                    <a:pt x="4165" y="4643"/>
                    <a:pt x="4061" y="4687"/>
                  </a:cubicBezTo>
                  <a:cubicBezTo>
                    <a:pt x="3168" y="7140"/>
                    <a:pt x="2287" y="9593"/>
                    <a:pt x="1405" y="12045"/>
                  </a:cubicBezTo>
                  <a:cubicBezTo>
                    <a:pt x="882" y="13510"/>
                    <a:pt x="620" y="15117"/>
                    <a:pt x="1215" y="16546"/>
                  </a:cubicBezTo>
                  <a:cubicBezTo>
                    <a:pt x="810" y="17796"/>
                    <a:pt x="405" y="18975"/>
                    <a:pt x="1" y="20225"/>
                  </a:cubicBezTo>
                  <a:lnTo>
                    <a:pt x="10704" y="24035"/>
                  </a:lnTo>
                  <a:cubicBezTo>
                    <a:pt x="10990" y="22892"/>
                    <a:pt x="10966" y="21213"/>
                    <a:pt x="11740" y="20320"/>
                  </a:cubicBezTo>
                  <a:cubicBezTo>
                    <a:pt x="13383" y="18463"/>
                    <a:pt x="15300" y="16582"/>
                    <a:pt x="16907" y="14688"/>
                  </a:cubicBezTo>
                  <a:cubicBezTo>
                    <a:pt x="18872" y="12402"/>
                    <a:pt x="20777" y="10057"/>
                    <a:pt x="22730" y="7771"/>
                  </a:cubicBezTo>
                  <a:cubicBezTo>
                    <a:pt x="22582" y="7543"/>
                    <a:pt x="22313" y="7432"/>
                    <a:pt x="22036" y="7432"/>
                  </a:cubicBezTo>
                  <a:cubicBezTo>
                    <a:pt x="21822" y="7432"/>
                    <a:pt x="21603" y="7498"/>
                    <a:pt x="21432" y="7628"/>
                  </a:cubicBezTo>
                  <a:cubicBezTo>
                    <a:pt x="20182" y="8616"/>
                    <a:pt x="19039" y="9366"/>
                    <a:pt x="17777" y="10343"/>
                  </a:cubicBezTo>
                  <a:cubicBezTo>
                    <a:pt x="19789" y="8378"/>
                    <a:pt x="21634" y="6271"/>
                    <a:pt x="23301" y="4009"/>
                  </a:cubicBezTo>
                  <a:cubicBezTo>
                    <a:pt x="23102" y="3738"/>
                    <a:pt x="22792" y="3595"/>
                    <a:pt x="22478" y="3595"/>
                  </a:cubicBezTo>
                  <a:cubicBezTo>
                    <a:pt x="22267" y="3595"/>
                    <a:pt x="22054" y="3660"/>
                    <a:pt x="21872" y="3794"/>
                  </a:cubicBezTo>
                  <a:cubicBezTo>
                    <a:pt x="19848" y="5318"/>
                    <a:pt x="17800" y="6878"/>
                    <a:pt x="15764" y="8402"/>
                  </a:cubicBezTo>
                  <a:cubicBezTo>
                    <a:pt x="17693" y="6033"/>
                    <a:pt x="19574" y="3473"/>
                    <a:pt x="21503" y="1103"/>
                  </a:cubicBezTo>
                  <a:cubicBezTo>
                    <a:pt x="21285" y="926"/>
                    <a:pt x="21076" y="841"/>
                    <a:pt x="20845" y="841"/>
                  </a:cubicBezTo>
                  <a:cubicBezTo>
                    <a:pt x="20472" y="841"/>
                    <a:pt x="20043" y="1065"/>
                    <a:pt x="19432" y="1484"/>
                  </a:cubicBezTo>
                  <a:cubicBezTo>
                    <a:pt x="17288" y="2913"/>
                    <a:pt x="15371" y="4663"/>
                    <a:pt x="13586" y="6521"/>
                  </a:cubicBezTo>
                  <a:cubicBezTo>
                    <a:pt x="15431" y="4485"/>
                    <a:pt x="17169" y="2294"/>
                    <a:pt x="19015" y="258"/>
                  </a:cubicBezTo>
                  <a:cubicBezTo>
                    <a:pt x="18797" y="81"/>
                    <a:pt x="18552" y="1"/>
                    <a:pt x="18301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149325" y="3228875"/>
              <a:ext cx="56025" cy="161875"/>
            </a:xfrm>
            <a:custGeom>
              <a:avLst/>
              <a:gdLst/>
              <a:ahLst/>
              <a:cxnLst/>
              <a:rect l="l" t="t" r="r" b="b"/>
              <a:pathLst>
                <a:path w="2241" h="6475" extrusionOk="0">
                  <a:moveTo>
                    <a:pt x="360" y="0"/>
                  </a:moveTo>
                  <a:cubicBezTo>
                    <a:pt x="179" y="0"/>
                    <a:pt x="1" y="195"/>
                    <a:pt x="133" y="402"/>
                  </a:cubicBezTo>
                  <a:cubicBezTo>
                    <a:pt x="1181" y="2153"/>
                    <a:pt x="1705" y="4165"/>
                    <a:pt x="1645" y="6213"/>
                  </a:cubicBezTo>
                  <a:cubicBezTo>
                    <a:pt x="1645" y="6355"/>
                    <a:pt x="1752" y="6475"/>
                    <a:pt x="1895" y="6475"/>
                  </a:cubicBezTo>
                  <a:lnTo>
                    <a:pt x="1907" y="6475"/>
                  </a:lnTo>
                  <a:cubicBezTo>
                    <a:pt x="2038" y="6475"/>
                    <a:pt x="2157" y="6367"/>
                    <a:pt x="2169" y="6236"/>
                  </a:cubicBezTo>
                  <a:cubicBezTo>
                    <a:pt x="2240" y="4081"/>
                    <a:pt x="1681" y="1962"/>
                    <a:pt x="574" y="128"/>
                  </a:cubicBezTo>
                  <a:cubicBezTo>
                    <a:pt x="519" y="38"/>
                    <a:pt x="439" y="0"/>
                    <a:pt x="360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218725" y="3226750"/>
              <a:ext cx="133675" cy="113700"/>
            </a:xfrm>
            <a:custGeom>
              <a:avLst/>
              <a:gdLst/>
              <a:ahLst/>
              <a:cxnLst/>
              <a:rect l="l" t="t" r="r" b="b"/>
              <a:pathLst>
                <a:path w="5347" h="4548" extrusionOk="0">
                  <a:moveTo>
                    <a:pt x="364" y="0"/>
                  </a:moveTo>
                  <a:cubicBezTo>
                    <a:pt x="159" y="0"/>
                    <a:pt x="1" y="271"/>
                    <a:pt x="191" y="452"/>
                  </a:cubicBezTo>
                  <a:lnTo>
                    <a:pt x="4822" y="4488"/>
                  </a:lnTo>
                  <a:cubicBezTo>
                    <a:pt x="4870" y="4524"/>
                    <a:pt x="4929" y="4547"/>
                    <a:pt x="4989" y="4547"/>
                  </a:cubicBezTo>
                  <a:cubicBezTo>
                    <a:pt x="5227" y="4547"/>
                    <a:pt x="5346" y="4250"/>
                    <a:pt x="5168" y="4095"/>
                  </a:cubicBezTo>
                  <a:lnTo>
                    <a:pt x="524" y="59"/>
                  </a:lnTo>
                  <a:cubicBezTo>
                    <a:pt x="471" y="18"/>
                    <a:pt x="416" y="0"/>
                    <a:pt x="3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310400" y="3111400"/>
              <a:ext cx="79400" cy="78725"/>
            </a:xfrm>
            <a:custGeom>
              <a:avLst/>
              <a:gdLst/>
              <a:ahLst/>
              <a:cxnLst/>
              <a:rect l="l" t="t" r="r" b="b"/>
              <a:pathLst>
                <a:path w="3176" h="3149" extrusionOk="0">
                  <a:moveTo>
                    <a:pt x="2812" y="0"/>
                  </a:moveTo>
                  <a:cubicBezTo>
                    <a:pt x="2752" y="0"/>
                    <a:pt x="2688" y="23"/>
                    <a:pt x="2632" y="77"/>
                  </a:cubicBezTo>
                  <a:lnTo>
                    <a:pt x="167" y="2708"/>
                  </a:lnTo>
                  <a:cubicBezTo>
                    <a:pt x="0" y="2875"/>
                    <a:pt x="131" y="3149"/>
                    <a:pt x="358" y="3149"/>
                  </a:cubicBezTo>
                  <a:cubicBezTo>
                    <a:pt x="441" y="3149"/>
                    <a:pt x="500" y="3113"/>
                    <a:pt x="548" y="3053"/>
                  </a:cubicBezTo>
                  <a:lnTo>
                    <a:pt x="3013" y="434"/>
                  </a:lnTo>
                  <a:cubicBezTo>
                    <a:pt x="3176" y="234"/>
                    <a:pt x="3007" y="0"/>
                    <a:pt x="281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368725" y="3176325"/>
              <a:ext cx="62050" cy="63800"/>
            </a:xfrm>
            <a:custGeom>
              <a:avLst/>
              <a:gdLst/>
              <a:ahLst/>
              <a:cxnLst/>
              <a:rect l="l" t="t" r="r" b="b"/>
              <a:pathLst>
                <a:path w="2482" h="2552" extrusionOk="0">
                  <a:moveTo>
                    <a:pt x="2107" y="1"/>
                  </a:moveTo>
                  <a:cubicBezTo>
                    <a:pt x="2043" y="1"/>
                    <a:pt x="1976" y="26"/>
                    <a:pt x="1918" y="87"/>
                  </a:cubicBezTo>
                  <a:lnTo>
                    <a:pt x="96" y="2111"/>
                  </a:lnTo>
                  <a:cubicBezTo>
                    <a:pt x="1" y="2219"/>
                    <a:pt x="13" y="2385"/>
                    <a:pt x="120" y="2481"/>
                  </a:cubicBezTo>
                  <a:cubicBezTo>
                    <a:pt x="168" y="2516"/>
                    <a:pt x="227" y="2540"/>
                    <a:pt x="299" y="2552"/>
                  </a:cubicBezTo>
                  <a:cubicBezTo>
                    <a:pt x="370" y="2552"/>
                    <a:pt x="441" y="2516"/>
                    <a:pt x="489" y="2457"/>
                  </a:cubicBezTo>
                  <a:lnTo>
                    <a:pt x="2311" y="445"/>
                  </a:lnTo>
                  <a:cubicBezTo>
                    <a:pt x="2482" y="247"/>
                    <a:pt x="2306" y="1"/>
                    <a:pt x="210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419625" y="3226375"/>
              <a:ext cx="59025" cy="56025"/>
            </a:xfrm>
            <a:custGeom>
              <a:avLst/>
              <a:gdLst/>
              <a:ahLst/>
              <a:cxnLst/>
              <a:rect l="l" t="t" r="r" b="b"/>
              <a:pathLst>
                <a:path w="2361" h="2241" extrusionOk="0">
                  <a:moveTo>
                    <a:pt x="1984" y="1"/>
                  </a:moveTo>
                  <a:cubicBezTo>
                    <a:pt x="1921" y="1"/>
                    <a:pt x="1856" y="26"/>
                    <a:pt x="1799" y="86"/>
                  </a:cubicBezTo>
                  <a:lnTo>
                    <a:pt x="168" y="1788"/>
                  </a:lnTo>
                  <a:cubicBezTo>
                    <a:pt x="1" y="1955"/>
                    <a:pt x="120" y="2241"/>
                    <a:pt x="346" y="2241"/>
                  </a:cubicBezTo>
                  <a:cubicBezTo>
                    <a:pt x="430" y="2241"/>
                    <a:pt x="489" y="2205"/>
                    <a:pt x="537" y="2157"/>
                  </a:cubicBezTo>
                  <a:lnTo>
                    <a:pt x="2180" y="443"/>
                  </a:lnTo>
                  <a:cubicBezTo>
                    <a:pt x="2361" y="253"/>
                    <a:pt x="2184" y="1"/>
                    <a:pt x="198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954700" y="3450250"/>
              <a:ext cx="457225" cy="710550"/>
            </a:xfrm>
            <a:custGeom>
              <a:avLst/>
              <a:gdLst/>
              <a:ahLst/>
              <a:cxnLst/>
              <a:rect l="l" t="t" r="r" b="b"/>
              <a:pathLst>
                <a:path w="18289" h="28422" extrusionOk="0">
                  <a:moveTo>
                    <a:pt x="1739" y="1"/>
                  </a:moveTo>
                  <a:cubicBezTo>
                    <a:pt x="643" y="5597"/>
                    <a:pt x="72" y="11276"/>
                    <a:pt x="24" y="16967"/>
                  </a:cubicBezTo>
                  <a:cubicBezTo>
                    <a:pt x="0" y="20158"/>
                    <a:pt x="691" y="23396"/>
                    <a:pt x="2941" y="25671"/>
                  </a:cubicBezTo>
                  <a:cubicBezTo>
                    <a:pt x="4666" y="27414"/>
                    <a:pt x="7120" y="28422"/>
                    <a:pt x="9566" y="28422"/>
                  </a:cubicBezTo>
                  <a:cubicBezTo>
                    <a:pt x="10294" y="28422"/>
                    <a:pt x="11021" y="28333"/>
                    <a:pt x="11728" y="28147"/>
                  </a:cubicBezTo>
                  <a:cubicBezTo>
                    <a:pt x="14812" y="27337"/>
                    <a:pt x="17360" y="24682"/>
                    <a:pt x="17919" y="21539"/>
                  </a:cubicBezTo>
                  <a:cubicBezTo>
                    <a:pt x="18288" y="19491"/>
                    <a:pt x="17860" y="17396"/>
                    <a:pt x="17431" y="15372"/>
                  </a:cubicBezTo>
                  <a:cubicBezTo>
                    <a:pt x="16574" y="11252"/>
                    <a:pt x="15717" y="7144"/>
                    <a:pt x="14847" y="3037"/>
                  </a:cubicBezTo>
                  <a:lnTo>
                    <a:pt x="1739" y="1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942500" y="3444875"/>
              <a:ext cx="95850" cy="665600"/>
            </a:xfrm>
            <a:custGeom>
              <a:avLst/>
              <a:gdLst/>
              <a:ahLst/>
              <a:cxnLst/>
              <a:rect l="l" t="t" r="r" b="b"/>
              <a:pathLst>
                <a:path w="3834" h="26624" extrusionOk="0">
                  <a:moveTo>
                    <a:pt x="2143" y="0"/>
                  </a:moveTo>
                  <a:cubicBezTo>
                    <a:pt x="2010" y="0"/>
                    <a:pt x="1892" y="93"/>
                    <a:pt x="1869" y="228"/>
                  </a:cubicBezTo>
                  <a:cubicBezTo>
                    <a:pt x="1107" y="5240"/>
                    <a:pt x="572" y="10360"/>
                    <a:pt x="262" y="15420"/>
                  </a:cubicBezTo>
                  <a:cubicBezTo>
                    <a:pt x="0" y="19694"/>
                    <a:pt x="1119" y="23742"/>
                    <a:pt x="3346" y="26529"/>
                  </a:cubicBezTo>
                  <a:cubicBezTo>
                    <a:pt x="3393" y="26588"/>
                    <a:pt x="3465" y="26624"/>
                    <a:pt x="3548" y="26624"/>
                  </a:cubicBezTo>
                  <a:cubicBezTo>
                    <a:pt x="3608" y="26624"/>
                    <a:pt x="3655" y="26600"/>
                    <a:pt x="3703" y="26564"/>
                  </a:cubicBezTo>
                  <a:cubicBezTo>
                    <a:pt x="3822" y="26481"/>
                    <a:pt x="3834" y="26314"/>
                    <a:pt x="3751" y="26207"/>
                  </a:cubicBezTo>
                  <a:cubicBezTo>
                    <a:pt x="1608" y="23516"/>
                    <a:pt x="536" y="19599"/>
                    <a:pt x="786" y="15456"/>
                  </a:cubicBezTo>
                  <a:cubicBezTo>
                    <a:pt x="1084" y="10407"/>
                    <a:pt x="1631" y="5312"/>
                    <a:pt x="2393" y="299"/>
                  </a:cubicBezTo>
                  <a:cubicBezTo>
                    <a:pt x="2405" y="156"/>
                    <a:pt x="2310" y="25"/>
                    <a:pt x="2167" y="1"/>
                  </a:cubicBezTo>
                  <a:cubicBezTo>
                    <a:pt x="2159" y="1"/>
                    <a:pt x="2151" y="0"/>
                    <a:pt x="2143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975825" y="3570425"/>
              <a:ext cx="378250" cy="62625"/>
            </a:xfrm>
            <a:custGeom>
              <a:avLst/>
              <a:gdLst/>
              <a:ahLst/>
              <a:cxnLst/>
              <a:rect l="l" t="t" r="r" b="b"/>
              <a:pathLst>
                <a:path w="15130" h="2505" extrusionOk="0">
                  <a:moveTo>
                    <a:pt x="270" y="1"/>
                  </a:moveTo>
                  <a:cubicBezTo>
                    <a:pt x="144" y="1"/>
                    <a:pt x="34" y="101"/>
                    <a:pt x="13" y="230"/>
                  </a:cubicBezTo>
                  <a:cubicBezTo>
                    <a:pt x="1" y="373"/>
                    <a:pt x="96" y="504"/>
                    <a:pt x="239" y="528"/>
                  </a:cubicBezTo>
                  <a:lnTo>
                    <a:pt x="14729" y="2504"/>
                  </a:lnTo>
                  <a:lnTo>
                    <a:pt x="14764" y="2504"/>
                  </a:lnTo>
                  <a:lnTo>
                    <a:pt x="14764" y="2492"/>
                  </a:lnTo>
                  <a:cubicBezTo>
                    <a:pt x="14768" y="2492"/>
                    <a:pt x="14772" y="2492"/>
                    <a:pt x="14776" y="2492"/>
                  </a:cubicBezTo>
                  <a:cubicBezTo>
                    <a:pt x="15099" y="2492"/>
                    <a:pt x="15130" y="2016"/>
                    <a:pt x="14800" y="1980"/>
                  </a:cubicBezTo>
                  <a:lnTo>
                    <a:pt x="310" y="4"/>
                  </a:lnTo>
                  <a:cubicBezTo>
                    <a:pt x="297" y="2"/>
                    <a:pt x="283" y="1"/>
                    <a:pt x="27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1206100" y="3101700"/>
              <a:ext cx="228925" cy="154925"/>
            </a:xfrm>
            <a:custGeom>
              <a:avLst/>
              <a:gdLst/>
              <a:ahLst/>
              <a:cxnLst/>
              <a:rect l="l" t="t" r="r" b="b"/>
              <a:pathLst>
                <a:path w="9157" h="6197" extrusionOk="0">
                  <a:moveTo>
                    <a:pt x="298" y="1"/>
                  </a:moveTo>
                  <a:lnTo>
                    <a:pt x="0" y="4192"/>
                  </a:lnTo>
                  <a:cubicBezTo>
                    <a:pt x="1143" y="5454"/>
                    <a:pt x="2667" y="6061"/>
                    <a:pt x="4346" y="6180"/>
                  </a:cubicBezTo>
                  <a:cubicBezTo>
                    <a:pt x="4503" y="6191"/>
                    <a:pt x="4662" y="6196"/>
                    <a:pt x="4821" y="6196"/>
                  </a:cubicBezTo>
                  <a:cubicBezTo>
                    <a:pt x="6369" y="6196"/>
                    <a:pt x="7968" y="5674"/>
                    <a:pt x="9156" y="4692"/>
                  </a:cubicBezTo>
                  <a:cubicBezTo>
                    <a:pt x="9132" y="3370"/>
                    <a:pt x="9156" y="2072"/>
                    <a:pt x="9144" y="739"/>
                  </a:cubicBezTo>
                  <a:cubicBezTo>
                    <a:pt x="6239" y="548"/>
                    <a:pt x="3203" y="203"/>
                    <a:pt x="298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1206675" y="2770375"/>
              <a:ext cx="30100" cy="26250"/>
            </a:xfrm>
            <a:custGeom>
              <a:avLst/>
              <a:gdLst/>
              <a:ahLst/>
              <a:cxnLst/>
              <a:rect l="l" t="t" r="r" b="b"/>
              <a:pathLst>
                <a:path w="1204" h="1050" extrusionOk="0">
                  <a:moveTo>
                    <a:pt x="275" y="1"/>
                  </a:moveTo>
                  <a:cubicBezTo>
                    <a:pt x="143" y="1"/>
                    <a:pt x="35" y="93"/>
                    <a:pt x="13" y="228"/>
                  </a:cubicBezTo>
                  <a:cubicBezTo>
                    <a:pt x="1" y="371"/>
                    <a:pt x="108" y="502"/>
                    <a:pt x="239" y="514"/>
                  </a:cubicBezTo>
                  <a:cubicBezTo>
                    <a:pt x="441" y="550"/>
                    <a:pt x="596" y="681"/>
                    <a:pt x="656" y="859"/>
                  </a:cubicBezTo>
                  <a:cubicBezTo>
                    <a:pt x="692" y="978"/>
                    <a:pt x="799" y="1050"/>
                    <a:pt x="906" y="1050"/>
                  </a:cubicBezTo>
                  <a:cubicBezTo>
                    <a:pt x="930" y="1050"/>
                    <a:pt x="965" y="1050"/>
                    <a:pt x="989" y="1038"/>
                  </a:cubicBezTo>
                  <a:cubicBezTo>
                    <a:pt x="1120" y="990"/>
                    <a:pt x="1203" y="847"/>
                    <a:pt x="1156" y="716"/>
                  </a:cubicBezTo>
                  <a:cubicBezTo>
                    <a:pt x="1037" y="323"/>
                    <a:pt x="703" y="50"/>
                    <a:pt x="299" y="2"/>
                  </a:cubicBezTo>
                  <a:cubicBezTo>
                    <a:pt x="291" y="1"/>
                    <a:pt x="283" y="1"/>
                    <a:pt x="275" y="1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121250" y="2759825"/>
              <a:ext cx="407525" cy="437800"/>
            </a:xfrm>
            <a:custGeom>
              <a:avLst/>
              <a:gdLst/>
              <a:ahLst/>
              <a:cxnLst/>
              <a:rect l="l" t="t" r="r" b="b"/>
              <a:pathLst>
                <a:path w="16301" h="17512" extrusionOk="0">
                  <a:moveTo>
                    <a:pt x="13336" y="1"/>
                  </a:moveTo>
                  <a:cubicBezTo>
                    <a:pt x="13281" y="1"/>
                    <a:pt x="13225" y="3"/>
                    <a:pt x="13169" y="7"/>
                  </a:cubicBezTo>
                  <a:cubicBezTo>
                    <a:pt x="10014" y="210"/>
                    <a:pt x="6728" y="198"/>
                    <a:pt x="3870" y="1555"/>
                  </a:cubicBezTo>
                  <a:cubicBezTo>
                    <a:pt x="989" y="2912"/>
                    <a:pt x="1" y="6532"/>
                    <a:pt x="1787" y="9175"/>
                  </a:cubicBezTo>
                  <a:lnTo>
                    <a:pt x="2858" y="13128"/>
                  </a:lnTo>
                  <a:cubicBezTo>
                    <a:pt x="4061" y="15461"/>
                    <a:pt x="6323" y="17069"/>
                    <a:pt x="8919" y="17450"/>
                  </a:cubicBezTo>
                  <a:cubicBezTo>
                    <a:pt x="9227" y="17491"/>
                    <a:pt x="9537" y="17512"/>
                    <a:pt x="9847" y="17512"/>
                  </a:cubicBezTo>
                  <a:cubicBezTo>
                    <a:pt x="12113" y="17512"/>
                    <a:pt x="14379" y="16435"/>
                    <a:pt x="15908" y="14759"/>
                  </a:cubicBezTo>
                  <a:cubicBezTo>
                    <a:pt x="16146" y="13390"/>
                    <a:pt x="16134" y="11997"/>
                    <a:pt x="15884" y="10639"/>
                  </a:cubicBezTo>
                  <a:cubicBezTo>
                    <a:pt x="15467" y="10544"/>
                    <a:pt x="15050" y="10544"/>
                    <a:pt x="14634" y="10461"/>
                  </a:cubicBezTo>
                  <a:cubicBezTo>
                    <a:pt x="14467" y="9175"/>
                    <a:pt x="14265" y="7877"/>
                    <a:pt x="14086" y="6603"/>
                  </a:cubicBezTo>
                  <a:cubicBezTo>
                    <a:pt x="14681" y="6532"/>
                    <a:pt x="15241" y="6270"/>
                    <a:pt x="15669" y="5853"/>
                  </a:cubicBezTo>
                  <a:cubicBezTo>
                    <a:pt x="16098" y="5436"/>
                    <a:pt x="16301" y="4829"/>
                    <a:pt x="16229" y="4234"/>
                  </a:cubicBezTo>
                  <a:cubicBezTo>
                    <a:pt x="16146" y="3651"/>
                    <a:pt x="15658" y="3222"/>
                    <a:pt x="15086" y="3091"/>
                  </a:cubicBezTo>
                  <a:cubicBezTo>
                    <a:pt x="15527" y="2436"/>
                    <a:pt x="15527" y="1579"/>
                    <a:pt x="15086" y="924"/>
                  </a:cubicBezTo>
                  <a:cubicBezTo>
                    <a:pt x="14689" y="340"/>
                    <a:pt x="14027" y="1"/>
                    <a:pt x="13336" y="1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121550" y="2962350"/>
              <a:ext cx="117600" cy="146825"/>
            </a:xfrm>
            <a:custGeom>
              <a:avLst/>
              <a:gdLst/>
              <a:ahLst/>
              <a:cxnLst/>
              <a:rect l="l" t="t" r="r" b="b"/>
              <a:pathLst>
                <a:path w="4704" h="5873" extrusionOk="0">
                  <a:moveTo>
                    <a:pt x="3403" y="0"/>
                  </a:moveTo>
                  <a:cubicBezTo>
                    <a:pt x="2447" y="0"/>
                    <a:pt x="1488" y="408"/>
                    <a:pt x="894" y="1157"/>
                  </a:cubicBezTo>
                  <a:cubicBezTo>
                    <a:pt x="1" y="2253"/>
                    <a:pt x="48" y="3836"/>
                    <a:pt x="989" y="4896"/>
                  </a:cubicBezTo>
                  <a:cubicBezTo>
                    <a:pt x="1557" y="5536"/>
                    <a:pt x="2356" y="5872"/>
                    <a:pt x="3165" y="5872"/>
                  </a:cubicBezTo>
                  <a:cubicBezTo>
                    <a:pt x="3695" y="5872"/>
                    <a:pt x="4228" y="5728"/>
                    <a:pt x="4704" y="5432"/>
                  </a:cubicBezTo>
                  <a:lnTo>
                    <a:pt x="4037" y="62"/>
                  </a:lnTo>
                  <a:cubicBezTo>
                    <a:pt x="3829" y="21"/>
                    <a:pt x="3616" y="0"/>
                    <a:pt x="3403" y="0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148500" y="3000100"/>
              <a:ext cx="64750" cy="18875"/>
            </a:xfrm>
            <a:custGeom>
              <a:avLst/>
              <a:gdLst/>
              <a:ahLst/>
              <a:cxnLst/>
              <a:rect l="l" t="t" r="r" b="b"/>
              <a:pathLst>
                <a:path w="2590" h="755" extrusionOk="0">
                  <a:moveTo>
                    <a:pt x="346" y="0"/>
                  </a:moveTo>
                  <a:cubicBezTo>
                    <a:pt x="37" y="0"/>
                    <a:pt x="1" y="495"/>
                    <a:pt x="340" y="528"/>
                  </a:cubicBezTo>
                  <a:lnTo>
                    <a:pt x="2209" y="755"/>
                  </a:lnTo>
                  <a:lnTo>
                    <a:pt x="2245" y="755"/>
                  </a:lnTo>
                  <a:cubicBezTo>
                    <a:pt x="2566" y="755"/>
                    <a:pt x="2590" y="290"/>
                    <a:pt x="2280" y="243"/>
                  </a:cubicBezTo>
                  <a:lnTo>
                    <a:pt x="399" y="5"/>
                  </a:lnTo>
                  <a:cubicBezTo>
                    <a:pt x="381" y="1"/>
                    <a:pt x="363" y="0"/>
                    <a:pt x="34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260550" y="2866250"/>
              <a:ext cx="249475" cy="230125"/>
            </a:xfrm>
            <a:custGeom>
              <a:avLst/>
              <a:gdLst/>
              <a:ahLst/>
              <a:cxnLst/>
              <a:rect l="l" t="t" r="r" b="b"/>
              <a:pathLst>
                <a:path w="9979" h="9205" extrusionOk="0">
                  <a:moveTo>
                    <a:pt x="7419" y="1"/>
                  </a:moveTo>
                  <a:cubicBezTo>
                    <a:pt x="7031" y="645"/>
                    <a:pt x="6353" y="987"/>
                    <a:pt x="5669" y="987"/>
                  </a:cubicBezTo>
                  <a:cubicBezTo>
                    <a:pt x="5176" y="987"/>
                    <a:pt x="4681" y="810"/>
                    <a:pt x="4287" y="441"/>
                  </a:cubicBezTo>
                  <a:cubicBezTo>
                    <a:pt x="3727" y="1100"/>
                    <a:pt x="2917" y="1457"/>
                    <a:pt x="2084" y="1457"/>
                  </a:cubicBezTo>
                  <a:cubicBezTo>
                    <a:pt x="1713" y="1457"/>
                    <a:pt x="1337" y="1386"/>
                    <a:pt x="977" y="1239"/>
                  </a:cubicBezTo>
                  <a:lnTo>
                    <a:pt x="1" y="2668"/>
                  </a:lnTo>
                  <a:lnTo>
                    <a:pt x="370" y="7906"/>
                  </a:lnTo>
                  <a:cubicBezTo>
                    <a:pt x="1313" y="7256"/>
                    <a:pt x="2427" y="6919"/>
                    <a:pt x="3559" y="6919"/>
                  </a:cubicBezTo>
                  <a:cubicBezTo>
                    <a:pt x="3857" y="6919"/>
                    <a:pt x="4156" y="6943"/>
                    <a:pt x="4454" y="6990"/>
                  </a:cubicBezTo>
                  <a:cubicBezTo>
                    <a:pt x="5895" y="7252"/>
                    <a:pt x="7192" y="8037"/>
                    <a:pt x="8097" y="9204"/>
                  </a:cubicBezTo>
                  <a:cubicBezTo>
                    <a:pt x="8704" y="8716"/>
                    <a:pt x="9371" y="8168"/>
                    <a:pt x="9978" y="7668"/>
                  </a:cubicBezTo>
                  <a:cubicBezTo>
                    <a:pt x="9836" y="5942"/>
                    <a:pt x="9752" y="4263"/>
                    <a:pt x="9514" y="2549"/>
                  </a:cubicBezTo>
                  <a:cubicBezTo>
                    <a:pt x="9359" y="1394"/>
                    <a:pt x="8502" y="406"/>
                    <a:pt x="7419" y="1"/>
                  </a:cubicBezTo>
                  <a:close/>
                </a:path>
              </a:pathLst>
            </a:custGeom>
            <a:solidFill>
              <a:srgbClr val="E79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315325" y="2985325"/>
              <a:ext cx="26225" cy="26200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8" y="810"/>
                    <a:pt x="1048" y="524"/>
                  </a:cubicBezTo>
                  <a:cubicBezTo>
                    <a:pt x="1048" y="238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445400" y="2971925"/>
              <a:ext cx="26225" cy="2592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0"/>
                  </a:moveTo>
                  <a:cubicBezTo>
                    <a:pt x="239" y="0"/>
                    <a:pt x="1" y="227"/>
                    <a:pt x="1" y="524"/>
                  </a:cubicBezTo>
                  <a:cubicBezTo>
                    <a:pt x="1" y="810"/>
                    <a:pt x="239" y="1036"/>
                    <a:pt x="525" y="1036"/>
                  </a:cubicBezTo>
                  <a:cubicBezTo>
                    <a:pt x="810" y="1036"/>
                    <a:pt x="1049" y="810"/>
                    <a:pt x="1049" y="524"/>
                  </a:cubicBezTo>
                  <a:cubicBezTo>
                    <a:pt x="1049" y="227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326350" y="3048400"/>
              <a:ext cx="57650" cy="36350"/>
            </a:xfrm>
            <a:custGeom>
              <a:avLst/>
              <a:gdLst/>
              <a:ahLst/>
              <a:cxnLst/>
              <a:rect l="l" t="t" r="r" b="b"/>
              <a:pathLst>
                <a:path w="2306" h="1454" extrusionOk="0">
                  <a:moveTo>
                    <a:pt x="276" y="0"/>
                  </a:moveTo>
                  <a:cubicBezTo>
                    <a:pt x="143" y="0"/>
                    <a:pt x="35" y="104"/>
                    <a:pt x="24" y="239"/>
                  </a:cubicBezTo>
                  <a:cubicBezTo>
                    <a:pt x="0" y="799"/>
                    <a:pt x="381" y="1311"/>
                    <a:pt x="929" y="1430"/>
                  </a:cubicBezTo>
                  <a:cubicBezTo>
                    <a:pt x="1000" y="1442"/>
                    <a:pt x="1072" y="1454"/>
                    <a:pt x="1143" y="1454"/>
                  </a:cubicBezTo>
                  <a:cubicBezTo>
                    <a:pt x="1631" y="1454"/>
                    <a:pt x="2060" y="1144"/>
                    <a:pt x="2239" y="692"/>
                  </a:cubicBezTo>
                  <a:cubicBezTo>
                    <a:pt x="2305" y="492"/>
                    <a:pt x="2141" y="347"/>
                    <a:pt x="1982" y="347"/>
                  </a:cubicBezTo>
                  <a:cubicBezTo>
                    <a:pt x="1885" y="347"/>
                    <a:pt x="1791" y="400"/>
                    <a:pt x="1750" y="525"/>
                  </a:cubicBezTo>
                  <a:cubicBezTo>
                    <a:pt x="1648" y="772"/>
                    <a:pt x="1411" y="930"/>
                    <a:pt x="1157" y="930"/>
                  </a:cubicBezTo>
                  <a:cubicBezTo>
                    <a:pt x="1117" y="930"/>
                    <a:pt x="1077" y="926"/>
                    <a:pt x="1036" y="918"/>
                  </a:cubicBezTo>
                  <a:cubicBezTo>
                    <a:pt x="738" y="847"/>
                    <a:pt x="536" y="585"/>
                    <a:pt x="548" y="275"/>
                  </a:cubicBezTo>
                  <a:cubicBezTo>
                    <a:pt x="560" y="132"/>
                    <a:pt x="453" y="1"/>
                    <a:pt x="298" y="1"/>
                  </a:cubicBezTo>
                  <a:cubicBezTo>
                    <a:pt x="291" y="1"/>
                    <a:pt x="283" y="0"/>
                    <a:pt x="276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376250" y="2978950"/>
              <a:ext cx="49250" cy="71300"/>
            </a:xfrm>
            <a:custGeom>
              <a:avLst/>
              <a:gdLst/>
              <a:ahLst/>
              <a:cxnLst/>
              <a:rect l="l" t="t" r="r" b="b"/>
              <a:pathLst>
                <a:path w="1970" h="2852" extrusionOk="0">
                  <a:moveTo>
                    <a:pt x="1040" y="1"/>
                  </a:moveTo>
                  <a:cubicBezTo>
                    <a:pt x="881" y="1"/>
                    <a:pt x="721" y="137"/>
                    <a:pt x="778" y="339"/>
                  </a:cubicBezTo>
                  <a:lnTo>
                    <a:pt x="1338" y="2267"/>
                  </a:lnTo>
                  <a:lnTo>
                    <a:pt x="1017" y="2279"/>
                  </a:lnTo>
                  <a:cubicBezTo>
                    <a:pt x="790" y="2303"/>
                    <a:pt x="564" y="2315"/>
                    <a:pt x="350" y="2339"/>
                  </a:cubicBezTo>
                  <a:cubicBezTo>
                    <a:pt x="1" y="2350"/>
                    <a:pt x="27" y="2852"/>
                    <a:pt x="351" y="2852"/>
                  </a:cubicBezTo>
                  <a:cubicBezTo>
                    <a:pt x="358" y="2852"/>
                    <a:pt x="366" y="2851"/>
                    <a:pt x="374" y="2851"/>
                  </a:cubicBezTo>
                  <a:lnTo>
                    <a:pt x="397" y="2851"/>
                  </a:lnTo>
                  <a:cubicBezTo>
                    <a:pt x="612" y="2827"/>
                    <a:pt x="826" y="2815"/>
                    <a:pt x="1040" y="2803"/>
                  </a:cubicBezTo>
                  <a:cubicBezTo>
                    <a:pt x="1267" y="2791"/>
                    <a:pt x="1481" y="2779"/>
                    <a:pt x="1707" y="2756"/>
                  </a:cubicBezTo>
                  <a:cubicBezTo>
                    <a:pt x="1862" y="2732"/>
                    <a:pt x="1969" y="2577"/>
                    <a:pt x="1921" y="2422"/>
                  </a:cubicBezTo>
                  <a:lnTo>
                    <a:pt x="1290" y="196"/>
                  </a:lnTo>
                  <a:cubicBezTo>
                    <a:pt x="1248" y="59"/>
                    <a:pt x="1144" y="1"/>
                    <a:pt x="104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282300" y="2921875"/>
              <a:ext cx="81475" cy="40250"/>
            </a:xfrm>
            <a:custGeom>
              <a:avLst/>
              <a:gdLst/>
              <a:ahLst/>
              <a:cxnLst/>
              <a:rect l="l" t="t" r="r" b="b"/>
              <a:pathLst>
                <a:path w="3259" h="1610" extrusionOk="0">
                  <a:moveTo>
                    <a:pt x="1649" y="0"/>
                  </a:moveTo>
                  <a:cubicBezTo>
                    <a:pt x="931" y="0"/>
                    <a:pt x="215" y="449"/>
                    <a:pt x="36" y="1300"/>
                  </a:cubicBezTo>
                  <a:cubicBezTo>
                    <a:pt x="0" y="1443"/>
                    <a:pt x="95" y="1586"/>
                    <a:pt x="226" y="1610"/>
                  </a:cubicBezTo>
                  <a:lnTo>
                    <a:pt x="286" y="1610"/>
                  </a:lnTo>
                  <a:cubicBezTo>
                    <a:pt x="405" y="1610"/>
                    <a:pt x="512" y="1526"/>
                    <a:pt x="536" y="1407"/>
                  </a:cubicBezTo>
                  <a:cubicBezTo>
                    <a:pt x="664" y="824"/>
                    <a:pt x="1154" y="517"/>
                    <a:pt x="1644" y="517"/>
                  </a:cubicBezTo>
                  <a:cubicBezTo>
                    <a:pt x="2065" y="517"/>
                    <a:pt x="2487" y="744"/>
                    <a:pt x="2679" y="1217"/>
                  </a:cubicBezTo>
                  <a:cubicBezTo>
                    <a:pt x="2726" y="1337"/>
                    <a:pt x="2822" y="1388"/>
                    <a:pt x="2918" y="1388"/>
                  </a:cubicBezTo>
                  <a:cubicBezTo>
                    <a:pt x="3088" y="1388"/>
                    <a:pt x="3258" y="1231"/>
                    <a:pt x="3167" y="1026"/>
                  </a:cubicBezTo>
                  <a:cubicBezTo>
                    <a:pt x="2886" y="332"/>
                    <a:pt x="2267" y="0"/>
                    <a:pt x="1649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422475" y="2916775"/>
              <a:ext cx="59575" cy="19150"/>
            </a:xfrm>
            <a:custGeom>
              <a:avLst/>
              <a:gdLst/>
              <a:ahLst/>
              <a:cxnLst/>
              <a:rect l="l" t="t" r="r" b="b"/>
              <a:pathLst>
                <a:path w="2383" h="766" extrusionOk="0">
                  <a:moveTo>
                    <a:pt x="2101" y="0"/>
                  </a:moveTo>
                  <a:cubicBezTo>
                    <a:pt x="2088" y="0"/>
                    <a:pt x="2074" y="2"/>
                    <a:pt x="2061" y="4"/>
                  </a:cubicBezTo>
                  <a:lnTo>
                    <a:pt x="322" y="242"/>
                  </a:lnTo>
                  <a:cubicBezTo>
                    <a:pt x="1" y="290"/>
                    <a:pt x="37" y="754"/>
                    <a:pt x="358" y="766"/>
                  </a:cubicBezTo>
                  <a:lnTo>
                    <a:pt x="406" y="766"/>
                  </a:lnTo>
                  <a:lnTo>
                    <a:pt x="2132" y="528"/>
                  </a:lnTo>
                  <a:cubicBezTo>
                    <a:pt x="2287" y="504"/>
                    <a:pt x="2382" y="373"/>
                    <a:pt x="2358" y="230"/>
                  </a:cubicBezTo>
                  <a:cubicBezTo>
                    <a:pt x="2337" y="101"/>
                    <a:pt x="2227" y="0"/>
                    <a:pt x="2101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360875" y="2868325"/>
              <a:ext cx="51825" cy="42900"/>
            </a:xfrm>
            <a:custGeom>
              <a:avLst/>
              <a:gdLst/>
              <a:ahLst/>
              <a:cxnLst/>
              <a:rect l="l" t="t" r="r" b="b"/>
              <a:pathLst>
                <a:path w="2073" h="1716" extrusionOk="0">
                  <a:moveTo>
                    <a:pt x="274" y="0"/>
                  </a:moveTo>
                  <a:cubicBezTo>
                    <a:pt x="266" y="0"/>
                    <a:pt x="258" y="0"/>
                    <a:pt x="250" y="1"/>
                  </a:cubicBezTo>
                  <a:cubicBezTo>
                    <a:pt x="108" y="25"/>
                    <a:pt x="0" y="156"/>
                    <a:pt x="24" y="299"/>
                  </a:cubicBezTo>
                  <a:cubicBezTo>
                    <a:pt x="84" y="727"/>
                    <a:pt x="298" y="1108"/>
                    <a:pt x="643" y="1358"/>
                  </a:cubicBezTo>
                  <a:cubicBezTo>
                    <a:pt x="929" y="1585"/>
                    <a:pt x="1274" y="1716"/>
                    <a:pt x="1643" y="1716"/>
                  </a:cubicBezTo>
                  <a:cubicBezTo>
                    <a:pt x="1703" y="1716"/>
                    <a:pt x="1763" y="1704"/>
                    <a:pt x="1822" y="1704"/>
                  </a:cubicBezTo>
                  <a:cubicBezTo>
                    <a:pt x="1965" y="1680"/>
                    <a:pt x="2072" y="1549"/>
                    <a:pt x="2048" y="1406"/>
                  </a:cubicBezTo>
                  <a:cubicBezTo>
                    <a:pt x="2037" y="1277"/>
                    <a:pt x="1919" y="1176"/>
                    <a:pt x="1791" y="1176"/>
                  </a:cubicBezTo>
                  <a:cubicBezTo>
                    <a:pt x="1777" y="1176"/>
                    <a:pt x="1764" y="1178"/>
                    <a:pt x="1751" y="1180"/>
                  </a:cubicBezTo>
                  <a:cubicBezTo>
                    <a:pt x="1720" y="1182"/>
                    <a:pt x="1690" y="1184"/>
                    <a:pt x="1660" y="1184"/>
                  </a:cubicBezTo>
                  <a:cubicBezTo>
                    <a:pt x="1113" y="1184"/>
                    <a:pt x="626" y="780"/>
                    <a:pt x="536" y="227"/>
                  </a:cubicBezTo>
                  <a:cubicBezTo>
                    <a:pt x="525" y="92"/>
                    <a:pt x="408" y="0"/>
                    <a:pt x="274" y="0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89325" y="3281200"/>
              <a:ext cx="918875" cy="1384725"/>
            </a:xfrm>
            <a:custGeom>
              <a:avLst/>
              <a:gdLst/>
              <a:ahLst/>
              <a:cxnLst/>
              <a:rect l="l" t="t" r="r" b="b"/>
              <a:pathLst>
                <a:path w="36755" h="55389" extrusionOk="0">
                  <a:moveTo>
                    <a:pt x="25718" y="0"/>
                  </a:moveTo>
                  <a:lnTo>
                    <a:pt x="17955" y="3905"/>
                  </a:lnTo>
                  <a:cubicBezTo>
                    <a:pt x="15371" y="5203"/>
                    <a:pt x="13062" y="6953"/>
                    <a:pt x="11109" y="9084"/>
                  </a:cubicBezTo>
                  <a:cubicBezTo>
                    <a:pt x="7644" y="12871"/>
                    <a:pt x="5477" y="17550"/>
                    <a:pt x="3703" y="22360"/>
                  </a:cubicBezTo>
                  <a:cubicBezTo>
                    <a:pt x="0" y="32397"/>
                    <a:pt x="2346" y="43470"/>
                    <a:pt x="1632" y="54150"/>
                  </a:cubicBezTo>
                  <a:cubicBezTo>
                    <a:pt x="7037" y="54411"/>
                    <a:pt x="12264" y="54852"/>
                    <a:pt x="17681" y="55114"/>
                  </a:cubicBezTo>
                  <a:cubicBezTo>
                    <a:pt x="20447" y="55254"/>
                    <a:pt x="23231" y="55389"/>
                    <a:pt x="26006" y="55389"/>
                  </a:cubicBezTo>
                  <a:cubicBezTo>
                    <a:pt x="29623" y="55389"/>
                    <a:pt x="33225" y="55159"/>
                    <a:pt x="36755" y="54411"/>
                  </a:cubicBezTo>
                  <a:lnTo>
                    <a:pt x="25718" y="0"/>
                  </a:lnTo>
                  <a:close/>
                </a:path>
              </a:pathLst>
            </a:custGeom>
            <a:solidFill>
              <a:srgbClr val="754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847225" y="3368400"/>
              <a:ext cx="273175" cy="1256125"/>
            </a:xfrm>
            <a:custGeom>
              <a:avLst/>
              <a:gdLst/>
              <a:ahLst/>
              <a:cxnLst/>
              <a:rect l="l" t="t" r="r" b="b"/>
              <a:pathLst>
                <a:path w="10927" h="50245" extrusionOk="0">
                  <a:moveTo>
                    <a:pt x="291" y="1"/>
                  </a:moveTo>
                  <a:cubicBezTo>
                    <a:pt x="147" y="1"/>
                    <a:pt x="0" y="108"/>
                    <a:pt x="20" y="298"/>
                  </a:cubicBezTo>
                  <a:lnTo>
                    <a:pt x="2366" y="18277"/>
                  </a:lnTo>
                  <a:cubicBezTo>
                    <a:pt x="2388" y="18401"/>
                    <a:pt x="2497" y="18504"/>
                    <a:pt x="2619" y="18504"/>
                  </a:cubicBezTo>
                  <a:cubicBezTo>
                    <a:pt x="2626" y="18504"/>
                    <a:pt x="2633" y="18503"/>
                    <a:pt x="2639" y="18503"/>
                  </a:cubicBezTo>
                  <a:cubicBezTo>
                    <a:pt x="3699" y="18455"/>
                    <a:pt x="4723" y="18396"/>
                    <a:pt x="5759" y="18348"/>
                  </a:cubicBezTo>
                  <a:lnTo>
                    <a:pt x="7616" y="18241"/>
                  </a:lnTo>
                  <a:lnTo>
                    <a:pt x="2556" y="20765"/>
                  </a:lnTo>
                  <a:cubicBezTo>
                    <a:pt x="2449" y="20813"/>
                    <a:pt x="2389" y="20944"/>
                    <a:pt x="2425" y="21063"/>
                  </a:cubicBezTo>
                  <a:cubicBezTo>
                    <a:pt x="3747" y="25873"/>
                    <a:pt x="5068" y="30707"/>
                    <a:pt x="6402" y="35553"/>
                  </a:cubicBezTo>
                  <a:cubicBezTo>
                    <a:pt x="7735" y="40410"/>
                    <a:pt x="9069" y="45232"/>
                    <a:pt x="10390" y="50054"/>
                  </a:cubicBezTo>
                  <a:cubicBezTo>
                    <a:pt x="10414" y="50173"/>
                    <a:pt x="10521" y="50245"/>
                    <a:pt x="10640" y="50245"/>
                  </a:cubicBezTo>
                  <a:cubicBezTo>
                    <a:pt x="10664" y="50245"/>
                    <a:pt x="10688" y="50245"/>
                    <a:pt x="10700" y="50233"/>
                  </a:cubicBezTo>
                  <a:cubicBezTo>
                    <a:pt x="10843" y="50197"/>
                    <a:pt x="10926" y="50054"/>
                    <a:pt x="10890" y="49911"/>
                  </a:cubicBezTo>
                  <a:cubicBezTo>
                    <a:pt x="9569" y="45089"/>
                    <a:pt x="8235" y="40255"/>
                    <a:pt x="6914" y="35410"/>
                  </a:cubicBezTo>
                  <a:cubicBezTo>
                    <a:pt x="5592" y="30635"/>
                    <a:pt x="4282" y="25873"/>
                    <a:pt x="2985" y="21122"/>
                  </a:cubicBezTo>
                  <a:lnTo>
                    <a:pt x="8962" y="18146"/>
                  </a:lnTo>
                  <a:cubicBezTo>
                    <a:pt x="9069" y="18098"/>
                    <a:pt x="9128" y="17967"/>
                    <a:pt x="9104" y="17848"/>
                  </a:cubicBezTo>
                  <a:cubicBezTo>
                    <a:pt x="9071" y="17737"/>
                    <a:pt x="8975" y="17656"/>
                    <a:pt x="8865" y="17656"/>
                  </a:cubicBezTo>
                  <a:cubicBezTo>
                    <a:pt x="8858" y="17656"/>
                    <a:pt x="8850" y="17657"/>
                    <a:pt x="8843" y="17657"/>
                  </a:cubicBezTo>
                  <a:cubicBezTo>
                    <a:pt x="7783" y="17705"/>
                    <a:pt x="6747" y="17765"/>
                    <a:pt x="5723" y="17824"/>
                  </a:cubicBezTo>
                  <a:cubicBezTo>
                    <a:pt x="4771" y="17872"/>
                    <a:pt x="3830" y="17919"/>
                    <a:pt x="2854" y="17967"/>
                  </a:cubicBezTo>
                  <a:lnTo>
                    <a:pt x="544" y="227"/>
                  </a:lnTo>
                  <a:cubicBezTo>
                    <a:pt x="523" y="72"/>
                    <a:pt x="408" y="1"/>
                    <a:pt x="29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719725" y="3784450"/>
              <a:ext cx="35150" cy="941875"/>
            </a:xfrm>
            <a:custGeom>
              <a:avLst/>
              <a:gdLst/>
              <a:ahLst/>
              <a:cxnLst/>
              <a:rect l="l" t="t" r="r" b="b"/>
              <a:pathLst>
                <a:path w="1406" h="37675" extrusionOk="0">
                  <a:moveTo>
                    <a:pt x="264" y="0"/>
                  </a:moveTo>
                  <a:cubicBezTo>
                    <a:pt x="133" y="0"/>
                    <a:pt x="0" y="90"/>
                    <a:pt x="0" y="265"/>
                  </a:cubicBezTo>
                  <a:lnTo>
                    <a:pt x="881" y="37425"/>
                  </a:lnTo>
                  <a:cubicBezTo>
                    <a:pt x="881" y="37568"/>
                    <a:pt x="1000" y="37675"/>
                    <a:pt x="1143" y="37675"/>
                  </a:cubicBezTo>
                  <a:cubicBezTo>
                    <a:pt x="1286" y="37675"/>
                    <a:pt x="1405" y="37556"/>
                    <a:pt x="1405" y="37413"/>
                  </a:cubicBezTo>
                  <a:lnTo>
                    <a:pt x="524" y="253"/>
                  </a:lnTo>
                  <a:cubicBezTo>
                    <a:pt x="518" y="84"/>
                    <a:pt x="392" y="0"/>
                    <a:pt x="2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6"/>
          <p:cNvGrpSpPr/>
          <p:nvPr/>
        </p:nvGrpSpPr>
        <p:grpSpPr>
          <a:xfrm>
            <a:off x="7214139" y="2555329"/>
            <a:ext cx="2099891" cy="2588333"/>
            <a:chOff x="2536025" y="2865075"/>
            <a:chExt cx="1437100" cy="1771375"/>
          </a:xfrm>
        </p:grpSpPr>
        <p:sp>
          <p:nvSpPr>
            <p:cNvPr id="748" name="Google Shape;748;p36"/>
            <p:cNvSpPr/>
            <p:nvPr/>
          </p:nvSpPr>
          <p:spPr>
            <a:xfrm>
              <a:off x="2679200" y="3830350"/>
              <a:ext cx="1078725" cy="806100"/>
            </a:xfrm>
            <a:custGeom>
              <a:avLst/>
              <a:gdLst/>
              <a:ahLst/>
              <a:cxnLst/>
              <a:rect l="l" t="t" r="r" b="b"/>
              <a:pathLst>
                <a:path w="43149" h="32244" extrusionOk="0">
                  <a:moveTo>
                    <a:pt x="24369" y="0"/>
                  </a:moveTo>
                  <a:cubicBezTo>
                    <a:pt x="18478" y="0"/>
                    <a:pt x="12645" y="1065"/>
                    <a:pt x="6834" y="2049"/>
                  </a:cubicBezTo>
                  <a:cubicBezTo>
                    <a:pt x="4560" y="12026"/>
                    <a:pt x="2286" y="22004"/>
                    <a:pt x="0" y="31981"/>
                  </a:cubicBezTo>
                  <a:lnTo>
                    <a:pt x="43148" y="32243"/>
                  </a:lnTo>
                  <a:cubicBezTo>
                    <a:pt x="42648" y="22885"/>
                    <a:pt x="42422" y="13503"/>
                    <a:pt x="41922" y="4144"/>
                  </a:cubicBezTo>
                  <a:cubicBezTo>
                    <a:pt x="36743" y="1156"/>
                    <a:pt x="30647" y="37"/>
                    <a:pt x="24658" y="1"/>
                  </a:cubicBezTo>
                  <a:cubicBezTo>
                    <a:pt x="24562" y="0"/>
                    <a:pt x="24465" y="0"/>
                    <a:pt x="24369" y="0"/>
                  </a:cubicBezTo>
                  <a:close/>
                </a:path>
              </a:pathLst>
            </a:custGeom>
            <a:solidFill>
              <a:srgbClr val="9A95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3485250" y="3893475"/>
              <a:ext cx="454250" cy="542350"/>
            </a:xfrm>
            <a:custGeom>
              <a:avLst/>
              <a:gdLst/>
              <a:ahLst/>
              <a:cxnLst/>
              <a:rect l="l" t="t" r="r" b="b"/>
              <a:pathLst>
                <a:path w="18170" h="21694" extrusionOk="0">
                  <a:moveTo>
                    <a:pt x="2096" y="0"/>
                  </a:moveTo>
                  <a:lnTo>
                    <a:pt x="0" y="10966"/>
                  </a:lnTo>
                  <a:lnTo>
                    <a:pt x="11526" y="21693"/>
                  </a:lnTo>
                  <a:cubicBezTo>
                    <a:pt x="15419" y="17133"/>
                    <a:pt x="16574" y="12799"/>
                    <a:pt x="18169" y="2536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2545550" y="3874425"/>
              <a:ext cx="351850" cy="339350"/>
            </a:xfrm>
            <a:custGeom>
              <a:avLst/>
              <a:gdLst/>
              <a:ahLst/>
              <a:cxnLst/>
              <a:rect l="l" t="t" r="r" b="b"/>
              <a:pathLst>
                <a:path w="14074" h="13574" extrusionOk="0">
                  <a:moveTo>
                    <a:pt x="1096" y="0"/>
                  </a:moveTo>
                  <a:cubicBezTo>
                    <a:pt x="1096" y="0"/>
                    <a:pt x="0" y="9227"/>
                    <a:pt x="238" y="13573"/>
                  </a:cubicBezTo>
                  <a:lnTo>
                    <a:pt x="10502" y="11454"/>
                  </a:lnTo>
                  <a:lnTo>
                    <a:pt x="14073" y="1631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2540475" y="3355600"/>
              <a:ext cx="1432650" cy="655475"/>
            </a:xfrm>
            <a:custGeom>
              <a:avLst/>
              <a:gdLst/>
              <a:ahLst/>
              <a:cxnLst/>
              <a:rect l="l" t="t" r="r" b="b"/>
              <a:pathLst>
                <a:path w="57306" h="26219" extrusionOk="0">
                  <a:moveTo>
                    <a:pt x="32684" y="1"/>
                  </a:moveTo>
                  <a:cubicBezTo>
                    <a:pt x="32005" y="1489"/>
                    <a:pt x="30588" y="2501"/>
                    <a:pt x="28969" y="2668"/>
                  </a:cubicBezTo>
                  <a:cubicBezTo>
                    <a:pt x="28848" y="2678"/>
                    <a:pt x="28727" y="2684"/>
                    <a:pt x="28605" y="2684"/>
                  </a:cubicBezTo>
                  <a:cubicBezTo>
                    <a:pt x="27114" y="2684"/>
                    <a:pt x="25555" y="1889"/>
                    <a:pt x="24718" y="667"/>
                  </a:cubicBezTo>
                  <a:lnTo>
                    <a:pt x="14455" y="5120"/>
                  </a:lnTo>
                  <a:cubicBezTo>
                    <a:pt x="10693" y="6751"/>
                    <a:pt x="7109" y="8895"/>
                    <a:pt x="4585" y="12109"/>
                  </a:cubicBezTo>
                  <a:cubicBezTo>
                    <a:pt x="2037" y="15348"/>
                    <a:pt x="453" y="19241"/>
                    <a:pt x="1" y="23325"/>
                  </a:cubicBezTo>
                  <a:lnTo>
                    <a:pt x="38137" y="23706"/>
                  </a:lnTo>
                  <a:cubicBezTo>
                    <a:pt x="44316" y="24563"/>
                    <a:pt x="50424" y="25361"/>
                    <a:pt x="56603" y="26218"/>
                  </a:cubicBezTo>
                  <a:cubicBezTo>
                    <a:pt x="57306" y="21825"/>
                    <a:pt x="56484" y="17312"/>
                    <a:pt x="54281" y="13443"/>
                  </a:cubicBezTo>
                  <a:cubicBezTo>
                    <a:pt x="52079" y="9609"/>
                    <a:pt x="48435" y="6668"/>
                    <a:pt x="44387" y="4894"/>
                  </a:cubicBezTo>
                  <a:cubicBezTo>
                    <a:pt x="40506" y="3180"/>
                    <a:pt x="36577" y="1715"/>
                    <a:pt x="32684" y="1"/>
                  </a:cubicBezTo>
                  <a:close/>
                </a:path>
              </a:pathLst>
            </a:custGeom>
            <a:solidFill>
              <a:srgbClr val="9A95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2997150" y="3419925"/>
              <a:ext cx="532475" cy="188700"/>
            </a:xfrm>
            <a:custGeom>
              <a:avLst/>
              <a:gdLst/>
              <a:ahLst/>
              <a:cxnLst/>
              <a:rect l="l" t="t" r="r" b="b"/>
              <a:pathLst>
                <a:path w="21299" h="7548" extrusionOk="0">
                  <a:moveTo>
                    <a:pt x="20962" y="1"/>
                  </a:moveTo>
                  <a:cubicBezTo>
                    <a:pt x="20868" y="1"/>
                    <a:pt x="20774" y="50"/>
                    <a:pt x="20727" y="166"/>
                  </a:cubicBezTo>
                  <a:cubicBezTo>
                    <a:pt x="19084" y="4214"/>
                    <a:pt x="15202" y="6905"/>
                    <a:pt x="10845" y="7024"/>
                  </a:cubicBezTo>
                  <a:cubicBezTo>
                    <a:pt x="10744" y="7027"/>
                    <a:pt x="10643" y="7028"/>
                    <a:pt x="10543" y="7028"/>
                  </a:cubicBezTo>
                  <a:cubicBezTo>
                    <a:pt x="6291" y="7028"/>
                    <a:pt x="2408" y="4575"/>
                    <a:pt x="593" y="714"/>
                  </a:cubicBezTo>
                  <a:cubicBezTo>
                    <a:pt x="544" y="594"/>
                    <a:pt x="450" y="545"/>
                    <a:pt x="356" y="545"/>
                  </a:cubicBezTo>
                  <a:cubicBezTo>
                    <a:pt x="179" y="545"/>
                    <a:pt x="0" y="722"/>
                    <a:pt x="117" y="940"/>
                  </a:cubicBezTo>
                  <a:cubicBezTo>
                    <a:pt x="2010" y="4976"/>
                    <a:pt x="6082" y="7548"/>
                    <a:pt x="10535" y="7548"/>
                  </a:cubicBezTo>
                  <a:cubicBezTo>
                    <a:pt x="10545" y="7548"/>
                    <a:pt x="10555" y="7548"/>
                    <a:pt x="10564" y="7548"/>
                  </a:cubicBezTo>
                  <a:cubicBezTo>
                    <a:pt x="15244" y="7548"/>
                    <a:pt x="19457" y="4705"/>
                    <a:pt x="21215" y="368"/>
                  </a:cubicBezTo>
                  <a:cubicBezTo>
                    <a:pt x="21299" y="155"/>
                    <a:pt x="21130" y="1"/>
                    <a:pt x="2096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507575" y="3538575"/>
              <a:ext cx="266650" cy="418625"/>
            </a:xfrm>
            <a:custGeom>
              <a:avLst/>
              <a:gdLst/>
              <a:ahLst/>
              <a:cxnLst/>
              <a:rect l="l" t="t" r="r" b="b"/>
              <a:pathLst>
                <a:path w="10666" h="16745" extrusionOk="0">
                  <a:moveTo>
                    <a:pt x="10317" y="1"/>
                  </a:moveTo>
                  <a:cubicBezTo>
                    <a:pt x="10304" y="1"/>
                    <a:pt x="10290" y="2"/>
                    <a:pt x="10275" y="4"/>
                  </a:cubicBezTo>
                  <a:cubicBezTo>
                    <a:pt x="7370" y="397"/>
                    <a:pt x="4691" y="2778"/>
                    <a:pt x="3620" y="5933"/>
                  </a:cubicBezTo>
                  <a:lnTo>
                    <a:pt x="48" y="16399"/>
                  </a:lnTo>
                  <a:cubicBezTo>
                    <a:pt x="0" y="16542"/>
                    <a:pt x="72" y="16685"/>
                    <a:pt x="215" y="16732"/>
                  </a:cubicBezTo>
                  <a:cubicBezTo>
                    <a:pt x="238" y="16744"/>
                    <a:pt x="262" y="16744"/>
                    <a:pt x="298" y="16744"/>
                  </a:cubicBezTo>
                  <a:cubicBezTo>
                    <a:pt x="405" y="16744"/>
                    <a:pt x="500" y="16673"/>
                    <a:pt x="548" y="16565"/>
                  </a:cubicBezTo>
                  <a:lnTo>
                    <a:pt x="4120" y="6100"/>
                  </a:lnTo>
                  <a:cubicBezTo>
                    <a:pt x="5132" y="3123"/>
                    <a:pt x="7632" y="885"/>
                    <a:pt x="10335" y="528"/>
                  </a:cubicBezTo>
                  <a:cubicBezTo>
                    <a:pt x="10665" y="482"/>
                    <a:pt x="10614" y="1"/>
                    <a:pt x="1031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2815225" y="3523975"/>
              <a:ext cx="63725" cy="334975"/>
            </a:xfrm>
            <a:custGeom>
              <a:avLst/>
              <a:gdLst/>
              <a:ahLst/>
              <a:cxnLst/>
              <a:rect l="l" t="t" r="r" b="b"/>
              <a:pathLst>
                <a:path w="2549" h="13399" extrusionOk="0">
                  <a:moveTo>
                    <a:pt x="282" y="1"/>
                  </a:moveTo>
                  <a:cubicBezTo>
                    <a:pt x="268" y="1"/>
                    <a:pt x="253" y="2"/>
                    <a:pt x="238" y="4"/>
                  </a:cubicBezTo>
                  <a:cubicBezTo>
                    <a:pt x="96" y="16"/>
                    <a:pt x="0" y="159"/>
                    <a:pt x="12" y="302"/>
                  </a:cubicBezTo>
                  <a:lnTo>
                    <a:pt x="2012" y="13173"/>
                  </a:lnTo>
                  <a:cubicBezTo>
                    <a:pt x="2024" y="13304"/>
                    <a:pt x="2132" y="13387"/>
                    <a:pt x="2263" y="13399"/>
                  </a:cubicBezTo>
                  <a:lnTo>
                    <a:pt x="2310" y="13387"/>
                  </a:lnTo>
                  <a:cubicBezTo>
                    <a:pt x="2453" y="13363"/>
                    <a:pt x="2548" y="13232"/>
                    <a:pt x="2524" y="13089"/>
                  </a:cubicBezTo>
                  <a:lnTo>
                    <a:pt x="536" y="219"/>
                  </a:lnTo>
                  <a:cubicBezTo>
                    <a:pt x="515" y="91"/>
                    <a:pt x="407" y="1"/>
                    <a:pt x="282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20850" y="3901475"/>
              <a:ext cx="448025" cy="74175"/>
            </a:xfrm>
            <a:custGeom>
              <a:avLst/>
              <a:gdLst/>
              <a:ahLst/>
              <a:cxnLst/>
              <a:rect l="l" t="t" r="r" b="b"/>
              <a:pathLst>
                <a:path w="17921" h="2967" extrusionOk="0">
                  <a:moveTo>
                    <a:pt x="374" y="1"/>
                  </a:moveTo>
                  <a:cubicBezTo>
                    <a:pt x="61" y="1"/>
                    <a:pt x="1" y="456"/>
                    <a:pt x="315" y="525"/>
                  </a:cubicBezTo>
                  <a:lnTo>
                    <a:pt x="17519" y="2966"/>
                  </a:lnTo>
                  <a:lnTo>
                    <a:pt x="17555" y="2966"/>
                  </a:lnTo>
                  <a:cubicBezTo>
                    <a:pt x="17559" y="2966"/>
                    <a:pt x="17563" y="2966"/>
                    <a:pt x="17566" y="2966"/>
                  </a:cubicBezTo>
                  <a:cubicBezTo>
                    <a:pt x="17889" y="2966"/>
                    <a:pt x="17920" y="2478"/>
                    <a:pt x="17591" y="2442"/>
                  </a:cubicBezTo>
                  <a:lnTo>
                    <a:pt x="398" y="2"/>
                  </a:lnTo>
                  <a:cubicBezTo>
                    <a:pt x="390" y="1"/>
                    <a:pt x="382" y="1"/>
                    <a:pt x="37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536025" y="3893775"/>
              <a:ext cx="170275" cy="16075"/>
            </a:xfrm>
            <a:custGeom>
              <a:avLst/>
              <a:gdLst/>
              <a:ahLst/>
              <a:cxnLst/>
              <a:rect l="l" t="t" r="r" b="b"/>
              <a:pathLst>
                <a:path w="6811" h="643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6465" y="643"/>
                  </a:lnTo>
                  <a:cubicBezTo>
                    <a:pt x="6811" y="643"/>
                    <a:pt x="6811" y="131"/>
                    <a:pt x="6465" y="131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3431975" y="3037300"/>
              <a:ext cx="47900" cy="44175"/>
            </a:xfrm>
            <a:custGeom>
              <a:avLst/>
              <a:gdLst/>
              <a:ahLst/>
              <a:cxnLst/>
              <a:rect l="l" t="t" r="r" b="b"/>
              <a:pathLst>
                <a:path w="1916" h="1767" extrusionOk="0">
                  <a:moveTo>
                    <a:pt x="980" y="1"/>
                  </a:moveTo>
                  <a:cubicBezTo>
                    <a:pt x="896" y="1"/>
                    <a:pt x="812" y="44"/>
                    <a:pt x="762" y="148"/>
                  </a:cubicBezTo>
                  <a:lnTo>
                    <a:pt x="95" y="1386"/>
                  </a:lnTo>
                  <a:cubicBezTo>
                    <a:pt x="0" y="1553"/>
                    <a:pt x="131" y="1767"/>
                    <a:pt x="322" y="1767"/>
                  </a:cubicBezTo>
                  <a:lnTo>
                    <a:pt x="369" y="1767"/>
                  </a:lnTo>
                  <a:lnTo>
                    <a:pt x="1584" y="1553"/>
                  </a:lnTo>
                  <a:cubicBezTo>
                    <a:pt x="1916" y="1508"/>
                    <a:pt x="1857" y="1032"/>
                    <a:pt x="1560" y="1032"/>
                  </a:cubicBezTo>
                  <a:cubicBezTo>
                    <a:pt x="1537" y="1032"/>
                    <a:pt x="1514" y="1035"/>
                    <a:pt x="1488" y="1041"/>
                  </a:cubicBezTo>
                  <a:lnTo>
                    <a:pt x="810" y="1160"/>
                  </a:lnTo>
                  <a:lnTo>
                    <a:pt x="1215" y="398"/>
                  </a:lnTo>
                  <a:cubicBezTo>
                    <a:pt x="1335" y="188"/>
                    <a:pt x="1157" y="1"/>
                    <a:pt x="980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3139975" y="2865075"/>
              <a:ext cx="72950" cy="55675"/>
            </a:xfrm>
            <a:custGeom>
              <a:avLst/>
              <a:gdLst/>
              <a:ahLst/>
              <a:cxnLst/>
              <a:rect l="l" t="t" r="r" b="b"/>
              <a:pathLst>
                <a:path w="2918" h="2227" extrusionOk="0">
                  <a:moveTo>
                    <a:pt x="274" y="0"/>
                  </a:moveTo>
                  <a:cubicBezTo>
                    <a:pt x="131" y="0"/>
                    <a:pt x="12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1203" y="560"/>
                    <a:pt x="2048" y="1155"/>
                    <a:pt x="2381" y="2048"/>
                  </a:cubicBezTo>
                  <a:cubicBezTo>
                    <a:pt x="2417" y="2155"/>
                    <a:pt x="2512" y="2227"/>
                    <a:pt x="2619" y="2227"/>
                  </a:cubicBezTo>
                  <a:cubicBezTo>
                    <a:pt x="2655" y="2227"/>
                    <a:pt x="2679" y="2227"/>
                    <a:pt x="2703" y="2215"/>
                  </a:cubicBezTo>
                  <a:cubicBezTo>
                    <a:pt x="2846" y="2167"/>
                    <a:pt x="2917" y="2012"/>
                    <a:pt x="2869" y="1881"/>
                  </a:cubicBezTo>
                  <a:cubicBezTo>
                    <a:pt x="2465" y="786"/>
                    <a:pt x="1441" y="48"/>
                    <a:pt x="27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3018225" y="2886900"/>
              <a:ext cx="459600" cy="442800"/>
            </a:xfrm>
            <a:custGeom>
              <a:avLst/>
              <a:gdLst/>
              <a:ahLst/>
              <a:cxnLst/>
              <a:rect l="l" t="t" r="r" b="b"/>
              <a:pathLst>
                <a:path w="18384" h="17712" extrusionOk="0">
                  <a:moveTo>
                    <a:pt x="5807" y="1"/>
                  </a:moveTo>
                  <a:cubicBezTo>
                    <a:pt x="5753" y="1"/>
                    <a:pt x="5698" y="3"/>
                    <a:pt x="5644" y="8"/>
                  </a:cubicBezTo>
                  <a:cubicBezTo>
                    <a:pt x="4989" y="92"/>
                    <a:pt x="4406" y="663"/>
                    <a:pt x="4203" y="1294"/>
                  </a:cubicBezTo>
                  <a:cubicBezTo>
                    <a:pt x="3801" y="1069"/>
                    <a:pt x="3362" y="961"/>
                    <a:pt x="2927" y="961"/>
                  </a:cubicBezTo>
                  <a:cubicBezTo>
                    <a:pt x="2163" y="961"/>
                    <a:pt x="1413" y="1296"/>
                    <a:pt x="905" y="1925"/>
                  </a:cubicBezTo>
                  <a:cubicBezTo>
                    <a:pt x="167" y="2913"/>
                    <a:pt x="358" y="4330"/>
                    <a:pt x="1251" y="5175"/>
                  </a:cubicBezTo>
                  <a:cubicBezTo>
                    <a:pt x="358" y="5830"/>
                    <a:pt x="0" y="6997"/>
                    <a:pt x="405" y="8033"/>
                  </a:cubicBezTo>
                  <a:cubicBezTo>
                    <a:pt x="767" y="8997"/>
                    <a:pt x="1683" y="9619"/>
                    <a:pt x="2690" y="9619"/>
                  </a:cubicBezTo>
                  <a:cubicBezTo>
                    <a:pt x="2777" y="9619"/>
                    <a:pt x="2865" y="9614"/>
                    <a:pt x="2953" y="9605"/>
                  </a:cubicBezTo>
                  <a:lnTo>
                    <a:pt x="11954" y="16796"/>
                  </a:lnTo>
                  <a:cubicBezTo>
                    <a:pt x="12585" y="17308"/>
                    <a:pt x="13347" y="17617"/>
                    <a:pt x="14145" y="17701"/>
                  </a:cubicBezTo>
                  <a:cubicBezTo>
                    <a:pt x="14228" y="17708"/>
                    <a:pt x="14311" y="17712"/>
                    <a:pt x="14395" y="17712"/>
                  </a:cubicBezTo>
                  <a:cubicBezTo>
                    <a:pt x="15115" y="17712"/>
                    <a:pt x="15845" y="17438"/>
                    <a:pt x="16336" y="16915"/>
                  </a:cubicBezTo>
                  <a:cubicBezTo>
                    <a:pt x="16872" y="16320"/>
                    <a:pt x="17074" y="15260"/>
                    <a:pt x="16669" y="14558"/>
                  </a:cubicBezTo>
                  <a:cubicBezTo>
                    <a:pt x="17669" y="13677"/>
                    <a:pt x="18265" y="12438"/>
                    <a:pt x="18324" y="11117"/>
                  </a:cubicBezTo>
                  <a:cubicBezTo>
                    <a:pt x="18384" y="9795"/>
                    <a:pt x="17919" y="8414"/>
                    <a:pt x="17003" y="7473"/>
                  </a:cubicBezTo>
                  <a:cubicBezTo>
                    <a:pt x="16693" y="5259"/>
                    <a:pt x="15479" y="3259"/>
                    <a:pt x="13657" y="1961"/>
                  </a:cubicBezTo>
                  <a:cubicBezTo>
                    <a:pt x="12362" y="1058"/>
                    <a:pt x="10774" y="630"/>
                    <a:pt x="9186" y="630"/>
                  </a:cubicBezTo>
                  <a:cubicBezTo>
                    <a:pt x="8555" y="630"/>
                    <a:pt x="7924" y="698"/>
                    <a:pt x="7311" y="830"/>
                  </a:cubicBezTo>
                  <a:cubicBezTo>
                    <a:pt x="6983" y="305"/>
                    <a:pt x="6414" y="1"/>
                    <a:pt x="5807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3046500" y="3024900"/>
              <a:ext cx="432225" cy="537075"/>
            </a:xfrm>
            <a:custGeom>
              <a:avLst/>
              <a:gdLst/>
              <a:ahLst/>
              <a:cxnLst/>
              <a:rect l="l" t="t" r="r" b="b"/>
              <a:pathLst>
                <a:path w="17289" h="21483" extrusionOk="0">
                  <a:moveTo>
                    <a:pt x="4703" y="1"/>
                  </a:moveTo>
                  <a:cubicBezTo>
                    <a:pt x="3191" y="346"/>
                    <a:pt x="1596" y="1430"/>
                    <a:pt x="1048" y="2882"/>
                  </a:cubicBezTo>
                  <a:cubicBezTo>
                    <a:pt x="524" y="4275"/>
                    <a:pt x="489" y="5835"/>
                    <a:pt x="262" y="7299"/>
                  </a:cubicBezTo>
                  <a:cubicBezTo>
                    <a:pt x="84" y="8490"/>
                    <a:pt x="489" y="9811"/>
                    <a:pt x="1203" y="10776"/>
                  </a:cubicBezTo>
                  <a:cubicBezTo>
                    <a:pt x="1941" y="11752"/>
                    <a:pt x="2977" y="12455"/>
                    <a:pt x="4156" y="12776"/>
                  </a:cubicBezTo>
                  <a:cubicBezTo>
                    <a:pt x="4180" y="13443"/>
                    <a:pt x="4120" y="14086"/>
                    <a:pt x="4144" y="14753"/>
                  </a:cubicBezTo>
                  <a:cubicBezTo>
                    <a:pt x="2727" y="15336"/>
                    <a:pt x="1405" y="15967"/>
                    <a:pt x="0" y="16539"/>
                  </a:cubicBezTo>
                  <a:cubicBezTo>
                    <a:pt x="1784" y="19390"/>
                    <a:pt x="4911" y="21482"/>
                    <a:pt x="8256" y="21482"/>
                  </a:cubicBezTo>
                  <a:cubicBezTo>
                    <a:pt x="8416" y="21482"/>
                    <a:pt x="8578" y="21478"/>
                    <a:pt x="8740" y="21468"/>
                  </a:cubicBezTo>
                  <a:cubicBezTo>
                    <a:pt x="12264" y="21253"/>
                    <a:pt x="15788" y="18979"/>
                    <a:pt x="17288" y="15788"/>
                  </a:cubicBezTo>
                  <a:cubicBezTo>
                    <a:pt x="15812" y="15229"/>
                    <a:pt x="14276" y="14574"/>
                    <a:pt x="12800" y="14014"/>
                  </a:cubicBezTo>
                  <a:cubicBezTo>
                    <a:pt x="12752" y="13062"/>
                    <a:pt x="12657" y="11978"/>
                    <a:pt x="12609" y="11014"/>
                  </a:cubicBezTo>
                  <a:cubicBezTo>
                    <a:pt x="13871" y="10693"/>
                    <a:pt x="15002" y="9681"/>
                    <a:pt x="15264" y="8407"/>
                  </a:cubicBezTo>
                  <a:cubicBezTo>
                    <a:pt x="15640" y="6500"/>
                    <a:pt x="14149" y="4844"/>
                    <a:pt x="12359" y="4844"/>
                  </a:cubicBezTo>
                  <a:cubicBezTo>
                    <a:pt x="12048" y="4844"/>
                    <a:pt x="11728" y="4894"/>
                    <a:pt x="11407" y="5001"/>
                  </a:cubicBezTo>
                  <a:cubicBezTo>
                    <a:pt x="11049" y="3966"/>
                    <a:pt x="10633" y="2977"/>
                    <a:pt x="10276" y="1953"/>
                  </a:cubicBezTo>
                  <a:cubicBezTo>
                    <a:pt x="9659" y="2329"/>
                    <a:pt x="8952" y="2525"/>
                    <a:pt x="8242" y="2525"/>
                  </a:cubicBezTo>
                  <a:cubicBezTo>
                    <a:pt x="7828" y="2525"/>
                    <a:pt x="7412" y="2458"/>
                    <a:pt x="7013" y="2322"/>
                  </a:cubicBezTo>
                  <a:cubicBezTo>
                    <a:pt x="5930" y="1930"/>
                    <a:pt x="5084" y="1084"/>
                    <a:pt x="4703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340575" y="3185450"/>
              <a:ext cx="56625" cy="28500"/>
            </a:xfrm>
            <a:custGeom>
              <a:avLst/>
              <a:gdLst/>
              <a:ahLst/>
              <a:cxnLst/>
              <a:rect l="l" t="t" r="r" b="b"/>
              <a:pathLst>
                <a:path w="2265" h="1140" extrusionOk="0">
                  <a:moveTo>
                    <a:pt x="1889" y="1"/>
                  </a:moveTo>
                  <a:cubicBezTo>
                    <a:pt x="1857" y="1"/>
                    <a:pt x="1823" y="7"/>
                    <a:pt x="1787" y="20"/>
                  </a:cubicBezTo>
                  <a:lnTo>
                    <a:pt x="263" y="639"/>
                  </a:lnTo>
                  <a:cubicBezTo>
                    <a:pt x="1" y="746"/>
                    <a:pt x="84" y="1139"/>
                    <a:pt x="370" y="1139"/>
                  </a:cubicBezTo>
                  <a:cubicBezTo>
                    <a:pt x="406" y="1139"/>
                    <a:pt x="441" y="1139"/>
                    <a:pt x="477" y="1127"/>
                  </a:cubicBezTo>
                  <a:lnTo>
                    <a:pt x="1989" y="508"/>
                  </a:lnTo>
                  <a:cubicBezTo>
                    <a:pt x="2264" y="381"/>
                    <a:pt x="2145" y="1"/>
                    <a:pt x="188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3137450" y="3336275"/>
              <a:ext cx="125475" cy="25900"/>
            </a:xfrm>
            <a:custGeom>
              <a:avLst/>
              <a:gdLst/>
              <a:ahLst/>
              <a:cxnLst/>
              <a:rect l="l" t="t" r="r" b="b"/>
              <a:pathLst>
                <a:path w="5019" h="1036" extrusionOk="0">
                  <a:moveTo>
                    <a:pt x="4720" y="0"/>
                  </a:moveTo>
                  <a:cubicBezTo>
                    <a:pt x="4684" y="0"/>
                    <a:pt x="4648" y="8"/>
                    <a:pt x="4614" y="23"/>
                  </a:cubicBezTo>
                  <a:cubicBezTo>
                    <a:pt x="3878" y="348"/>
                    <a:pt x="3090" y="511"/>
                    <a:pt x="2302" y="511"/>
                  </a:cubicBezTo>
                  <a:cubicBezTo>
                    <a:pt x="1675" y="511"/>
                    <a:pt x="1048" y="408"/>
                    <a:pt x="446" y="202"/>
                  </a:cubicBezTo>
                  <a:cubicBezTo>
                    <a:pt x="414" y="191"/>
                    <a:pt x="384" y="186"/>
                    <a:pt x="355" y="186"/>
                  </a:cubicBezTo>
                  <a:cubicBezTo>
                    <a:pt x="99" y="186"/>
                    <a:pt x="1" y="583"/>
                    <a:pt x="280" y="690"/>
                  </a:cubicBezTo>
                  <a:cubicBezTo>
                    <a:pt x="934" y="916"/>
                    <a:pt x="1613" y="1036"/>
                    <a:pt x="2304" y="1036"/>
                  </a:cubicBezTo>
                  <a:cubicBezTo>
                    <a:pt x="3173" y="1036"/>
                    <a:pt x="4030" y="857"/>
                    <a:pt x="4828" y="500"/>
                  </a:cubicBezTo>
                  <a:cubicBezTo>
                    <a:pt x="4959" y="440"/>
                    <a:pt x="5018" y="285"/>
                    <a:pt x="4959" y="154"/>
                  </a:cubicBezTo>
                  <a:cubicBezTo>
                    <a:pt x="4915" y="58"/>
                    <a:pt x="4820" y="0"/>
                    <a:pt x="4720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3331950" y="3293100"/>
              <a:ext cx="44575" cy="14025"/>
            </a:xfrm>
            <a:custGeom>
              <a:avLst/>
              <a:gdLst/>
              <a:ahLst/>
              <a:cxnLst/>
              <a:rect l="l" t="t" r="r" b="b"/>
              <a:pathLst>
                <a:path w="1783" h="561" extrusionOk="0">
                  <a:moveTo>
                    <a:pt x="274" y="0"/>
                  </a:moveTo>
                  <a:cubicBezTo>
                    <a:pt x="132" y="0"/>
                    <a:pt x="24" y="107"/>
                    <a:pt x="12" y="250"/>
                  </a:cubicBezTo>
                  <a:cubicBezTo>
                    <a:pt x="1" y="393"/>
                    <a:pt x="120" y="512"/>
                    <a:pt x="263" y="524"/>
                  </a:cubicBezTo>
                  <a:lnTo>
                    <a:pt x="1417" y="560"/>
                  </a:lnTo>
                  <a:lnTo>
                    <a:pt x="1429" y="560"/>
                  </a:lnTo>
                  <a:cubicBezTo>
                    <a:pt x="1433" y="560"/>
                    <a:pt x="1437" y="560"/>
                    <a:pt x="1441" y="560"/>
                  </a:cubicBezTo>
                  <a:cubicBezTo>
                    <a:pt x="1775" y="560"/>
                    <a:pt x="1783" y="48"/>
                    <a:pt x="1441" y="3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3249800" y="3169275"/>
              <a:ext cx="25925" cy="25925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0"/>
                  </a:moveTo>
                  <a:cubicBezTo>
                    <a:pt x="227" y="0"/>
                    <a:pt x="0" y="226"/>
                    <a:pt x="0" y="512"/>
                  </a:cubicBezTo>
                  <a:cubicBezTo>
                    <a:pt x="0" y="810"/>
                    <a:pt x="227" y="1036"/>
                    <a:pt x="524" y="1036"/>
                  </a:cubicBezTo>
                  <a:cubicBezTo>
                    <a:pt x="810" y="1036"/>
                    <a:pt x="1036" y="810"/>
                    <a:pt x="1036" y="512"/>
                  </a:cubicBezTo>
                  <a:cubicBezTo>
                    <a:pt x="1036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099475" y="3147850"/>
              <a:ext cx="25925" cy="25900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25" y="0"/>
                  </a:moveTo>
                  <a:cubicBezTo>
                    <a:pt x="227" y="0"/>
                    <a:pt x="1" y="226"/>
                    <a:pt x="1" y="512"/>
                  </a:cubicBezTo>
                  <a:cubicBezTo>
                    <a:pt x="1" y="798"/>
                    <a:pt x="227" y="1036"/>
                    <a:pt x="525" y="1036"/>
                  </a:cubicBezTo>
                  <a:cubicBezTo>
                    <a:pt x="810" y="1036"/>
                    <a:pt x="1037" y="798"/>
                    <a:pt x="1037" y="512"/>
                  </a:cubicBezTo>
                  <a:cubicBezTo>
                    <a:pt x="1037" y="226"/>
                    <a:pt x="810" y="0"/>
                    <a:pt x="52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155150" y="3153450"/>
              <a:ext cx="34850" cy="70900"/>
            </a:xfrm>
            <a:custGeom>
              <a:avLst/>
              <a:gdLst/>
              <a:ahLst/>
              <a:cxnLst/>
              <a:rect l="l" t="t" r="r" b="b"/>
              <a:pathLst>
                <a:path w="1394" h="2836" extrusionOk="0">
                  <a:moveTo>
                    <a:pt x="943" y="1"/>
                  </a:moveTo>
                  <a:cubicBezTo>
                    <a:pt x="830" y="1"/>
                    <a:pt x="732" y="77"/>
                    <a:pt x="703" y="193"/>
                  </a:cubicBezTo>
                  <a:lnTo>
                    <a:pt x="48" y="2503"/>
                  </a:lnTo>
                  <a:cubicBezTo>
                    <a:pt x="0" y="2669"/>
                    <a:pt x="119" y="2824"/>
                    <a:pt x="298" y="2836"/>
                  </a:cubicBezTo>
                  <a:lnTo>
                    <a:pt x="310" y="2824"/>
                  </a:lnTo>
                  <a:lnTo>
                    <a:pt x="1143" y="2776"/>
                  </a:lnTo>
                  <a:cubicBezTo>
                    <a:pt x="1286" y="2764"/>
                    <a:pt x="1393" y="2645"/>
                    <a:pt x="1381" y="2503"/>
                  </a:cubicBezTo>
                  <a:cubicBezTo>
                    <a:pt x="1381" y="2366"/>
                    <a:pt x="1262" y="2252"/>
                    <a:pt x="1127" y="2252"/>
                  </a:cubicBezTo>
                  <a:cubicBezTo>
                    <a:pt x="1121" y="2252"/>
                    <a:pt x="1114" y="2252"/>
                    <a:pt x="1108" y="2253"/>
                  </a:cubicBezTo>
                  <a:lnTo>
                    <a:pt x="655" y="2288"/>
                  </a:lnTo>
                  <a:lnTo>
                    <a:pt x="1203" y="336"/>
                  </a:lnTo>
                  <a:cubicBezTo>
                    <a:pt x="1239" y="193"/>
                    <a:pt x="1167" y="50"/>
                    <a:pt x="1024" y="14"/>
                  </a:cubicBezTo>
                  <a:cubicBezTo>
                    <a:pt x="997" y="5"/>
                    <a:pt x="969" y="1"/>
                    <a:pt x="943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3192375" y="3224850"/>
              <a:ext cx="50900" cy="29275"/>
            </a:xfrm>
            <a:custGeom>
              <a:avLst/>
              <a:gdLst/>
              <a:ahLst/>
              <a:cxnLst/>
              <a:rect l="l" t="t" r="r" b="b"/>
              <a:pathLst>
                <a:path w="2036" h="1171" extrusionOk="0">
                  <a:moveTo>
                    <a:pt x="1742" y="0"/>
                  </a:moveTo>
                  <a:cubicBezTo>
                    <a:pt x="1617" y="0"/>
                    <a:pt x="1509" y="91"/>
                    <a:pt x="1488" y="230"/>
                  </a:cubicBezTo>
                  <a:cubicBezTo>
                    <a:pt x="1460" y="496"/>
                    <a:pt x="1238" y="651"/>
                    <a:pt x="1012" y="651"/>
                  </a:cubicBezTo>
                  <a:cubicBezTo>
                    <a:pt x="853" y="651"/>
                    <a:pt x="693" y="575"/>
                    <a:pt x="595" y="409"/>
                  </a:cubicBezTo>
                  <a:cubicBezTo>
                    <a:pt x="546" y="299"/>
                    <a:pt x="460" y="254"/>
                    <a:pt x="374" y="254"/>
                  </a:cubicBezTo>
                  <a:cubicBezTo>
                    <a:pt x="189" y="254"/>
                    <a:pt x="0" y="459"/>
                    <a:pt x="154" y="670"/>
                  </a:cubicBezTo>
                  <a:cubicBezTo>
                    <a:pt x="333" y="980"/>
                    <a:pt x="666" y="1159"/>
                    <a:pt x="1023" y="1171"/>
                  </a:cubicBezTo>
                  <a:cubicBezTo>
                    <a:pt x="1095" y="1171"/>
                    <a:pt x="1154" y="1159"/>
                    <a:pt x="1226" y="1147"/>
                  </a:cubicBezTo>
                  <a:cubicBezTo>
                    <a:pt x="1643" y="1063"/>
                    <a:pt x="1952" y="718"/>
                    <a:pt x="2012" y="301"/>
                  </a:cubicBezTo>
                  <a:cubicBezTo>
                    <a:pt x="2036" y="159"/>
                    <a:pt x="1940" y="16"/>
                    <a:pt x="1785" y="4"/>
                  </a:cubicBezTo>
                  <a:cubicBezTo>
                    <a:pt x="1771" y="1"/>
                    <a:pt x="1756" y="0"/>
                    <a:pt x="1742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084100" y="3075500"/>
              <a:ext cx="85425" cy="28025"/>
            </a:xfrm>
            <a:custGeom>
              <a:avLst/>
              <a:gdLst/>
              <a:ahLst/>
              <a:cxnLst/>
              <a:rect l="l" t="t" r="r" b="b"/>
              <a:pathLst>
                <a:path w="3417" h="1121" extrusionOk="0">
                  <a:moveTo>
                    <a:pt x="1699" y="1"/>
                  </a:moveTo>
                  <a:cubicBezTo>
                    <a:pt x="1116" y="13"/>
                    <a:pt x="556" y="251"/>
                    <a:pt x="163" y="679"/>
                  </a:cubicBezTo>
                  <a:cubicBezTo>
                    <a:pt x="0" y="843"/>
                    <a:pt x="111" y="1120"/>
                    <a:pt x="340" y="1120"/>
                  </a:cubicBezTo>
                  <a:cubicBezTo>
                    <a:pt x="344" y="1120"/>
                    <a:pt x="349" y="1120"/>
                    <a:pt x="354" y="1120"/>
                  </a:cubicBezTo>
                  <a:cubicBezTo>
                    <a:pt x="425" y="1120"/>
                    <a:pt x="485" y="1084"/>
                    <a:pt x="532" y="1037"/>
                  </a:cubicBezTo>
                  <a:cubicBezTo>
                    <a:pt x="842" y="715"/>
                    <a:pt x="1259" y="525"/>
                    <a:pt x="1699" y="525"/>
                  </a:cubicBezTo>
                  <a:cubicBezTo>
                    <a:pt x="2140" y="525"/>
                    <a:pt x="2557" y="703"/>
                    <a:pt x="2854" y="1025"/>
                  </a:cubicBezTo>
                  <a:cubicBezTo>
                    <a:pt x="2911" y="1085"/>
                    <a:pt x="2977" y="1110"/>
                    <a:pt x="3040" y="1110"/>
                  </a:cubicBezTo>
                  <a:cubicBezTo>
                    <a:pt x="3239" y="1110"/>
                    <a:pt x="3416" y="858"/>
                    <a:pt x="3235" y="668"/>
                  </a:cubicBezTo>
                  <a:cubicBezTo>
                    <a:pt x="2830" y="251"/>
                    <a:pt x="2283" y="13"/>
                    <a:pt x="169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3229550" y="3115100"/>
              <a:ext cx="67300" cy="14300"/>
            </a:xfrm>
            <a:custGeom>
              <a:avLst/>
              <a:gdLst/>
              <a:ahLst/>
              <a:cxnLst/>
              <a:rect l="l" t="t" r="r" b="b"/>
              <a:pathLst>
                <a:path w="2692" h="572" extrusionOk="0">
                  <a:moveTo>
                    <a:pt x="263" y="0"/>
                  </a:moveTo>
                  <a:cubicBezTo>
                    <a:pt x="132" y="0"/>
                    <a:pt x="13" y="107"/>
                    <a:pt x="1" y="250"/>
                  </a:cubicBezTo>
                  <a:cubicBezTo>
                    <a:pt x="1" y="393"/>
                    <a:pt x="108" y="512"/>
                    <a:pt x="251" y="512"/>
                  </a:cubicBezTo>
                  <a:lnTo>
                    <a:pt x="2358" y="572"/>
                  </a:lnTo>
                  <a:lnTo>
                    <a:pt x="2370" y="572"/>
                  </a:lnTo>
                  <a:cubicBezTo>
                    <a:pt x="2692" y="548"/>
                    <a:pt x="2692" y="72"/>
                    <a:pt x="2370" y="48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3150075" y="3012725"/>
              <a:ext cx="60750" cy="92575"/>
            </a:xfrm>
            <a:custGeom>
              <a:avLst/>
              <a:gdLst/>
              <a:ahLst/>
              <a:cxnLst/>
              <a:rect l="l" t="t" r="r" b="b"/>
              <a:pathLst>
                <a:path w="2430" h="3703" extrusionOk="0">
                  <a:moveTo>
                    <a:pt x="564" y="0"/>
                  </a:moveTo>
                  <a:cubicBezTo>
                    <a:pt x="457" y="0"/>
                    <a:pt x="352" y="62"/>
                    <a:pt x="322" y="202"/>
                  </a:cubicBezTo>
                  <a:cubicBezTo>
                    <a:pt x="1" y="1619"/>
                    <a:pt x="715" y="3059"/>
                    <a:pt x="2025" y="3679"/>
                  </a:cubicBezTo>
                  <a:cubicBezTo>
                    <a:pt x="2061" y="3691"/>
                    <a:pt x="2096" y="3702"/>
                    <a:pt x="2144" y="3702"/>
                  </a:cubicBezTo>
                  <a:cubicBezTo>
                    <a:pt x="2239" y="3702"/>
                    <a:pt x="2334" y="3643"/>
                    <a:pt x="2370" y="3548"/>
                  </a:cubicBezTo>
                  <a:cubicBezTo>
                    <a:pt x="2430" y="3417"/>
                    <a:pt x="2382" y="3262"/>
                    <a:pt x="2251" y="3202"/>
                  </a:cubicBezTo>
                  <a:cubicBezTo>
                    <a:pt x="1156" y="2690"/>
                    <a:pt x="572" y="1488"/>
                    <a:pt x="822" y="321"/>
                  </a:cubicBezTo>
                  <a:cubicBezTo>
                    <a:pt x="864" y="120"/>
                    <a:pt x="712" y="0"/>
                    <a:pt x="564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2551200" y="3836900"/>
              <a:ext cx="1306425" cy="693625"/>
            </a:xfrm>
            <a:custGeom>
              <a:avLst/>
              <a:gdLst/>
              <a:ahLst/>
              <a:cxnLst/>
              <a:rect l="l" t="t" r="r" b="b"/>
              <a:pathLst>
                <a:path w="52257" h="27745" extrusionOk="0">
                  <a:moveTo>
                    <a:pt x="11596" y="1"/>
                  </a:moveTo>
                  <a:cubicBezTo>
                    <a:pt x="11589" y="1"/>
                    <a:pt x="11581" y="1"/>
                    <a:pt x="11573" y="1"/>
                  </a:cubicBezTo>
                  <a:lnTo>
                    <a:pt x="5942" y="13"/>
                  </a:lnTo>
                  <a:cubicBezTo>
                    <a:pt x="5763" y="215"/>
                    <a:pt x="5751" y="525"/>
                    <a:pt x="5906" y="751"/>
                  </a:cubicBezTo>
                  <a:cubicBezTo>
                    <a:pt x="6085" y="965"/>
                    <a:pt x="6311" y="1132"/>
                    <a:pt x="6561" y="1239"/>
                  </a:cubicBezTo>
                  <a:lnTo>
                    <a:pt x="7954" y="1989"/>
                  </a:lnTo>
                  <a:cubicBezTo>
                    <a:pt x="7644" y="2007"/>
                    <a:pt x="7335" y="2012"/>
                    <a:pt x="7026" y="2012"/>
                  </a:cubicBezTo>
                  <a:cubicBezTo>
                    <a:pt x="6600" y="2012"/>
                    <a:pt x="6174" y="2002"/>
                    <a:pt x="5746" y="2002"/>
                  </a:cubicBezTo>
                  <a:cubicBezTo>
                    <a:pt x="5436" y="2002"/>
                    <a:pt x="5124" y="2007"/>
                    <a:pt x="4811" y="2025"/>
                  </a:cubicBezTo>
                  <a:cubicBezTo>
                    <a:pt x="4668" y="2323"/>
                    <a:pt x="4846" y="2716"/>
                    <a:pt x="5096" y="2930"/>
                  </a:cubicBezTo>
                  <a:cubicBezTo>
                    <a:pt x="5370" y="3132"/>
                    <a:pt x="5680" y="3263"/>
                    <a:pt x="6013" y="3323"/>
                  </a:cubicBezTo>
                  <a:lnTo>
                    <a:pt x="8633" y="4037"/>
                  </a:lnTo>
                  <a:cubicBezTo>
                    <a:pt x="7620" y="4382"/>
                    <a:pt x="6477" y="4811"/>
                    <a:pt x="5477" y="5168"/>
                  </a:cubicBezTo>
                  <a:cubicBezTo>
                    <a:pt x="5418" y="5359"/>
                    <a:pt x="5358" y="5716"/>
                    <a:pt x="5537" y="5811"/>
                  </a:cubicBezTo>
                  <a:cubicBezTo>
                    <a:pt x="5715" y="5895"/>
                    <a:pt x="5918" y="5942"/>
                    <a:pt x="6120" y="5942"/>
                  </a:cubicBezTo>
                  <a:lnTo>
                    <a:pt x="7251" y="6025"/>
                  </a:lnTo>
                  <a:cubicBezTo>
                    <a:pt x="6489" y="6287"/>
                    <a:pt x="5739" y="6561"/>
                    <a:pt x="4989" y="6847"/>
                  </a:cubicBezTo>
                  <a:cubicBezTo>
                    <a:pt x="1810" y="8061"/>
                    <a:pt x="0" y="11669"/>
                    <a:pt x="12" y="15074"/>
                  </a:cubicBezTo>
                  <a:cubicBezTo>
                    <a:pt x="12" y="18467"/>
                    <a:pt x="2298" y="21837"/>
                    <a:pt x="5549" y="22825"/>
                  </a:cubicBezTo>
                  <a:cubicBezTo>
                    <a:pt x="6337" y="23067"/>
                    <a:pt x="7155" y="23174"/>
                    <a:pt x="7976" y="23174"/>
                  </a:cubicBezTo>
                  <a:cubicBezTo>
                    <a:pt x="9052" y="23174"/>
                    <a:pt x="10135" y="22991"/>
                    <a:pt x="11169" y="22694"/>
                  </a:cubicBezTo>
                  <a:cubicBezTo>
                    <a:pt x="13002" y="22170"/>
                    <a:pt x="14705" y="21301"/>
                    <a:pt x="16395" y="20432"/>
                  </a:cubicBezTo>
                  <a:cubicBezTo>
                    <a:pt x="18169" y="19527"/>
                    <a:pt x="20003" y="18753"/>
                    <a:pt x="21837" y="17991"/>
                  </a:cubicBezTo>
                  <a:cubicBezTo>
                    <a:pt x="23861" y="19872"/>
                    <a:pt x="25944" y="21706"/>
                    <a:pt x="28206" y="23290"/>
                  </a:cubicBezTo>
                  <a:cubicBezTo>
                    <a:pt x="31076" y="25302"/>
                    <a:pt x="34279" y="26909"/>
                    <a:pt x="37719" y="27552"/>
                  </a:cubicBezTo>
                  <a:cubicBezTo>
                    <a:pt x="38420" y="27681"/>
                    <a:pt x="39131" y="27744"/>
                    <a:pt x="39841" y="27744"/>
                  </a:cubicBezTo>
                  <a:cubicBezTo>
                    <a:pt x="43185" y="27744"/>
                    <a:pt x="46529" y="26352"/>
                    <a:pt x="48876" y="23956"/>
                  </a:cubicBezTo>
                  <a:cubicBezTo>
                    <a:pt x="50316" y="22492"/>
                    <a:pt x="51412" y="20646"/>
                    <a:pt x="51721" y="18622"/>
                  </a:cubicBezTo>
                  <a:cubicBezTo>
                    <a:pt x="52257" y="15312"/>
                    <a:pt x="50590" y="11883"/>
                    <a:pt x="47995" y="9752"/>
                  </a:cubicBezTo>
                  <a:cubicBezTo>
                    <a:pt x="45518" y="7716"/>
                    <a:pt x="42315" y="6752"/>
                    <a:pt x="39124" y="6478"/>
                  </a:cubicBezTo>
                  <a:cubicBezTo>
                    <a:pt x="36423" y="4469"/>
                    <a:pt x="33663" y="1904"/>
                    <a:pt x="30400" y="1904"/>
                  </a:cubicBezTo>
                  <a:cubicBezTo>
                    <a:pt x="30355" y="1904"/>
                    <a:pt x="30311" y="1905"/>
                    <a:pt x="30266" y="1906"/>
                  </a:cubicBezTo>
                  <a:cubicBezTo>
                    <a:pt x="26028" y="1989"/>
                    <a:pt x="21801" y="2442"/>
                    <a:pt x="17634" y="3239"/>
                  </a:cubicBezTo>
                  <a:cubicBezTo>
                    <a:pt x="15675" y="1863"/>
                    <a:pt x="13977" y="1"/>
                    <a:pt x="11596" y="1"/>
                  </a:cubicBezTo>
                  <a:close/>
                </a:path>
              </a:pathLst>
            </a:custGeom>
            <a:solidFill>
              <a:srgbClr val="BF7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2636625" y="3911025"/>
              <a:ext cx="368675" cy="125050"/>
            </a:xfrm>
            <a:custGeom>
              <a:avLst/>
              <a:gdLst/>
              <a:ahLst/>
              <a:cxnLst/>
              <a:rect l="l" t="t" r="r" b="b"/>
              <a:pathLst>
                <a:path w="14747" h="5002" extrusionOk="0">
                  <a:moveTo>
                    <a:pt x="14369" y="1"/>
                  </a:moveTo>
                  <a:cubicBezTo>
                    <a:pt x="14344" y="1"/>
                    <a:pt x="14317" y="5"/>
                    <a:pt x="14288" y="12"/>
                  </a:cubicBezTo>
                  <a:lnTo>
                    <a:pt x="3513" y="2739"/>
                  </a:lnTo>
                  <a:cubicBezTo>
                    <a:pt x="2263" y="3084"/>
                    <a:pt x="1108" y="3692"/>
                    <a:pt x="132" y="4549"/>
                  </a:cubicBezTo>
                  <a:cubicBezTo>
                    <a:pt x="12" y="4644"/>
                    <a:pt x="1" y="4799"/>
                    <a:pt x="96" y="4918"/>
                  </a:cubicBezTo>
                  <a:cubicBezTo>
                    <a:pt x="143" y="4977"/>
                    <a:pt x="215" y="5001"/>
                    <a:pt x="298" y="5001"/>
                  </a:cubicBezTo>
                  <a:cubicBezTo>
                    <a:pt x="358" y="5001"/>
                    <a:pt x="417" y="4977"/>
                    <a:pt x="465" y="4942"/>
                  </a:cubicBezTo>
                  <a:cubicBezTo>
                    <a:pt x="1382" y="4144"/>
                    <a:pt x="2465" y="3561"/>
                    <a:pt x="3644" y="3251"/>
                  </a:cubicBezTo>
                  <a:lnTo>
                    <a:pt x="14419" y="524"/>
                  </a:lnTo>
                  <a:cubicBezTo>
                    <a:pt x="14747" y="448"/>
                    <a:pt x="14654" y="1"/>
                    <a:pt x="14369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3086100" y="3982325"/>
              <a:ext cx="436775" cy="313900"/>
            </a:xfrm>
            <a:custGeom>
              <a:avLst/>
              <a:gdLst/>
              <a:ahLst/>
              <a:cxnLst/>
              <a:rect l="l" t="t" r="r" b="b"/>
              <a:pathLst>
                <a:path w="17471" h="12556" extrusionOk="0">
                  <a:moveTo>
                    <a:pt x="17175" y="0"/>
                  </a:moveTo>
                  <a:cubicBezTo>
                    <a:pt x="17072" y="0"/>
                    <a:pt x="16970" y="57"/>
                    <a:pt x="16931" y="185"/>
                  </a:cubicBezTo>
                  <a:cubicBezTo>
                    <a:pt x="16776" y="851"/>
                    <a:pt x="16585" y="1542"/>
                    <a:pt x="16407" y="2209"/>
                  </a:cubicBezTo>
                  <a:cubicBezTo>
                    <a:pt x="16228" y="2840"/>
                    <a:pt x="16038" y="3495"/>
                    <a:pt x="15895" y="4149"/>
                  </a:cubicBezTo>
                  <a:lnTo>
                    <a:pt x="238" y="12055"/>
                  </a:lnTo>
                  <a:cubicBezTo>
                    <a:pt x="0" y="12186"/>
                    <a:pt x="83" y="12543"/>
                    <a:pt x="357" y="12555"/>
                  </a:cubicBezTo>
                  <a:cubicBezTo>
                    <a:pt x="405" y="12555"/>
                    <a:pt x="441" y="12543"/>
                    <a:pt x="476" y="12520"/>
                  </a:cubicBezTo>
                  <a:lnTo>
                    <a:pt x="16240" y="4566"/>
                  </a:lnTo>
                  <a:cubicBezTo>
                    <a:pt x="16300" y="4530"/>
                    <a:pt x="16359" y="4459"/>
                    <a:pt x="16371" y="4388"/>
                  </a:cubicBezTo>
                  <a:cubicBezTo>
                    <a:pt x="16526" y="3709"/>
                    <a:pt x="16716" y="3018"/>
                    <a:pt x="16907" y="2352"/>
                  </a:cubicBezTo>
                  <a:cubicBezTo>
                    <a:pt x="17097" y="1685"/>
                    <a:pt x="17288" y="982"/>
                    <a:pt x="17443" y="304"/>
                  </a:cubicBezTo>
                  <a:cubicBezTo>
                    <a:pt x="17471" y="115"/>
                    <a:pt x="17322" y="0"/>
                    <a:pt x="17175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673825" y="3916000"/>
              <a:ext cx="153725" cy="77800"/>
            </a:xfrm>
            <a:custGeom>
              <a:avLst/>
              <a:gdLst/>
              <a:ahLst/>
              <a:cxnLst/>
              <a:rect l="l" t="t" r="r" b="b"/>
              <a:pathLst>
                <a:path w="6149" h="3112" extrusionOk="0">
                  <a:moveTo>
                    <a:pt x="5784" y="1"/>
                  </a:moveTo>
                  <a:cubicBezTo>
                    <a:pt x="5756" y="1"/>
                    <a:pt x="5725" y="5"/>
                    <a:pt x="5692" y="16"/>
                  </a:cubicBezTo>
                  <a:lnTo>
                    <a:pt x="191" y="1778"/>
                  </a:lnTo>
                  <a:cubicBezTo>
                    <a:pt x="120" y="1802"/>
                    <a:pt x="60" y="1861"/>
                    <a:pt x="37" y="1933"/>
                  </a:cubicBezTo>
                  <a:cubicBezTo>
                    <a:pt x="1" y="2004"/>
                    <a:pt x="13" y="2088"/>
                    <a:pt x="60" y="2159"/>
                  </a:cubicBezTo>
                  <a:cubicBezTo>
                    <a:pt x="418" y="2742"/>
                    <a:pt x="1061" y="3100"/>
                    <a:pt x="1751" y="3112"/>
                  </a:cubicBezTo>
                  <a:cubicBezTo>
                    <a:pt x="2001" y="3112"/>
                    <a:pt x="2251" y="3064"/>
                    <a:pt x="2477" y="2969"/>
                  </a:cubicBezTo>
                  <a:cubicBezTo>
                    <a:pt x="2608" y="2897"/>
                    <a:pt x="2656" y="2742"/>
                    <a:pt x="2596" y="2623"/>
                  </a:cubicBezTo>
                  <a:cubicBezTo>
                    <a:pt x="2554" y="2521"/>
                    <a:pt x="2462" y="2467"/>
                    <a:pt x="2365" y="2467"/>
                  </a:cubicBezTo>
                  <a:cubicBezTo>
                    <a:pt x="2327" y="2467"/>
                    <a:pt x="2288" y="2476"/>
                    <a:pt x="2251" y="2492"/>
                  </a:cubicBezTo>
                  <a:cubicBezTo>
                    <a:pt x="2080" y="2561"/>
                    <a:pt x="1902" y="2594"/>
                    <a:pt x="1726" y="2594"/>
                  </a:cubicBezTo>
                  <a:cubicBezTo>
                    <a:pt x="1350" y="2594"/>
                    <a:pt x="983" y="2443"/>
                    <a:pt x="715" y="2159"/>
                  </a:cubicBezTo>
                  <a:lnTo>
                    <a:pt x="5859" y="504"/>
                  </a:lnTo>
                  <a:cubicBezTo>
                    <a:pt x="6149" y="407"/>
                    <a:pt x="6051" y="1"/>
                    <a:pt x="5784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2736050" y="3877400"/>
              <a:ext cx="130100" cy="13700"/>
            </a:xfrm>
            <a:custGeom>
              <a:avLst/>
              <a:gdLst/>
              <a:ahLst/>
              <a:cxnLst/>
              <a:rect l="l" t="t" r="r" b="b"/>
              <a:pathLst>
                <a:path w="5204" h="548" extrusionOk="0">
                  <a:moveTo>
                    <a:pt x="346" y="0"/>
                  </a:moveTo>
                  <a:cubicBezTo>
                    <a:pt x="0" y="0"/>
                    <a:pt x="0" y="524"/>
                    <a:pt x="346" y="524"/>
                  </a:cubicBezTo>
                  <a:lnTo>
                    <a:pt x="4858" y="548"/>
                  </a:lnTo>
                  <a:cubicBezTo>
                    <a:pt x="5203" y="548"/>
                    <a:pt x="5203" y="24"/>
                    <a:pt x="4858" y="24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481300" y="4083650"/>
              <a:ext cx="42375" cy="27425"/>
            </a:xfrm>
            <a:custGeom>
              <a:avLst/>
              <a:gdLst/>
              <a:ahLst/>
              <a:cxnLst/>
              <a:rect l="l" t="t" r="r" b="b"/>
              <a:pathLst>
                <a:path w="1695" h="1097" extrusionOk="0">
                  <a:moveTo>
                    <a:pt x="381" y="1"/>
                  </a:moveTo>
                  <a:cubicBezTo>
                    <a:pt x="143" y="1"/>
                    <a:pt x="1" y="350"/>
                    <a:pt x="254" y="501"/>
                  </a:cubicBezTo>
                  <a:lnTo>
                    <a:pt x="1266" y="1061"/>
                  </a:lnTo>
                  <a:cubicBezTo>
                    <a:pt x="1313" y="1085"/>
                    <a:pt x="1349" y="1097"/>
                    <a:pt x="1397" y="1097"/>
                  </a:cubicBezTo>
                  <a:cubicBezTo>
                    <a:pt x="1492" y="1097"/>
                    <a:pt x="1575" y="1037"/>
                    <a:pt x="1623" y="954"/>
                  </a:cubicBezTo>
                  <a:cubicBezTo>
                    <a:pt x="1694" y="835"/>
                    <a:pt x="1647" y="668"/>
                    <a:pt x="1528" y="608"/>
                  </a:cubicBezTo>
                  <a:lnTo>
                    <a:pt x="515" y="37"/>
                  </a:lnTo>
                  <a:cubicBezTo>
                    <a:pt x="469" y="12"/>
                    <a:pt x="423" y="1"/>
                    <a:pt x="381" y="1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8D4C78C-B30E-510F-382C-7558940411A0}"/>
              </a:ext>
            </a:extLst>
          </p:cNvPr>
          <p:cNvSpPr/>
          <p:nvPr/>
        </p:nvSpPr>
        <p:spPr>
          <a:xfrm>
            <a:off x="3337150" y="3285103"/>
            <a:ext cx="2438400" cy="354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Lý do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chọn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đề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tài</a:t>
            </a:r>
            <a:endParaRPr lang="en-US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E2238-C354-C5AB-22B2-7871A940D183}"/>
              </a:ext>
            </a:extLst>
          </p:cNvPr>
          <p:cNvSpPr txBox="1"/>
          <p:nvPr/>
        </p:nvSpPr>
        <p:spPr>
          <a:xfrm>
            <a:off x="3337150" y="3703793"/>
            <a:ext cx="2308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Mục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tiêu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đề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tài</a:t>
            </a:r>
            <a:endParaRPr lang="en-US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75C7D-B37A-1A9C-953C-80DA409C562D}"/>
              </a:ext>
            </a:extLst>
          </p:cNvPr>
          <p:cNvSpPr txBox="1"/>
          <p:nvPr/>
        </p:nvSpPr>
        <p:spPr>
          <a:xfrm>
            <a:off x="3333509" y="4081954"/>
            <a:ext cx="2372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Công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nghệ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sử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dụng</a:t>
            </a:r>
            <a:endParaRPr lang="en-US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0A73149-F88F-03A4-7078-549F690BBF41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4942B5-0110-6AA6-1EE8-6CF9BC38534F}"/>
              </a:ext>
            </a:extLst>
          </p:cNvPr>
          <p:cNvSpPr/>
          <p:nvPr/>
        </p:nvSpPr>
        <p:spPr>
          <a:xfrm>
            <a:off x="259080" y="70698"/>
            <a:ext cx="801624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Lý do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chọn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đề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tài</a:t>
            </a:r>
            <a:endParaRPr lang="en-US" sz="2000" b="1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  <a:cs typeface="Mali" panose="020B0604020202020204" charset="-3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AF5BF5-F9C8-C8F9-56D0-80FDE1ABF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0" y="567551"/>
            <a:ext cx="3056513" cy="200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BB7BE-CF05-9409-415B-84448B3C7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39" y="449580"/>
            <a:ext cx="2758658" cy="2315514"/>
          </a:xfrm>
          <a:prstGeom prst="rect">
            <a:avLst/>
          </a:prstGeom>
        </p:spPr>
      </p:pic>
      <p:pic>
        <p:nvPicPr>
          <p:cNvPr id="11" name="Picture 10" descr="A green and white circle with black text&#10;&#10;Description automatically generated">
            <a:extLst>
              <a:ext uri="{FF2B5EF4-FFF2-40B4-BE49-F238E27FC236}">
                <a16:creationId xmlns:a16="http://schemas.microsoft.com/office/drawing/2014/main" id="{2477E1CE-8A84-8318-EEB6-9B9CE79AD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700" y="2902941"/>
            <a:ext cx="4923100" cy="2105306"/>
          </a:xfrm>
          <a:prstGeom prst="rect">
            <a:avLst/>
          </a:prstGeom>
        </p:spPr>
      </p:pic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1D2260D-F221-0E9C-5EC7-D5F7B3EB2666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4942B5-0110-6AA6-1EE8-6CF9BC38534F}"/>
              </a:ext>
            </a:extLst>
          </p:cNvPr>
          <p:cNvSpPr/>
          <p:nvPr/>
        </p:nvSpPr>
        <p:spPr>
          <a:xfrm>
            <a:off x="563880" y="350520"/>
            <a:ext cx="801624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Mục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tiêu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đề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tài</a:t>
            </a:r>
            <a:endParaRPr lang="en-US" sz="2000" b="1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  <a:cs typeface="Mali" panose="020B0604020202020204" charset="-34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D52796-ED20-C366-5493-3EE0E4BA2070}"/>
              </a:ext>
            </a:extLst>
          </p:cNvPr>
          <p:cNvSpPr/>
          <p:nvPr/>
        </p:nvSpPr>
        <p:spPr>
          <a:xfrm>
            <a:off x="4221480" y="1143000"/>
            <a:ext cx="451866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dàng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cận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33B317-25CE-9D11-2BDC-131F51D2D9A2}"/>
              </a:ext>
            </a:extLst>
          </p:cNvPr>
          <p:cNvSpPr/>
          <p:nvPr/>
        </p:nvSpPr>
        <p:spPr>
          <a:xfrm>
            <a:off x="4221480" y="1889760"/>
            <a:ext cx="451866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tuyển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dụng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F35F8-8C37-D4A6-DB56-CAA347DFD379}"/>
              </a:ext>
            </a:extLst>
          </p:cNvPr>
          <p:cNvSpPr/>
          <p:nvPr/>
        </p:nvSpPr>
        <p:spPr>
          <a:xfrm>
            <a:off x="4221480" y="3421382"/>
            <a:ext cx="457962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tuyển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phù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hợp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7775DB-8CAA-4316-E6D4-809A9DC4AEC7}"/>
              </a:ext>
            </a:extLst>
          </p:cNvPr>
          <p:cNvSpPr/>
          <p:nvPr/>
        </p:nvSpPr>
        <p:spPr>
          <a:xfrm>
            <a:off x="4221480" y="2701291"/>
            <a:ext cx="451866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lọc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dàng</a:t>
            </a:r>
            <a:endParaRPr lang="en-US" dirty="0">
              <a:solidFill>
                <a:schemeClr val="tx1"/>
              </a:solidFill>
              <a:latin typeface="Comfortaa Medium" panose="020B0604020202020204" charset="0"/>
            </a:endParaRPr>
          </a:p>
        </p:txBody>
      </p:sp>
      <p:pic>
        <p:nvPicPr>
          <p:cNvPr id="8" name="Graphic 7" descr="Search Inventory with solid fill">
            <a:extLst>
              <a:ext uri="{FF2B5EF4-FFF2-40B4-BE49-F238E27FC236}">
                <a16:creationId xmlns:a16="http://schemas.microsoft.com/office/drawing/2014/main" id="{7E0591DB-1DB0-9894-D850-FFDDCA691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2440" y="2724151"/>
            <a:ext cx="510540" cy="51054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0D5E0D9-5978-4E67-E088-D5CB8D3B6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2440" y="1146811"/>
            <a:ext cx="529589" cy="529589"/>
          </a:xfrm>
          <a:prstGeom prst="rect">
            <a:avLst/>
          </a:prstGeom>
        </p:spPr>
      </p:pic>
      <p:pic>
        <p:nvPicPr>
          <p:cNvPr id="12" name="Graphic 11" descr="Clipboard Checked with solid fill">
            <a:extLst>
              <a:ext uri="{FF2B5EF4-FFF2-40B4-BE49-F238E27FC236}">
                <a16:creationId xmlns:a16="http://schemas.microsoft.com/office/drawing/2014/main" id="{FA159DAC-DC49-C427-4065-F1DFEDF66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2440" y="1889760"/>
            <a:ext cx="533400" cy="533400"/>
          </a:xfrm>
          <a:prstGeom prst="rect">
            <a:avLst/>
          </a:prstGeom>
        </p:spPr>
      </p:pic>
      <p:pic>
        <p:nvPicPr>
          <p:cNvPr id="14" name="Graphic 13" descr="Handshake with solid fill">
            <a:extLst>
              <a:ext uri="{FF2B5EF4-FFF2-40B4-BE49-F238E27FC236}">
                <a16:creationId xmlns:a16="http://schemas.microsoft.com/office/drawing/2014/main" id="{7D75E49E-24FD-2FAC-6C5C-6480A1A663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82440" y="3432809"/>
            <a:ext cx="533400" cy="533400"/>
          </a:xfrm>
          <a:prstGeom prst="rect">
            <a:avLst/>
          </a:prstGeom>
        </p:spPr>
      </p:pic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id="{BDD99ECF-F158-323E-49DD-1B40F08CFC66}"/>
              </a:ext>
            </a:extLst>
          </p:cNvPr>
          <p:cNvSpPr/>
          <p:nvPr/>
        </p:nvSpPr>
        <p:spPr>
          <a:xfrm>
            <a:off x="762000" y="1954531"/>
            <a:ext cx="2415540" cy="1325880"/>
          </a:xfrm>
          <a:prstGeom prst="round1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website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tuyển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fortaa Medium" panose="020B0604020202020204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Comfortaa Medium" panose="020B0604020202020204" charset="0"/>
              </a:rPr>
              <a:t> làm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3921FA-34E8-497B-CD7B-7263A137E21C}"/>
              </a:ext>
            </a:extLst>
          </p:cNvPr>
          <p:cNvCxnSpPr>
            <a:stCxn id="17" idx="3"/>
            <a:endCxn id="2" idx="1"/>
          </p:cNvCxnSpPr>
          <p:nvPr/>
        </p:nvCxnSpPr>
        <p:spPr>
          <a:xfrm flipV="1">
            <a:off x="3177540" y="1409700"/>
            <a:ext cx="1043940" cy="12077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72A018-DACE-7142-16B6-B5994E5A5657}"/>
              </a:ext>
            </a:extLst>
          </p:cNvPr>
          <p:cNvCxnSpPr>
            <a:stCxn id="17" idx="3"/>
            <a:endCxn id="3" idx="1"/>
          </p:cNvCxnSpPr>
          <p:nvPr/>
        </p:nvCxnSpPr>
        <p:spPr>
          <a:xfrm flipV="1">
            <a:off x="3177540" y="2156460"/>
            <a:ext cx="1043940" cy="46101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D335CA-3D0F-F976-24CA-93D91729DC2E}"/>
              </a:ext>
            </a:extLst>
          </p:cNvPr>
          <p:cNvCxnSpPr>
            <a:stCxn id="17" idx="3"/>
            <a:endCxn id="5" idx="1"/>
          </p:cNvCxnSpPr>
          <p:nvPr/>
        </p:nvCxnSpPr>
        <p:spPr>
          <a:xfrm>
            <a:off x="3177540" y="2617471"/>
            <a:ext cx="1043940" cy="35052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E99F20-E6B8-CD5B-382F-6ED9CFF10942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3177540" y="2617471"/>
            <a:ext cx="1043940" cy="107061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AE08D509-D989-CD79-6A9B-6E605B616FC6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3362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4942B5-0110-6AA6-1EE8-6CF9BC38534F}"/>
              </a:ext>
            </a:extLst>
          </p:cNvPr>
          <p:cNvSpPr/>
          <p:nvPr/>
        </p:nvSpPr>
        <p:spPr>
          <a:xfrm>
            <a:off x="571500" y="381000"/>
            <a:ext cx="801624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Công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nghệ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sử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dụng</a:t>
            </a:r>
            <a:endParaRPr lang="en-US" sz="2000" b="1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  <a:cs typeface="Mali" panose="020B0604020202020204" charset="-34"/>
            </a:endParaRPr>
          </a:p>
        </p:txBody>
      </p:sp>
      <p:pic>
        <p:nvPicPr>
          <p:cNvPr id="2050" name="Picture 2" descr="ASP.NET Core MVC: Tutorial | Simplilearn">
            <a:extLst>
              <a:ext uri="{FF2B5EF4-FFF2-40B4-BE49-F238E27FC236}">
                <a16:creationId xmlns:a16="http://schemas.microsoft.com/office/drawing/2014/main" id="{2B9B52CB-943D-1A7A-20FB-1FF0EC814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62978"/>
            <a:ext cx="4178617" cy="19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 SERVER CƠ BẢN">
            <a:extLst>
              <a:ext uri="{FF2B5EF4-FFF2-40B4-BE49-F238E27FC236}">
                <a16:creationId xmlns:a16="http://schemas.microsoft.com/office/drawing/2014/main" id="{DD40C8D1-1D42-8117-EF37-E75E2C870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60" y="962978"/>
            <a:ext cx="3688080" cy="191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Query 4: A New Era. jQuery, the “old-fashioned” JavaScript… | by Alex  Efimenko | Medium">
            <a:extLst>
              <a:ext uri="{FF2B5EF4-FFF2-40B4-BE49-F238E27FC236}">
                <a16:creationId xmlns:a16="http://schemas.microsoft.com/office/drawing/2014/main" id="{48CDA957-B75B-E77C-48D3-1E2478494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30" y="3046989"/>
            <a:ext cx="23241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(front-end framework) - Wikipedia">
            <a:extLst>
              <a:ext uri="{FF2B5EF4-FFF2-40B4-BE49-F238E27FC236}">
                <a16:creationId xmlns:a16="http://schemas.microsoft.com/office/drawing/2014/main" id="{06EAC4BB-3578-83D1-CACB-0AAF9845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0" y="3046989"/>
            <a:ext cx="2225040" cy="17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D4EDC96-04CE-A2A1-BD93-17E155721158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3182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9"/>
          <p:cNvGrpSpPr/>
          <p:nvPr/>
        </p:nvGrpSpPr>
        <p:grpSpPr>
          <a:xfrm>
            <a:off x="-591660" y="2250499"/>
            <a:ext cx="3064991" cy="2968911"/>
            <a:chOff x="852675" y="135200"/>
            <a:chExt cx="1539500" cy="1491241"/>
          </a:xfrm>
        </p:grpSpPr>
        <p:sp>
          <p:nvSpPr>
            <p:cNvPr id="854" name="Google Shape;854;p39"/>
            <p:cNvSpPr/>
            <p:nvPr/>
          </p:nvSpPr>
          <p:spPr>
            <a:xfrm>
              <a:off x="1062822" y="1059103"/>
              <a:ext cx="876025" cy="567338"/>
            </a:xfrm>
            <a:custGeom>
              <a:avLst/>
              <a:gdLst/>
              <a:ahLst/>
              <a:cxnLst/>
              <a:rect l="l" t="t" r="r" b="b"/>
              <a:pathLst>
                <a:path w="35041" h="20384" extrusionOk="0">
                  <a:moveTo>
                    <a:pt x="3644" y="1"/>
                  </a:moveTo>
                  <a:cubicBezTo>
                    <a:pt x="2584" y="6859"/>
                    <a:pt x="1382" y="13586"/>
                    <a:pt x="1" y="20384"/>
                  </a:cubicBezTo>
                  <a:cubicBezTo>
                    <a:pt x="11335" y="20051"/>
                    <a:pt x="22872" y="19598"/>
                    <a:pt x="34207" y="19265"/>
                  </a:cubicBezTo>
                  <a:cubicBezTo>
                    <a:pt x="35041" y="12847"/>
                    <a:pt x="33564" y="6335"/>
                    <a:pt x="30028" y="917"/>
                  </a:cubicBezTo>
                  <a:lnTo>
                    <a:pt x="3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1671825" y="1140000"/>
              <a:ext cx="173875" cy="20325"/>
            </a:xfrm>
            <a:custGeom>
              <a:avLst/>
              <a:gdLst/>
              <a:ahLst/>
              <a:cxnLst/>
              <a:rect l="l" t="t" r="r" b="b"/>
              <a:pathLst>
                <a:path w="6955" h="813" extrusionOk="0">
                  <a:moveTo>
                    <a:pt x="6723" y="1"/>
                  </a:moveTo>
                  <a:cubicBezTo>
                    <a:pt x="6713" y="1"/>
                    <a:pt x="6703" y="1"/>
                    <a:pt x="6692" y="3"/>
                  </a:cubicBezTo>
                  <a:lnTo>
                    <a:pt x="227" y="444"/>
                  </a:lnTo>
                  <a:cubicBezTo>
                    <a:pt x="1" y="479"/>
                    <a:pt x="13" y="801"/>
                    <a:pt x="239" y="813"/>
                  </a:cubicBezTo>
                  <a:lnTo>
                    <a:pt x="251" y="813"/>
                  </a:lnTo>
                  <a:lnTo>
                    <a:pt x="6716" y="360"/>
                  </a:lnTo>
                  <a:cubicBezTo>
                    <a:pt x="6955" y="360"/>
                    <a:pt x="6944" y="1"/>
                    <a:pt x="6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1724525" y="1146575"/>
              <a:ext cx="12225" cy="182525"/>
            </a:xfrm>
            <a:custGeom>
              <a:avLst/>
              <a:gdLst/>
              <a:ahLst/>
              <a:cxnLst/>
              <a:rect l="l" t="t" r="r" b="b"/>
              <a:pathLst>
                <a:path w="489" h="7301" extrusionOk="0">
                  <a:moveTo>
                    <a:pt x="197" y="1"/>
                  </a:moveTo>
                  <a:cubicBezTo>
                    <a:pt x="191" y="1"/>
                    <a:pt x="185" y="1"/>
                    <a:pt x="179" y="2"/>
                  </a:cubicBezTo>
                  <a:cubicBezTo>
                    <a:pt x="83" y="2"/>
                    <a:pt x="0" y="85"/>
                    <a:pt x="0" y="181"/>
                  </a:cubicBezTo>
                  <a:lnTo>
                    <a:pt x="131" y="7122"/>
                  </a:lnTo>
                  <a:cubicBezTo>
                    <a:pt x="131" y="7217"/>
                    <a:pt x="203" y="7300"/>
                    <a:pt x="310" y="7300"/>
                  </a:cubicBezTo>
                  <a:cubicBezTo>
                    <a:pt x="405" y="7289"/>
                    <a:pt x="488" y="7205"/>
                    <a:pt x="488" y="7110"/>
                  </a:cubicBezTo>
                  <a:lnTo>
                    <a:pt x="357" y="181"/>
                  </a:lnTo>
                  <a:cubicBezTo>
                    <a:pt x="368" y="80"/>
                    <a:pt x="286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1757550" y="1146575"/>
              <a:ext cx="17900" cy="156925"/>
            </a:xfrm>
            <a:custGeom>
              <a:avLst/>
              <a:gdLst/>
              <a:ahLst/>
              <a:cxnLst/>
              <a:rect l="l" t="t" r="r" b="b"/>
              <a:pathLst>
                <a:path w="716" h="6277" extrusionOk="0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84" y="14"/>
                    <a:pt x="1" y="97"/>
                    <a:pt x="13" y="192"/>
                  </a:cubicBezTo>
                  <a:lnTo>
                    <a:pt x="346" y="6110"/>
                  </a:lnTo>
                  <a:cubicBezTo>
                    <a:pt x="346" y="6205"/>
                    <a:pt x="429" y="6277"/>
                    <a:pt x="525" y="6277"/>
                  </a:cubicBezTo>
                  <a:lnTo>
                    <a:pt x="536" y="6277"/>
                  </a:lnTo>
                  <a:cubicBezTo>
                    <a:pt x="632" y="6277"/>
                    <a:pt x="715" y="6193"/>
                    <a:pt x="703" y="6086"/>
                  </a:cubicBezTo>
                  <a:lnTo>
                    <a:pt x="370" y="169"/>
                  </a:lnTo>
                  <a:cubicBezTo>
                    <a:pt x="370" y="80"/>
                    <a:pt x="297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1473600" y="1412675"/>
              <a:ext cx="20250" cy="128950"/>
            </a:xfrm>
            <a:custGeom>
              <a:avLst/>
              <a:gdLst/>
              <a:ahLst/>
              <a:cxnLst/>
              <a:rect l="l" t="t" r="r" b="b"/>
              <a:pathLst>
                <a:path w="810" h="5158" extrusionOk="0">
                  <a:moveTo>
                    <a:pt x="199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"/>
                    <a:pt x="0" y="97"/>
                    <a:pt x="12" y="193"/>
                  </a:cubicBezTo>
                  <a:lnTo>
                    <a:pt x="441" y="4991"/>
                  </a:lnTo>
                  <a:cubicBezTo>
                    <a:pt x="453" y="5086"/>
                    <a:pt x="524" y="5158"/>
                    <a:pt x="619" y="5158"/>
                  </a:cubicBezTo>
                  <a:lnTo>
                    <a:pt x="643" y="5158"/>
                  </a:lnTo>
                  <a:cubicBezTo>
                    <a:pt x="738" y="5146"/>
                    <a:pt x="810" y="5062"/>
                    <a:pt x="798" y="4967"/>
                  </a:cubicBezTo>
                  <a:lnTo>
                    <a:pt x="369" y="157"/>
                  </a:lnTo>
                  <a:cubicBezTo>
                    <a:pt x="358" y="69"/>
                    <a:pt x="28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852675" y="417350"/>
              <a:ext cx="1539500" cy="861500"/>
            </a:xfrm>
            <a:custGeom>
              <a:avLst/>
              <a:gdLst/>
              <a:ahLst/>
              <a:cxnLst/>
              <a:rect l="l" t="t" r="r" b="b"/>
              <a:pathLst>
                <a:path w="61580" h="34460" extrusionOk="0">
                  <a:moveTo>
                    <a:pt x="27671" y="1"/>
                  </a:moveTo>
                  <a:cubicBezTo>
                    <a:pt x="26968" y="798"/>
                    <a:pt x="25956" y="1287"/>
                    <a:pt x="24885" y="1322"/>
                  </a:cubicBezTo>
                  <a:cubicBezTo>
                    <a:pt x="24856" y="1323"/>
                    <a:pt x="24827" y="1323"/>
                    <a:pt x="24798" y="1323"/>
                  </a:cubicBezTo>
                  <a:cubicBezTo>
                    <a:pt x="23794" y="1323"/>
                    <a:pt x="22841" y="920"/>
                    <a:pt x="22146" y="191"/>
                  </a:cubicBezTo>
                  <a:lnTo>
                    <a:pt x="12907" y="4382"/>
                  </a:lnTo>
                  <a:cubicBezTo>
                    <a:pt x="8871" y="6216"/>
                    <a:pt x="5489" y="9371"/>
                    <a:pt x="3870" y="13490"/>
                  </a:cubicBezTo>
                  <a:cubicBezTo>
                    <a:pt x="2132" y="17931"/>
                    <a:pt x="620" y="22408"/>
                    <a:pt x="1" y="27135"/>
                  </a:cubicBezTo>
                  <a:lnTo>
                    <a:pt x="29540" y="27921"/>
                  </a:lnTo>
                  <a:cubicBezTo>
                    <a:pt x="32624" y="27718"/>
                    <a:pt x="35743" y="27587"/>
                    <a:pt x="38827" y="27397"/>
                  </a:cubicBezTo>
                  <a:cubicBezTo>
                    <a:pt x="40649" y="29076"/>
                    <a:pt x="42482" y="30778"/>
                    <a:pt x="44578" y="32112"/>
                  </a:cubicBezTo>
                  <a:cubicBezTo>
                    <a:pt x="46673" y="33445"/>
                    <a:pt x="49066" y="34398"/>
                    <a:pt x="51543" y="34457"/>
                  </a:cubicBezTo>
                  <a:cubicBezTo>
                    <a:pt x="51615" y="34459"/>
                    <a:pt x="51688" y="34460"/>
                    <a:pt x="51760" y="34460"/>
                  </a:cubicBezTo>
                  <a:cubicBezTo>
                    <a:pt x="53851" y="34460"/>
                    <a:pt x="55887" y="33795"/>
                    <a:pt x="57567" y="32552"/>
                  </a:cubicBezTo>
                  <a:cubicBezTo>
                    <a:pt x="59306" y="31255"/>
                    <a:pt x="60496" y="29361"/>
                    <a:pt x="60925" y="27230"/>
                  </a:cubicBezTo>
                  <a:cubicBezTo>
                    <a:pt x="61580" y="23813"/>
                    <a:pt x="59949" y="20277"/>
                    <a:pt x="57532" y="17765"/>
                  </a:cubicBezTo>
                  <a:cubicBezTo>
                    <a:pt x="55115" y="15241"/>
                    <a:pt x="48793" y="11931"/>
                    <a:pt x="48793" y="11931"/>
                  </a:cubicBezTo>
                  <a:cubicBezTo>
                    <a:pt x="48793" y="11931"/>
                    <a:pt x="43685" y="5930"/>
                    <a:pt x="40137" y="4561"/>
                  </a:cubicBezTo>
                  <a:cubicBezTo>
                    <a:pt x="36053" y="3001"/>
                    <a:pt x="31755" y="1560"/>
                    <a:pt x="27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1459900" y="468100"/>
              <a:ext cx="21600" cy="286225"/>
            </a:xfrm>
            <a:custGeom>
              <a:avLst/>
              <a:gdLst/>
              <a:ahLst/>
              <a:cxnLst/>
              <a:rect l="l" t="t" r="r" b="b"/>
              <a:pathLst>
                <a:path w="864" h="11449" extrusionOk="0">
                  <a:moveTo>
                    <a:pt x="677" y="1"/>
                  </a:moveTo>
                  <a:cubicBezTo>
                    <a:pt x="588" y="1"/>
                    <a:pt x="501" y="57"/>
                    <a:pt x="501" y="173"/>
                  </a:cubicBezTo>
                  <a:lnTo>
                    <a:pt x="12" y="11258"/>
                  </a:lnTo>
                  <a:cubicBezTo>
                    <a:pt x="0" y="11365"/>
                    <a:pt x="84" y="11449"/>
                    <a:pt x="179" y="11449"/>
                  </a:cubicBezTo>
                  <a:lnTo>
                    <a:pt x="191" y="11449"/>
                  </a:lnTo>
                  <a:cubicBezTo>
                    <a:pt x="286" y="11449"/>
                    <a:pt x="358" y="11377"/>
                    <a:pt x="370" y="11282"/>
                  </a:cubicBezTo>
                  <a:lnTo>
                    <a:pt x="858" y="185"/>
                  </a:lnTo>
                  <a:cubicBezTo>
                    <a:pt x="864" y="63"/>
                    <a:pt x="770" y="1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345525" y="438625"/>
              <a:ext cx="278550" cy="135325"/>
            </a:xfrm>
            <a:custGeom>
              <a:avLst/>
              <a:gdLst/>
              <a:ahLst/>
              <a:cxnLst/>
              <a:rect l="l" t="t" r="r" b="b"/>
              <a:pathLst>
                <a:path w="11142" h="5413" extrusionOk="0">
                  <a:moveTo>
                    <a:pt x="10892" y="0"/>
                  </a:moveTo>
                  <a:cubicBezTo>
                    <a:pt x="10834" y="0"/>
                    <a:pt x="10777" y="30"/>
                    <a:pt x="10743" y="102"/>
                  </a:cubicBezTo>
                  <a:cubicBezTo>
                    <a:pt x="10267" y="948"/>
                    <a:pt x="9767" y="1793"/>
                    <a:pt x="9278" y="2614"/>
                  </a:cubicBezTo>
                  <a:cubicBezTo>
                    <a:pt x="8838" y="3353"/>
                    <a:pt x="8374" y="4126"/>
                    <a:pt x="7945" y="4888"/>
                  </a:cubicBezTo>
                  <a:lnTo>
                    <a:pt x="5421" y="1388"/>
                  </a:lnTo>
                  <a:cubicBezTo>
                    <a:pt x="5385" y="1340"/>
                    <a:pt x="5337" y="1317"/>
                    <a:pt x="5278" y="1317"/>
                  </a:cubicBezTo>
                  <a:cubicBezTo>
                    <a:pt x="5269" y="1315"/>
                    <a:pt x="5261" y="1314"/>
                    <a:pt x="5252" y="1314"/>
                  </a:cubicBezTo>
                  <a:cubicBezTo>
                    <a:pt x="5210" y="1314"/>
                    <a:pt x="5164" y="1335"/>
                    <a:pt x="5135" y="1364"/>
                  </a:cubicBezTo>
                  <a:cubicBezTo>
                    <a:pt x="4635" y="1912"/>
                    <a:pt x="4087" y="2448"/>
                    <a:pt x="3575" y="2983"/>
                  </a:cubicBezTo>
                  <a:cubicBezTo>
                    <a:pt x="3111" y="3448"/>
                    <a:pt x="2623" y="3924"/>
                    <a:pt x="2182" y="4400"/>
                  </a:cubicBezTo>
                  <a:lnTo>
                    <a:pt x="396" y="340"/>
                  </a:lnTo>
                  <a:cubicBezTo>
                    <a:pt x="363" y="262"/>
                    <a:pt x="301" y="229"/>
                    <a:pt x="239" y="229"/>
                  </a:cubicBezTo>
                  <a:cubicBezTo>
                    <a:pt x="121" y="229"/>
                    <a:pt x="1" y="343"/>
                    <a:pt x="63" y="483"/>
                  </a:cubicBezTo>
                  <a:lnTo>
                    <a:pt x="1956" y="4805"/>
                  </a:lnTo>
                  <a:cubicBezTo>
                    <a:pt x="1980" y="4853"/>
                    <a:pt x="2039" y="4900"/>
                    <a:pt x="2099" y="4912"/>
                  </a:cubicBezTo>
                  <a:cubicBezTo>
                    <a:pt x="2109" y="4914"/>
                    <a:pt x="2119" y="4915"/>
                    <a:pt x="2129" y="4915"/>
                  </a:cubicBezTo>
                  <a:cubicBezTo>
                    <a:pt x="2178" y="4915"/>
                    <a:pt x="2224" y="4892"/>
                    <a:pt x="2254" y="4853"/>
                  </a:cubicBezTo>
                  <a:cubicBezTo>
                    <a:pt x="2754" y="4317"/>
                    <a:pt x="3301" y="3769"/>
                    <a:pt x="3825" y="3245"/>
                  </a:cubicBezTo>
                  <a:cubicBezTo>
                    <a:pt x="4302" y="2769"/>
                    <a:pt x="4790" y="2281"/>
                    <a:pt x="5254" y="1781"/>
                  </a:cubicBezTo>
                  <a:lnTo>
                    <a:pt x="7802" y="5329"/>
                  </a:lnTo>
                  <a:cubicBezTo>
                    <a:pt x="7838" y="5377"/>
                    <a:pt x="7885" y="5412"/>
                    <a:pt x="7945" y="5412"/>
                  </a:cubicBezTo>
                  <a:lnTo>
                    <a:pt x="7981" y="5400"/>
                  </a:lnTo>
                  <a:cubicBezTo>
                    <a:pt x="8040" y="5400"/>
                    <a:pt x="8088" y="5365"/>
                    <a:pt x="8124" y="5317"/>
                  </a:cubicBezTo>
                  <a:cubicBezTo>
                    <a:pt x="8600" y="4472"/>
                    <a:pt x="9088" y="3638"/>
                    <a:pt x="9588" y="2805"/>
                  </a:cubicBezTo>
                  <a:cubicBezTo>
                    <a:pt x="10076" y="1983"/>
                    <a:pt x="10576" y="1126"/>
                    <a:pt x="11052" y="281"/>
                  </a:cubicBezTo>
                  <a:cubicBezTo>
                    <a:pt x="11142" y="135"/>
                    <a:pt x="11016" y="0"/>
                    <a:pt x="10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820350" y="681975"/>
              <a:ext cx="15225" cy="424475"/>
            </a:xfrm>
            <a:custGeom>
              <a:avLst/>
              <a:gdLst/>
              <a:ahLst/>
              <a:cxnLst/>
              <a:rect l="l" t="t" r="r" b="b"/>
              <a:pathLst>
                <a:path w="609" h="16979" extrusionOk="0">
                  <a:moveTo>
                    <a:pt x="406" y="0"/>
                  </a:moveTo>
                  <a:cubicBezTo>
                    <a:pt x="310" y="0"/>
                    <a:pt x="227" y="84"/>
                    <a:pt x="215" y="179"/>
                  </a:cubicBezTo>
                  <a:cubicBezTo>
                    <a:pt x="203" y="1846"/>
                    <a:pt x="203" y="3501"/>
                    <a:pt x="215" y="5096"/>
                  </a:cubicBezTo>
                  <a:cubicBezTo>
                    <a:pt x="227" y="7204"/>
                    <a:pt x="251" y="9394"/>
                    <a:pt x="180" y="11609"/>
                  </a:cubicBezTo>
                  <a:lnTo>
                    <a:pt x="1" y="16788"/>
                  </a:lnTo>
                  <a:cubicBezTo>
                    <a:pt x="1" y="16883"/>
                    <a:pt x="72" y="16967"/>
                    <a:pt x="180" y="16979"/>
                  </a:cubicBezTo>
                  <a:cubicBezTo>
                    <a:pt x="275" y="16979"/>
                    <a:pt x="358" y="16895"/>
                    <a:pt x="358" y="16788"/>
                  </a:cubicBezTo>
                  <a:lnTo>
                    <a:pt x="537" y="11621"/>
                  </a:lnTo>
                  <a:cubicBezTo>
                    <a:pt x="608" y="9394"/>
                    <a:pt x="596" y="7204"/>
                    <a:pt x="572" y="5084"/>
                  </a:cubicBezTo>
                  <a:cubicBezTo>
                    <a:pt x="561" y="3489"/>
                    <a:pt x="549" y="1846"/>
                    <a:pt x="572" y="191"/>
                  </a:cubicBezTo>
                  <a:cubicBezTo>
                    <a:pt x="584" y="84"/>
                    <a:pt x="501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131000" y="666175"/>
              <a:ext cx="19075" cy="117625"/>
            </a:xfrm>
            <a:custGeom>
              <a:avLst/>
              <a:gdLst/>
              <a:ahLst/>
              <a:cxnLst/>
              <a:rect l="l" t="t" r="r" b="b"/>
              <a:pathLst>
                <a:path w="763" h="4705" extrusionOk="0">
                  <a:moveTo>
                    <a:pt x="563" y="0"/>
                  </a:moveTo>
                  <a:cubicBezTo>
                    <a:pt x="476" y="0"/>
                    <a:pt x="404" y="68"/>
                    <a:pt x="393" y="156"/>
                  </a:cubicBezTo>
                  <a:lnTo>
                    <a:pt x="12" y="4502"/>
                  </a:lnTo>
                  <a:cubicBezTo>
                    <a:pt x="0" y="4609"/>
                    <a:pt x="71" y="4692"/>
                    <a:pt x="167" y="4704"/>
                  </a:cubicBezTo>
                  <a:lnTo>
                    <a:pt x="191" y="4704"/>
                  </a:lnTo>
                  <a:cubicBezTo>
                    <a:pt x="274" y="4692"/>
                    <a:pt x="357" y="4633"/>
                    <a:pt x="369" y="4538"/>
                  </a:cubicBezTo>
                  <a:lnTo>
                    <a:pt x="750" y="192"/>
                  </a:lnTo>
                  <a:cubicBezTo>
                    <a:pt x="762" y="97"/>
                    <a:pt x="679" y="1"/>
                    <a:pt x="583" y="1"/>
                  </a:cubicBezTo>
                  <a:cubicBezTo>
                    <a:pt x="576" y="0"/>
                    <a:pt x="570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781075" y="631675"/>
              <a:ext cx="303025" cy="355425"/>
            </a:xfrm>
            <a:custGeom>
              <a:avLst/>
              <a:gdLst/>
              <a:ahLst/>
              <a:cxnLst/>
              <a:rect l="l" t="t" r="r" b="b"/>
              <a:pathLst>
                <a:path w="12121" h="14217" extrusionOk="0">
                  <a:moveTo>
                    <a:pt x="4394" y="0"/>
                  </a:moveTo>
                  <a:cubicBezTo>
                    <a:pt x="3941" y="0"/>
                    <a:pt x="3536" y="310"/>
                    <a:pt x="3429" y="750"/>
                  </a:cubicBezTo>
                  <a:lnTo>
                    <a:pt x="107" y="13383"/>
                  </a:lnTo>
                  <a:cubicBezTo>
                    <a:pt x="0" y="13799"/>
                    <a:pt x="310" y="14216"/>
                    <a:pt x="750" y="14216"/>
                  </a:cubicBezTo>
                  <a:lnTo>
                    <a:pt x="7716" y="14216"/>
                  </a:lnTo>
                  <a:cubicBezTo>
                    <a:pt x="8180" y="14216"/>
                    <a:pt x="8573" y="13907"/>
                    <a:pt x="8692" y="13466"/>
                  </a:cubicBezTo>
                  <a:lnTo>
                    <a:pt x="12002" y="834"/>
                  </a:lnTo>
                  <a:cubicBezTo>
                    <a:pt x="12121" y="417"/>
                    <a:pt x="11799" y="0"/>
                    <a:pt x="11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898650" y="67305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03" y="0"/>
                    <a:pt x="0" y="214"/>
                    <a:pt x="0" y="476"/>
                  </a:cubicBezTo>
                  <a:cubicBezTo>
                    <a:pt x="0" y="738"/>
                    <a:pt x="203" y="953"/>
                    <a:pt x="477" y="953"/>
                  </a:cubicBezTo>
                  <a:cubicBezTo>
                    <a:pt x="738" y="953"/>
                    <a:pt x="953" y="738"/>
                    <a:pt x="953" y="476"/>
                  </a:cubicBezTo>
                  <a:cubicBezTo>
                    <a:pt x="953" y="214"/>
                    <a:pt x="73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1937925" y="673050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215" y="0"/>
                    <a:pt x="1" y="214"/>
                    <a:pt x="1" y="476"/>
                  </a:cubicBezTo>
                  <a:cubicBezTo>
                    <a:pt x="1" y="738"/>
                    <a:pt x="215" y="953"/>
                    <a:pt x="477" y="953"/>
                  </a:cubicBezTo>
                  <a:cubicBezTo>
                    <a:pt x="739" y="953"/>
                    <a:pt x="953" y="738"/>
                    <a:pt x="953" y="476"/>
                  </a:cubicBezTo>
                  <a:cubicBezTo>
                    <a:pt x="953" y="214"/>
                    <a:pt x="739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1796250" y="641025"/>
              <a:ext cx="102000" cy="340125"/>
            </a:xfrm>
            <a:custGeom>
              <a:avLst/>
              <a:gdLst/>
              <a:ahLst/>
              <a:cxnLst/>
              <a:rect l="l" t="t" r="r" b="b"/>
              <a:pathLst>
                <a:path w="4080" h="13605" extrusionOk="0">
                  <a:moveTo>
                    <a:pt x="3866" y="0"/>
                  </a:moveTo>
                  <a:cubicBezTo>
                    <a:pt x="3794" y="0"/>
                    <a:pt x="3720" y="42"/>
                    <a:pt x="3691" y="138"/>
                  </a:cubicBezTo>
                  <a:lnTo>
                    <a:pt x="36" y="13378"/>
                  </a:lnTo>
                  <a:cubicBezTo>
                    <a:pt x="1" y="13497"/>
                    <a:pt x="84" y="13604"/>
                    <a:pt x="203" y="13604"/>
                  </a:cubicBezTo>
                  <a:cubicBezTo>
                    <a:pt x="286" y="13604"/>
                    <a:pt x="358" y="13556"/>
                    <a:pt x="382" y="13473"/>
                  </a:cubicBezTo>
                  <a:lnTo>
                    <a:pt x="4037" y="233"/>
                  </a:lnTo>
                  <a:cubicBezTo>
                    <a:pt x="4079" y="91"/>
                    <a:pt x="3974" y="0"/>
                    <a:pt x="3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013825" y="678675"/>
              <a:ext cx="35450" cy="9575"/>
            </a:xfrm>
            <a:custGeom>
              <a:avLst/>
              <a:gdLst/>
              <a:ahLst/>
              <a:cxnLst/>
              <a:rect l="l" t="t" r="r" b="b"/>
              <a:pathLst>
                <a:path w="1418" h="383" extrusionOk="0">
                  <a:moveTo>
                    <a:pt x="1236" y="0"/>
                  </a:moveTo>
                  <a:cubicBezTo>
                    <a:pt x="1229" y="0"/>
                    <a:pt x="1222" y="1"/>
                    <a:pt x="1215" y="1"/>
                  </a:cubicBezTo>
                  <a:lnTo>
                    <a:pt x="227" y="25"/>
                  </a:lnTo>
                  <a:cubicBezTo>
                    <a:pt x="1" y="49"/>
                    <a:pt x="1" y="359"/>
                    <a:pt x="227" y="382"/>
                  </a:cubicBezTo>
                  <a:lnTo>
                    <a:pt x="1251" y="359"/>
                  </a:lnTo>
                  <a:cubicBezTo>
                    <a:pt x="1346" y="359"/>
                    <a:pt x="1418" y="263"/>
                    <a:pt x="1418" y="168"/>
                  </a:cubicBezTo>
                  <a:cubicBezTo>
                    <a:pt x="1407" y="79"/>
                    <a:pt x="1333" y="0"/>
                    <a:pt x="1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 flipH="1">
              <a:off x="1286075" y="149625"/>
              <a:ext cx="194200" cy="221625"/>
            </a:xfrm>
            <a:custGeom>
              <a:avLst/>
              <a:gdLst/>
              <a:ahLst/>
              <a:cxnLst/>
              <a:rect l="l" t="t" r="r" b="b"/>
              <a:pathLst>
                <a:path w="7768" h="8865" extrusionOk="0">
                  <a:moveTo>
                    <a:pt x="735" y="0"/>
                  </a:moveTo>
                  <a:cubicBezTo>
                    <a:pt x="565" y="0"/>
                    <a:pt x="397" y="10"/>
                    <a:pt x="231" y="30"/>
                  </a:cubicBezTo>
                  <a:cubicBezTo>
                    <a:pt x="1" y="53"/>
                    <a:pt x="38" y="388"/>
                    <a:pt x="256" y="388"/>
                  </a:cubicBezTo>
                  <a:cubicBezTo>
                    <a:pt x="263" y="388"/>
                    <a:pt x="271" y="388"/>
                    <a:pt x="279" y="387"/>
                  </a:cubicBezTo>
                  <a:cubicBezTo>
                    <a:pt x="435" y="367"/>
                    <a:pt x="595" y="357"/>
                    <a:pt x="756" y="357"/>
                  </a:cubicBezTo>
                  <a:cubicBezTo>
                    <a:pt x="1732" y="357"/>
                    <a:pt x="2769" y="723"/>
                    <a:pt x="3648" y="1387"/>
                  </a:cubicBezTo>
                  <a:cubicBezTo>
                    <a:pt x="4517" y="2030"/>
                    <a:pt x="5255" y="2947"/>
                    <a:pt x="5910" y="4173"/>
                  </a:cubicBezTo>
                  <a:cubicBezTo>
                    <a:pt x="6672" y="5590"/>
                    <a:pt x="7172" y="7126"/>
                    <a:pt x="7399" y="8709"/>
                  </a:cubicBezTo>
                  <a:cubicBezTo>
                    <a:pt x="7410" y="8793"/>
                    <a:pt x="7482" y="8864"/>
                    <a:pt x="7577" y="8864"/>
                  </a:cubicBezTo>
                  <a:lnTo>
                    <a:pt x="7601" y="8864"/>
                  </a:lnTo>
                  <a:cubicBezTo>
                    <a:pt x="7696" y="8852"/>
                    <a:pt x="7768" y="8757"/>
                    <a:pt x="7756" y="8662"/>
                  </a:cubicBezTo>
                  <a:cubicBezTo>
                    <a:pt x="7518" y="7031"/>
                    <a:pt x="7006" y="5459"/>
                    <a:pt x="6232" y="4006"/>
                  </a:cubicBezTo>
                  <a:cubicBezTo>
                    <a:pt x="5541" y="2733"/>
                    <a:pt x="4767" y="1768"/>
                    <a:pt x="3862" y="1089"/>
                  </a:cubicBezTo>
                  <a:cubicBezTo>
                    <a:pt x="2918" y="381"/>
                    <a:pt x="1797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 flipH="1">
              <a:off x="1307500" y="154925"/>
              <a:ext cx="350675" cy="219600"/>
            </a:xfrm>
            <a:custGeom>
              <a:avLst/>
              <a:gdLst/>
              <a:ahLst/>
              <a:cxnLst/>
              <a:rect l="l" t="t" r="r" b="b"/>
              <a:pathLst>
                <a:path w="14027" h="8784" extrusionOk="0">
                  <a:moveTo>
                    <a:pt x="7743" y="1"/>
                  </a:moveTo>
                  <a:cubicBezTo>
                    <a:pt x="7234" y="1"/>
                    <a:pt x="6725" y="90"/>
                    <a:pt x="6240" y="282"/>
                  </a:cubicBezTo>
                  <a:cubicBezTo>
                    <a:pt x="4656" y="913"/>
                    <a:pt x="3025" y="1699"/>
                    <a:pt x="1441" y="2330"/>
                  </a:cubicBezTo>
                  <a:cubicBezTo>
                    <a:pt x="965" y="4485"/>
                    <a:pt x="477" y="6640"/>
                    <a:pt x="1" y="8783"/>
                  </a:cubicBezTo>
                  <a:lnTo>
                    <a:pt x="14026" y="8664"/>
                  </a:lnTo>
                  <a:cubicBezTo>
                    <a:pt x="13895" y="7152"/>
                    <a:pt x="13645" y="5640"/>
                    <a:pt x="13074" y="4235"/>
                  </a:cubicBezTo>
                  <a:cubicBezTo>
                    <a:pt x="12502" y="2842"/>
                    <a:pt x="11586" y="1580"/>
                    <a:pt x="10359" y="794"/>
                  </a:cubicBezTo>
                  <a:cubicBezTo>
                    <a:pt x="9572" y="289"/>
                    <a:pt x="8656" y="1"/>
                    <a:pt x="7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 flipH="1">
              <a:off x="1339950" y="184300"/>
              <a:ext cx="275650" cy="278150"/>
            </a:xfrm>
            <a:custGeom>
              <a:avLst/>
              <a:gdLst/>
              <a:ahLst/>
              <a:cxnLst/>
              <a:rect l="l" t="t" r="r" b="b"/>
              <a:pathLst>
                <a:path w="11026" h="11126" extrusionOk="0">
                  <a:moveTo>
                    <a:pt x="6644" y="0"/>
                  </a:moveTo>
                  <a:cubicBezTo>
                    <a:pt x="4644" y="298"/>
                    <a:pt x="2477" y="560"/>
                    <a:pt x="477" y="857"/>
                  </a:cubicBezTo>
                  <a:cubicBezTo>
                    <a:pt x="381" y="2048"/>
                    <a:pt x="191" y="3274"/>
                    <a:pt x="96" y="4477"/>
                  </a:cubicBezTo>
                  <a:cubicBezTo>
                    <a:pt x="24" y="5394"/>
                    <a:pt x="0" y="6310"/>
                    <a:pt x="417" y="7132"/>
                  </a:cubicBezTo>
                  <a:cubicBezTo>
                    <a:pt x="822" y="7965"/>
                    <a:pt x="1536" y="8620"/>
                    <a:pt x="2405" y="8954"/>
                  </a:cubicBezTo>
                  <a:cubicBezTo>
                    <a:pt x="2405" y="9263"/>
                    <a:pt x="2477" y="9620"/>
                    <a:pt x="2477" y="9930"/>
                  </a:cubicBezTo>
                  <a:cubicBezTo>
                    <a:pt x="3270" y="10701"/>
                    <a:pt x="4326" y="11126"/>
                    <a:pt x="5428" y="11126"/>
                  </a:cubicBezTo>
                  <a:cubicBezTo>
                    <a:pt x="5499" y="11126"/>
                    <a:pt x="5572" y="11124"/>
                    <a:pt x="5644" y="11121"/>
                  </a:cubicBezTo>
                  <a:cubicBezTo>
                    <a:pt x="6823" y="11061"/>
                    <a:pt x="7930" y="10656"/>
                    <a:pt x="8668" y="9739"/>
                  </a:cubicBezTo>
                  <a:cubicBezTo>
                    <a:pt x="8668" y="8727"/>
                    <a:pt x="8680" y="7763"/>
                    <a:pt x="8680" y="6751"/>
                  </a:cubicBezTo>
                  <a:cubicBezTo>
                    <a:pt x="8774" y="6764"/>
                    <a:pt x="8867" y="6770"/>
                    <a:pt x="8959" y="6770"/>
                  </a:cubicBezTo>
                  <a:cubicBezTo>
                    <a:pt x="10080" y="6770"/>
                    <a:pt x="11026" y="5858"/>
                    <a:pt x="11026" y="4703"/>
                  </a:cubicBezTo>
                  <a:cubicBezTo>
                    <a:pt x="11015" y="3561"/>
                    <a:pt x="10089" y="2667"/>
                    <a:pt x="8984" y="2667"/>
                  </a:cubicBezTo>
                  <a:cubicBezTo>
                    <a:pt x="8880" y="2667"/>
                    <a:pt x="8775" y="2675"/>
                    <a:pt x="8668" y="2691"/>
                  </a:cubicBezTo>
                  <a:cubicBezTo>
                    <a:pt x="8418" y="3179"/>
                    <a:pt x="8085" y="3798"/>
                    <a:pt x="7835" y="4286"/>
                  </a:cubicBezTo>
                  <a:cubicBezTo>
                    <a:pt x="7478" y="2870"/>
                    <a:pt x="7025" y="1417"/>
                    <a:pt x="6644" y="0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 flipH="1">
              <a:off x="1354825" y="276525"/>
              <a:ext cx="46475" cy="22675"/>
            </a:xfrm>
            <a:custGeom>
              <a:avLst/>
              <a:gdLst/>
              <a:ahLst/>
              <a:cxnLst/>
              <a:rect l="l" t="t" r="r" b="b"/>
              <a:pathLst>
                <a:path w="1859" h="907" extrusionOk="0">
                  <a:moveTo>
                    <a:pt x="1604" y="1"/>
                  </a:moveTo>
                  <a:cubicBezTo>
                    <a:pt x="1583" y="1"/>
                    <a:pt x="1560" y="5"/>
                    <a:pt x="1537" y="14"/>
                  </a:cubicBezTo>
                  <a:lnTo>
                    <a:pt x="180" y="562"/>
                  </a:lnTo>
                  <a:cubicBezTo>
                    <a:pt x="1" y="633"/>
                    <a:pt x="49" y="895"/>
                    <a:pt x="251" y="907"/>
                  </a:cubicBezTo>
                  <a:cubicBezTo>
                    <a:pt x="275" y="907"/>
                    <a:pt x="299" y="895"/>
                    <a:pt x="322" y="895"/>
                  </a:cubicBezTo>
                  <a:lnTo>
                    <a:pt x="1668" y="347"/>
                  </a:lnTo>
                  <a:cubicBezTo>
                    <a:pt x="1859" y="273"/>
                    <a:pt x="1776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 flipH="1">
              <a:off x="1388350" y="351250"/>
              <a:ext cx="23650" cy="9875"/>
            </a:xfrm>
            <a:custGeom>
              <a:avLst/>
              <a:gdLst/>
              <a:ahLst/>
              <a:cxnLst/>
              <a:rect l="l" t="t" r="r" b="b"/>
              <a:pathLst>
                <a:path w="946" h="395" extrusionOk="0">
                  <a:moveTo>
                    <a:pt x="701" y="0"/>
                  </a:moveTo>
                  <a:cubicBezTo>
                    <a:pt x="694" y="0"/>
                    <a:pt x="687" y="1"/>
                    <a:pt x="679" y="2"/>
                  </a:cubicBezTo>
                  <a:lnTo>
                    <a:pt x="215" y="37"/>
                  </a:lnTo>
                  <a:cubicBezTo>
                    <a:pt x="0" y="73"/>
                    <a:pt x="12" y="394"/>
                    <a:pt x="238" y="394"/>
                  </a:cubicBezTo>
                  <a:lnTo>
                    <a:pt x="250" y="394"/>
                  </a:lnTo>
                  <a:lnTo>
                    <a:pt x="715" y="359"/>
                  </a:lnTo>
                  <a:cubicBezTo>
                    <a:pt x="945" y="336"/>
                    <a:pt x="919" y="0"/>
                    <a:pt x="701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 flipH="1">
              <a:off x="1438875" y="397325"/>
              <a:ext cx="126025" cy="26025"/>
            </a:xfrm>
            <a:custGeom>
              <a:avLst/>
              <a:gdLst/>
              <a:ahLst/>
              <a:cxnLst/>
              <a:rect l="l" t="t" r="r" b="b"/>
              <a:pathLst>
                <a:path w="5041" h="1041" extrusionOk="0">
                  <a:moveTo>
                    <a:pt x="4775" y="0"/>
                  </a:moveTo>
                  <a:cubicBezTo>
                    <a:pt x="4740" y="0"/>
                    <a:pt x="4702" y="12"/>
                    <a:pt x="4664" y="40"/>
                  </a:cubicBezTo>
                  <a:cubicBezTo>
                    <a:pt x="3913" y="466"/>
                    <a:pt x="3073" y="685"/>
                    <a:pt x="2230" y="685"/>
                  </a:cubicBezTo>
                  <a:cubicBezTo>
                    <a:pt x="1590" y="685"/>
                    <a:pt x="948" y="559"/>
                    <a:pt x="342" y="302"/>
                  </a:cubicBezTo>
                  <a:cubicBezTo>
                    <a:pt x="315" y="290"/>
                    <a:pt x="290" y="285"/>
                    <a:pt x="266" y="285"/>
                  </a:cubicBezTo>
                  <a:cubicBezTo>
                    <a:pt x="95" y="285"/>
                    <a:pt x="0" y="551"/>
                    <a:pt x="199" y="635"/>
                  </a:cubicBezTo>
                  <a:cubicBezTo>
                    <a:pt x="830" y="909"/>
                    <a:pt x="1520" y="1040"/>
                    <a:pt x="2211" y="1040"/>
                  </a:cubicBezTo>
                  <a:cubicBezTo>
                    <a:pt x="2233" y="1040"/>
                    <a:pt x="2255" y="1040"/>
                    <a:pt x="2277" y="1040"/>
                  </a:cubicBezTo>
                  <a:cubicBezTo>
                    <a:pt x="3183" y="1040"/>
                    <a:pt x="4064" y="803"/>
                    <a:pt x="4854" y="349"/>
                  </a:cubicBezTo>
                  <a:cubicBezTo>
                    <a:pt x="5040" y="251"/>
                    <a:pt x="4936" y="0"/>
                    <a:pt x="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 flipH="1">
              <a:off x="1560500" y="285500"/>
              <a:ext cx="18200" cy="18175"/>
            </a:xfrm>
            <a:custGeom>
              <a:avLst/>
              <a:gdLst/>
              <a:ahLst/>
              <a:cxnLst/>
              <a:rect l="l" t="t" r="r" b="b"/>
              <a:pathLst>
                <a:path w="728" h="727" extrusionOk="0">
                  <a:moveTo>
                    <a:pt x="370" y="0"/>
                  </a:moveTo>
                  <a:cubicBezTo>
                    <a:pt x="167" y="0"/>
                    <a:pt x="1" y="167"/>
                    <a:pt x="1" y="357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60" y="727"/>
                    <a:pt x="727" y="560"/>
                    <a:pt x="727" y="357"/>
                  </a:cubicBezTo>
                  <a:cubicBezTo>
                    <a:pt x="727" y="167"/>
                    <a:pt x="560" y="0"/>
                    <a:pt x="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 flipH="1">
              <a:off x="1456325" y="285500"/>
              <a:ext cx="17900" cy="18175"/>
            </a:xfrm>
            <a:custGeom>
              <a:avLst/>
              <a:gdLst/>
              <a:ahLst/>
              <a:cxnLst/>
              <a:rect l="l" t="t" r="r" b="b"/>
              <a:pathLst>
                <a:path w="716" h="727" extrusionOk="0">
                  <a:moveTo>
                    <a:pt x="358" y="0"/>
                  </a:moveTo>
                  <a:cubicBezTo>
                    <a:pt x="156" y="0"/>
                    <a:pt x="1" y="167"/>
                    <a:pt x="1" y="357"/>
                  </a:cubicBezTo>
                  <a:cubicBezTo>
                    <a:pt x="1" y="560"/>
                    <a:pt x="156" y="727"/>
                    <a:pt x="358" y="727"/>
                  </a:cubicBezTo>
                  <a:cubicBezTo>
                    <a:pt x="560" y="727"/>
                    <a:pt x="715" y="560"/>
                    <a:pt x="715" y="357"/>
                  </a:cubicBezTo>
                  <a:cubicBezTo>
                    <a:pt x="715" y="167"/>
                    <a:pt x="560" y="0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 flipH="1">
              <a:off x="1537900" y="244175"/>
              <a:ext cx="62275" cy="25575"/>
            </a:xfrm>
            <a:custGeom>
              <a:avLst/>
              <a:gdLst/>
              <a:ahLst/>
              <a:cxnLst/>
              <a:rect l="l" t="t" r="r" b="b"/>
              <a:pathLst>
                <a:path w="2491" h="1023" extrusionOk="0">
                  <a:moveTo>
                    <a:pt x="1239" y="1"/>
                  </a:moveTo>
                  <a:cubicBezTo>
                    <a:pt x="783" y="1"/>
                    <a:pt x="328" y="227"/>
                    <a:pt x="74" y="689"/>
                  </a:cubicBezTo>
                  <a:cubicBezTo>
                    <a:pt x="0" y="829"/>
                    <a:pt x="119" y="951"/>
                    <a:pt x="239" y="951"/>
                  </a:cubicBezTo>
                  <a:cubicBezTo>
                    <a:pt x="293" y="951"/>
                    <a:pt x="347" y="926"/>
                    <a:pt x="384" y="867"/>
                  </a:cubicBezTo>
                  <a:cubicBezTo>
                    <a:pt x="562" y="558"/>
                    <a:pt x="896" y="367"/>
                    <a:pt x="1253" y="367"/>
                  </a:cubicBezTo>
                  <a:lnTo>
                    <a:pt x="1277" y="367"/>
                  </a:lnTo>
                  <a:cubicBezTo>
                    <a:pt x="1646" y="379"/>
                    <a:pt x="1967" y="594"/>
                    <a:pt x="2134" y="915"/>
                  </a:cubicBezTo>
                  <a:cubicBezTo>
                    <a:pt x="2158" y="975"/>
                    <a:pt x="2229" y="1022"/>
                    <a:pt x="2289" y="1022"/>
                  </a:cubicBezTo>
                  <a:cubicBezTo>
                    <a:pt x="2324" y="1022"/>
                    <a:pt x="2348" y="1010"/>
                    <a:pt x="2372" y="998"/>
                  </a:cubicBezTo>
                  <a:cubicBezTo>
                    <a:pt x="2455" y="963"/>
                    <a:pt x="2491" y="856"/>
                    <a:pt x="2455" y="760"/>
                  </a:cubicBezTo>
                  <a:cubicBezTo>
                    <a:pt x="2210" y="257"/>
                    <a:pt x="1724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 flipH="1">
              <a:off x="1443825" y="253625"/>
              <a:ext cx="50025" cy="10175"/>
            </a:xfrm>
            <a:custGeom>
              <a:avLst/>
              <a:gdLst/>
              <a:ahLst/>
              <a:cxnLst/>
              <a:rect l="l" t="t" r="r" b="b"/>
              <a:pathLst>
                <a:path w="2001" h="407" extrusionOk="0">
                  <a:moveTo>
                    <a:pt x="1830" y="0"/>
                  </a:moveTo>
                  <a:cubicBezTo>
                    <a:pt x="1823" y="0"/>
                    <a:pt x="1817" y="1"/>
                    <a:pt x="1810" y="1"/>
                  </a:cubicBezTo>
                  <a:lnTo>
                    <a:pt x="238" y="37"/>
                  </a:lnTo>
                  <a:cubicBezTo>
                    <a:pt x="0" y="37"/>
                    <a:pt x="0" y="394"/>
                    <a:pt x="238" y="394"/>
                  </a:cubicBezTo>
                  <a:lnTo>
                    <a:pt x="250" y="406"/>
                  </a:lnTo>
                  <a:lnTo>
                    <a:pt x="1822" y="370"/>
                  </a:lnTo>
                  <a:cubicBezTo>
                    <a:pt x="1917" y="370"/>
                    <a:pt x="2000" y="275"/>
                    <a:pt x="2000" y="180"/>
                  </a:cubicBezTo>
                  <a:cubicBezTo>
                    <a:pt x="2000" y="80"/>
                    <a:pt x="1927" y="0"/>
                    <a:pt x="1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 flipH="1">
              <a:off x="1509325" y="281625"/>
              <a:ext cx="26800" cy="52700"/>
            </a:xfrm>
            <a:custGeom>
              <a:avLst/>
              <a:gdLst/>
              <a:ahLst/>
              <a:cxnLst/>
              <a:rect l="l" t="t" r="r" b="b"/>
              <a:pathLst>
                <a:path w="1072" h="2108" extrusionOk="0">
                  <a:moveTo>
                    <a:pt x="605" y="0"/>
                  </a:moveTo>
                  <a:cubicBezTo>
                    <a:pt x="529" y="0"/>
                    <a:pt x="454" y="44"/>
                    <a:pt x="429" y="143"/>
                  </a:cubicBezTo>
                  <a:lnTo>
                    <a:pt x="24" y="1882"/>
                  </a:lnTo>
                  <a:cubicBezTo>
                    <a:pt x="0" y="2001"/>
                    <a:pt x="84" y="2108"/>
                    <a:pt x="203" y="2108"/>
                  </a:cubicBezTo>
                  <a:lnTo>
                    <a:pt x="215" y="2108"/>
                  </a:lnTo>
                  <a:lnTo>
                    <a:pt x="905" y="2036"/>
                  </a:lnTo>
                  <a:cubicBezTo>
                    <a:pt x="1001" y="2025"/>
                    <a:pt x="1072" y="1941"/>
                    <a:pt x="1060" y="1846"/>
                  </a:cubicBezTo>
                  <a:cubicBezTo>
                    <a:pt x="1060" y="1747"/>
                    <a:pt x="978" y="1678"/>
                    <a:pt x="890" y="1678"/>
                  </a:cubicBezTo>
                  <a:cubicBezTo>
                    <a:pt x="883" y="1678"/>
                    <a:pt x="876" y="1678"/>
                    <a:pt x="870" y="1679"/>
                  </a:cubicBezTo>
                  <a:lnTo>
                    <a:pt x="441" y="1715"/>
                  </a:lnTo>
                  <a:lnTo>
                    <a:pt x="786" y="215"/>
                  </a:lnTo>
                  <a:cubicBezTo>
                    <a:pt x="814" y="83"/>
                    <a:pt x="709" y="0"/>
                    <a:pt x="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 flipH="1">
              <a:off x="1475100" y="330125"/>
              <a:ext cx="39525" cy="24750"/>
            </a:xfrm>
            <a:custGeom>
              <a:avLst/>
              <a:gdLst/>
              <a:ahLst/>
              <a:cxnLst/>
              <a:rect l="l" t="t" r="r" b="b"/>
              <a:pathLst>
                <a:path w="1581" h="990" extrusionOk="0">
                  <a:moveTo>
                    <a:pt x="1409" y="0"/>
                  </a:moveTo>
                  <a:cubicBezTo>
                    <a:pt x="1403" y="0"/>
                    <a:pt x="1397" y="0"/>
                    <a:pt x="1391" y="1"/>
                  </a:cubicBezTo>
                  <a:cubicBezTo>
                    <a:pt x="1295" y="1"/>
                    <a:pt x="1212" y="85"/>
                    <a:pt x="1212" y="180"/>
                  </a:cubicBezTo>
                  <a:cubicBezTo>
                    <a:pt x="1220" y="464"/>
                    <a:pt x="992" y="640"/>
                    <a:pt x="760" y="640"/>
                  </a:cubicBezTo>
                  <a:cubicBezTo>
                    <a:pt x="622" y="640"/>
                    <a:pt x="483" y="579"/>
                    <a:pt x="391" y="442"/>
                  </a:cubicBezTo>
                  <a:cubicBezTo>
                    <a:pt x="352" y="382"/>
                    <a:pt x="300" y="358"/>
                    <a:pt x="248" y="358"/>
                  </a:cubicBezTo>
                  <a:cubicBezTo>
                    <a:pt x="122" y="358"/>
                    <a:pt x="0" y="501"/>
                    <a:pt x="93" y="644"/>
                  </a:cubicBezTo>
                  <a:cubicBezTo>
                    <a:pt x="248" y="858"/>
                    <a:pt x="498" y="989"/>
                    <a:pt x="772" y="989"/>
                  </a:cubicBezTo>
                  <a:cubicBezTo>
                    <a:pt x="855" y="989"/>
                    <a:pt x="926" y="977"/>
                    <a:pt x="1010" y="954"/>
                  </a:cubicBezTo>
                  <a:cubicBezTo>
                    <a:pt x="1343" y="847"/>
                    <a:pt x="1569" y="537"/>
                    <a:pt x="1569" y="180"/>
                  </a:cubicBezTo>
                  <a:cubicBezTo>
                    <a:pt x="1580" y="90"/>
                    <a:pt x="1507" y="0"/>
                    <a:pt x="1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 flipH="1">
              <a:off x="1405725" y="140600"/>
              <a:ext cx="239650" cy="99975"/>
            </a:xfrm>
            <a:custGeom>
              <a:avLst/>
              <a:gdLst/>
              <a:ahLst/>
              <a:cxnLst/>
              <a:rect l="l" t="t" r="r" b="b"/>
              <a:pathLst>
                <a:path w="9586" h="3999" extrusionOk="0">
                  <a:moveTo>
                    <a:pt x="4298" y="0"/>
                  </a:moveTo>
                  <a:cubicBezTo>
                    <a:pt x="3944" y="0"/>
                    <a:pt x="3592" y="25"/>
                    <a:pt x="3251" y="69"/>
                  </a:cubicBezTo>
                  <a:cubicBezTo>
                    <a:pt x="2346" y="188"/>
                    <a:pt x="1525" y="653"/>
                    <a:pt x="953" y="1367"/>
                  </a:cubicBezTo>
                  <a:cubicBezTo>
                    <a:pt x="358" y="2117"/>
                    <a:pt x="25" y="3046"/>
                    <a:pt x="1" y="3998"/>
                  </a:cubicBezTo>
                  <a:lnTo>
                    <a:pt x="4501" y="3951"/>
                  </a:lnTo>
                  <a:lnTo>
                    <a:pt x="4823" y="2439"/>
                  </a:lnTo>
                  <a:cubicBezTo>
                    <a:pt x="4966" y="2939"/>
                    <a:pt x="5109" y="3439"/>
                    <a:pt x="5251" y="3939"/>
                  </a:cubicBezTo>
                  <a:lnTo>
                    <a:pt x="9585" y="3879"/>
                  </a:lnTo>
                  <a:cubicBezTo>
                    <a:pt x="9169" y="2570"/>
                    <a:pt x="8288" y="1439"/>
                    <a:pt x="7121" y="700"/>
                  </a:cubicBezTo>
                  <a:cubicBezTo>
                    <a:pt x="6289" y="193"/>
                    <a:pt x="5284" y="0"/>
                    <a:pt x="4298" y="0"/>
                  </a:cubicBezTo>
                  <a:close/>
                </a:path>
              </a:pathLst>
            </a:custGeom>
            <a:solidFill>
              <a:srgbClr val="0D0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 flipH="1">
              <a:off x="1461625" y="135200"/>
              <a:ext cx="207250" cy="107450"/>
            </a:xfrm>
            <a:custGeom>
              <a:avLst/>
              <a:gdLst/>
              <a:ahLst/>
              <a:cxnLst/>
              <a:rect l="l" t="t" r="r" b="b"/>
              <a:pathLst>
                <a:path w="8290" h="4298" extrusionOk="0">
                  <a:moveTo>
                    <a:pt x="5151" y="0"/>
                  </a:moveTo>
                  <a:cubicBezTo>
                    <a:pt x="2819" y="0"/>
                    <a:pt x="593" y="1562"/>
                    <a:pt x="12" y="4083"/>
                  </a:cubicBezTo>
                  <a:cubicBezTo>
                    <a:pt x="0" y="4179"/>
                    <a:pt x="60" y="4274"/>
                    <a:pt x="155" y="4298"/>
                  </a:cubicBezTo>
                  <a:lnTo>
                    <a:pt x="191" y="4298"/>
                  </a:lnTo>
                  <a:cubicBezTo>
                    <a:pt x="274" y="4298"/>
                    <a:pt x="345" y="4250"/>
                    <a:pt x="369" y="4167"/>
                  </a:cubicBezTo>
                  <a:cubicBezTo>
                    <a:pt x="900" y="1819"/>
                    <a:pt x="2974" y="362"/>
                    <a:pt x="5149" y="362"/>
                  </a:cubicBezTo>
                  <a:cubicBezTo>
                    <a:pt x="6096" y="362"/>
                    <a:pt x="7063" y="638"/>
                    <a:pt x="7930" y="1238"/>
                  </a:cubicBezTo>
                  <a:cubicBezTo>
                    <a:pt x="7963" y="1261"/>
                    <a:pt x="7996" y="1270"/>
                    <a:pt x="8028" y="1270"/>
                  </a:cubicBezTo>
                  <a:cubicBezTo>
                    <a:pt x="8179" y="1270"/>
                    <a:pt x="8290" y="1048"/>
                    <a:pt x="8132" y="940"/>
                  </a:cubicBezTo>
                  <a:cubicBezTo>
                    <a:pt x="7203" y="297"/>
                    <a:pt x="6167" y="0"/>
                    <a:pt x="5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1827200" y="783775"/>
              <a:ext cx="418825" cy="294300"/>
            </a:xfrm>
            <a:custGeom>
              <a:avLst/>
              <a:gdLst/>
              <a:ahLst/>
              <a:cxnLst/>
              <a:rect l="l" t="t" r="r" b="b"/>
              <a:pathLst>
                <a:path w="16753" h="11772" extrusionOk="0">
                  <a:moveTo>
                    <a:pt x="9359" y="0"/>
                  </a:moveTo>
                  <a:lnTo>
                    <a:pt x="1168" y="905"/>
                  </a:lnTo>
                  <a:cubicBezTo>
                    <a:pt x="929" y="1072"/>
                    <a:pt x="1001" y="1572"/>
                    <a:pt x="1215" y="1762"/>
                  </a:cubicBezTo>
                  <a:cubicBezTo>
                    <a:pt x="1430" y="1953"/>
                    <a:pt x="1727" y="2001"/>
                    <a:pt x="2001" y="2036"/>
                  </a:cubicBezTo>
                  <a:lnTo>
                    <a:pt x="7359" y="2786"/>
                  </a:lnTo>
                  <a:cubicBezTo>
                    <a:pt x="4989" y="3239"/>
                    <a:pt x="2489" y="3632"/>
                    <a:pt x="108" y="4096"/>
                  </a:cubicBezTo>
                  <a:cubicBezTo>
                    <a:pt x="1" y="4358"/>
                    <a:pt x="215" y="4834"/>
                    <a:pt x="465" y="4989"/>
                  </a:cubicBezTo>
                  <a:cubicBezTo>
                    <a:pt x="716" y="5098"/>
                    <a:pt x="977" y="5157"/>
                    <a:pt x="1239" y="5157"/>
                  </a:cubicBezTo>
                  <a:cubicBezTo>
                    <a:pt x="1262" y="5157"/>
                    <a:pt x="1286" y="5157"/>
                    <a:pt x="1310" y="5156"/>
                  </a:cubicBezTo>
                  <a:lnTo>
                    <a:pt x="6823" y="5358"/>
                  </a:lnTo>
                  <a:cubicBezTo>
                    <a:pt x="4787" y="5656"/>
                    <a:pt x="2751" y="5953"/>
                    <a:pt x="715" y="6263"/>
                  </a:cubicBezTo>
                  <a:cubicBezTo>
                    <a:pt x="620" y="6513"/>
                    <a:pt x="691" y="6811"/>
                    <a:pt x="906" y="7001"/>
                  </a:cubicBezTo>
                  <a:cubicBezTo>
                    <a:pt x="1108" y="7120"/>
                    <a:pt x="1346" y="7192"/>
                    <a:pt x="1596" y="7215"/>
                  </a:cubicBezTo>
                  <a:lnTo>
                    <a:pt x="6228" y="7835"/>
                  </a:lnTo>
                  <a:cubicBezTo>
                    <a:pt x="4978" y="8096"/>
                    <a:pt x="3668" y="8287"/>
                    <a:pt x="2418" y="8549"/>
                  </a:cubicBezTo>
                  <a:cubicBezTo>
                    <a:pt x="2287" y="8716"/>
                    <a:pt x="2573" y="8989"/>
                    <a:pt x="2727" y="9109"/>
                  </a:cubicBezTo>
                  <a:cubicBezTo>
                    <a:pt x="2906" y="9216"/>
                    <a:pt x="3120" y="9263"/>
                    <a:pt x="3323" y="9263"/>
                  </a:cubicBezTo>
                  <a:lnTo>
                    <a:pt x="7847" y="9549"/>
                  </a:lnTo>
                  <a:lnTo>
                    <a:pt x="9347" y="10573"/>
                  </a:lnTo>
                  <a:cubicBezTo>
                    <a:pt x="10338" y="11251"/>
                    <a:pt x="11558" y="11771"/>
                    <a:pt x="12741" y="11771"/>
                  </a:cubicBezTo>
                  <a:cubicBezTo>
                    <a:pt x="13221" y="11771"/>
                    <a:pt x="13695" y="11686"/>
                    <a:pt x="14145" y="11490"/>
                  </a:cubicBezTo>
                  <a:cubicBezTo>
                    <a:pt x="15717" y="10775"/>
                    <a:pt x="16741" y="9204"/>
                    <a:pt x="16753" y="7477"/>
                  </a:cubicBezTo>
                  <a:cubicBezTo>
                    <a:pt x="16729" y="5477"/>
                    <a:pt x="15455" y="3679"/>
                    <a:pt x="13824" y="2512"/>
                  </a:cubicBezTo>
                  <a:cubicBezTo>
                    <a:pt x="12431" y="1524"/>
                    <a:pt x="10931" y="679"/>
                    <a:pt x="9359" y="0"/>
                  </a:cubicBezTo>
                  <a:close/>
                </a:path>
              </a:pathLst>
            </a:custGeom>
            <a:solidFill>
              <a:srgbClr val="A8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1994000" y="846850"/>
              <a:ext cx="50025" cy="12250"/>
            </a:xfrm>
            <a:custGeom>
              <a:avLst/>
              <a:gdLst/>
              <a:ahLst/>
              <a:cxnLst/>
              <a:rect l="l" t="t" r="r" b="b"/>
              <a:pathLst>
                <a:path w="2001" h="490" extrusionOk="0">
                  <a:moveTo>
                    <a:pt x="1768" y="0"/>
                  </a:moveTo>
                  <a:cubicBezTo>
                    <a:pt x="1761" y="0"/>
                    <a:pt x="1754" y="1"/>
                    <a:pt x="1746" y="1"/>
                  </a:cubicBezTo>
                  <a:lnTo>
                    <a:pt x="234" y="132"/>
                  </a:lnTo>
                  <a:cubicBezTo>
                    <a:pt x="0" y="144"/>
                    <a:pt x="8" y="490"/>
                    <a:pt x="235" y="490"/>
                  </a:cubicBezTo>
                  <a:cubicBezTo>
                    <a:pt x="239" y="490"/>
                    <a:pt x="242" y="490"/>
                    <a:pt x="246" y="490"/>
                  </a:cubicBezTo>
                  <a:lnTo>
                    <a:pt x="270" y="490"/>
                  </a:lnTo>
                  <a:lnTo>
                    <a:pt x="1770" y="359"/>
                  </a:lnTo>
                  <a:cubicBezTo>
                    <a:pt x="2001" y="336"/>
                    <a:pt x="1975" y="0"/>
                    <a:pt x="1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1978425" y="913550"/>
              <a:ext cx="69675" cy="10450"/>
            </a:xfrm>
            <a:custGeom>
              <a:avLst/>
              <a:gdLst/>
              <a:ahLst/>
              <a:cxnLst/>
              <a:rect l="l" t="t" r="r" b="b"/>
              <a:pathLst>
                <a:path w="2787" h="418" extrusionOk="0">
                  <a:moveTo>
                    <a:pt x="2608" y="0"/>
                  </a:moveTo>
                  <a:lnTo>
                    <a:pt x="226" y="60"/>
                  </a:lnTo>
                  <a:cubicBezTo>
                    <a:pt x="0" y="84"/>
                    <a:pt x="0" y="405"/>
                    <a:pt x="226" y="417"/>
                  </a:cubicBezTo>
                  <a:lnTo>
                    <a:pt x="238" y="417"/>
                  </a:lnTo>
                  <a:lnTo>
                    <a:pt x="2608" y="369"/>
                  </a:lnTo>
                  <a:cubicBezTo>
                    <a:pt x="2715" y="358"/>
                    <a:pt x="2786" y="274"/>
                    <a:pt x="2786" y="179"/>
                  </a:cubicBezTo>
                  <a:cubicBezTo>
                    <a:pt x="2786" y="84"/>
                    <a:pt x="2703" y="0"/>
                    <a:pt x="2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1967400" y="969750"/>
              <a:ext cx="71475" cy="13475"/>
            </a:xfrm>
            <a:custGeom>
              <a:avLst/>
              <a:gdLst/>
              <a:ahLst/>
              <a:cxnLst/>
              <a:rect l="l" t="t" r="r" b="b"/>
              <a:pathLst>
                <a:path w="2859" h="539" extrusionOk="0">
                  <a:moveTo>
                    <a:pt x="2628" y="0"/>
                  </a:moveTo>
                  <a:cubicBezTo>
                    <a:pt x="2618" y="0"/>
                    <a:pt x="2607" y="1"/>
                    <a:pt x="2596" y="3"/>
                  </a:cubicBezTo>
                  <a:lnTo>
                    <a:pt x="215" y="181"/>
                  </a:lnTo>
                  <a:cubicBezTo>
                    <a:pt x="1" y="205"/>
                    <a:pt x="13" y="527"/>
                    <a:pt x="239" y="538"/>
                  </a:cubicBezTo>
                  <a:lnTo>
                    <a:pt x="251" y="538"/>
                  </a:lnTo>
                  <a:lnTo>
                    <a:pt x="2620" y="360"/>
                  </a:lnTo>
                  <a:cubicBezTo>
                    <a:pt x="2859" y="348"/>
                    <a:pt x="2848" y="0"/>
                    <a:pt x="2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2015625" y="1018300"/>
              <a:ext cx="39025" cy="11650"/>
            </a:xfrm>
            <a:custGeom>
              <a:avLst/>
              <a:gdLst/>
              <a:ahLst/>
              <a:cxnLst/>
              <a:rect l="l" t="t" r="r" b="b"/>
              <a:pathLst>
                <a:path w="1561" h="466" extrusionOk="0">
                  <a:moveTo>
                    <a:pt x="182" y="0"/>
                  </a:moveTo>
                  <a:cubicBezTo>
                    <a:pt x="94" y="0"/>
                    <a:pt x="11" y="68"/>
                    <a:pt x="0" y="156"/>
                  </a:cubicBezTo>
                  <a:cubicBezTo>
                    <a:pt x="0" y="251"/>
                    <a:pt x="72" y="347"/>
                    <a:pt x="167" y="359"/>
                  </a:cubicBezTo>
                  <a:lnTo>
                    <a:pt x="1310" y="454"/>
                  </a:lnTo>
                  <a:lnTo>
                    <a:pt x="1322" y="454"/>
                  </a:lnTo>
                  <a:lnTo>
                    <a:pt x="1322" y="466"/>
                  </a:lnTo>
                  <a:cubicBezTo>
                    <a:pt x="1548" y="454"/>
                    <a:pt x="1560" y="132"/>
                    <a:pt x="1346" y="97"/>
                  </a:cubicBezTo>
                  <a:lnTo>
                    <a:pt x="203" y="1"/>
                  </a:lnTo>
                  <a:cubicBezTo>
                    <a:pt x="196" y="0"/>
                    <a:pt x="189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39"/>
          <p:cNvSpPr/>
          <p:nvPr/>
        </p:nvSpPr>
        <p:spPr>
          <a:xfrm flipH="1">
            <a:off x="1334775" y="1815813"/>
            <a:ext cx="432825" cy="299450"/>
          </a:xfrm>
          <a:custGeom>
            <a:avLst/>
            <a:gdLst/>
            <a:ahLst/>
            <a:cxnLst/>
            <a:rect l="l" t="t" r="r" b="b"/>
            <a:pathLst>
              <a:path w="17313" h="11978" extrusionOk="0">
                <a:moveTo>
                  <a:pt x="1" y="0"/>
                </a:moveTo>
                <a:lnTo>
                  <a:pt x="1" y="8727"/>
                </a:lnTo>
                <a:lnTo>
                  <a:pt x="10431" y="8727"/>
                </a:lnTo>
                <a:lnTo>
                  <a:pt x="12300" y="11978"/>
                </a:lnTo>
                <a:lnTo>
                  <a:pt x="14169" y="8727"/>
                </a:lnTo>
                <a:lnTo>
                  <a:pt x="17313" y="8727"/>
                </a:lnTo>
                <a:lnTo>
                  <a:pt x="1731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11;p36">
            <a:extLst>
              <a:ext uri="{FF2B5EF4-FFF2-40B4-BE49-F238E27FC236}">
                <a16:creationId xmlns:a16="http://schemas.microsoft.com/office/drawing/2014/main" id="{E1A787E8-5564-F7F1-3FEC-C988735D96D0}"/>
              </a:ext>
            </a:extLst>
          </p:cNvPr>
          <p:cNvSpPr/>
          <p:nvPr/>
        </p:nvSpPr>
        <p:spPr>
          <a:xfrm>
            <a:off x="4333559" y="501098"/>
            <a:ext cx="1340700" cy="134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" name="Google Shape;712;p36">
            <a:extLst>
              <a:ext uri="{FF2B5EF4-FFF2-40B4-BE49-F238E27FC236}">
                <a16:creationId xmlns:a16="http://schemas.microsoft.com/office/drawing/2014/main" id="{3EC1C03A-7F2D-4322-7DC2-2E6BA9661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8292" y="2009098"/>
            <a:ext cx="6461123" cy="1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solidFill>
                  <a:schemeClr val="dk1"/>
                </a:solidFill>
              </a:rPr>
              <a:t>THIẾT KẾ HỆ THỐNG</a:t>
            </a:r>
            <a:endParaRPr sz="4600" dirty="0">
              <a:solidFill>
                <a:schemeClr val="dk1"/>
              </a:solidFill>
            </a:endParaRPr>
          </a:p>
        </p:txBody>
      </p:sp>
      <p:sp>
        <p:nvSpPr>
          <p:cNvPr id="4" name="Google Shape;714;p36">
            <a:extLst>
              <a:ext uri="{FF2B5EF4-FFF2-40B4-BE49-F238E27FC236}">
                <a16:creationId xmlns:a16="http://schemas.microsoft.com/office/drawing/2014/main" id="{5521AA28-935A-9996-2002-A38167C35FA2}"/>
              </a:ext>
            </a:extLst>
          </p:cNvPr>
          <p:cNvSpPr txBox="1">
            <a:spLocks/>
          </p:cNvSpPr>
          <p:nvPr/>
        </p:nvSpPr>
        <p:spPr>
          <a:xfrm>
            <a:off x="4187459" y="767148"/>
            <a:ext cx="1632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000" dirty="0">
                <a:solidFill>
                  <a:srgbClr val="FFFFFF"/>
                </a:solidFill>
                <a:latin typeface="Mali Medium" panose="020B0604020202020204" charset="-34"/>
                <a:cs typeface="Mali Medium" panose="020B0604020202020204" charset="-34"/>
              </a:rPr>
              <a:t>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18486-9B2A-0D48-96FD-EFEB278BB95A}"/>
              </a:ext>
            </a:extLst>
          </p:cNvPr>
          <p:cNvSpPr/>
          <p:nvPr/>
        </p:nvSpPr>
        <p:spPr>
          <a:xfrm>
            <a:off x="3337149" y="3285104"/>
            <a:ext cx="3333521" cy="382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Sơ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đồ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phân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rã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chức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năng</a:t>
            </a:r>
            <a:endParaRPr lang="en-US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E4342-CCA5-BC28-A23E-CD75FE63EDDB}"/>
              </a:ext>
            </a:extLst>
          </p:cNvPr>
          <p:cNvSpPr txBox="1"/>
          <p:nvPr/>
        </p:nvSpPr>
        <p:spPr>
          <a:xfrm>
            <a:off x="3337149" y="3707494"/>
            <a:ext cx="3402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Mô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hình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cơ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sở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dữ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liệu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quan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 </a:t>
            </a:r>
            <a:r>
              <a:rPr lang="en-US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</a:rPr>
              <a:t>hệ</a:t>
            </a:r>
            <a:endParaRPr lang="en-US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665A05D-DDFE-FF41-9064-B24A2F88F948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4942B5-0110-6AA6-1EE8-6CF9BC38534F}"/>
              </a:ext>
            </a:extLst>
          </p:cNvPr>
          <p:cNvSpPr/>
          <p:nvPr/>
        </p:nvSpPr>
        <p:spPr>
          <a:xfrm>
            <a:off x="571500" y="381000"/>
            <a:ext cx="801624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Sơ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đồ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phân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rã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chức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năng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của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quản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trị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viên</a:t>
            </a:r>
            <a:endParaRPr lang="en-US" sz="2000" b="1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  <a:cs typeface="Mali" panose="020B0604020202020204" charset="-34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B729DC2-1DD0-0F2F-B6FB-6AFBAE164182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BBBCE-82CF-7298-E652-1A756B0C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267" y="842192"/>
            <a:ext cx="7166172" cy="39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2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4942B5-0110-6AA6-1EE8-6CF9BC38534F}"/>
              </a:ext>
            </a:extLst>
          </p:cNvPr>
          <p:cNvSpPr/>
          <p:nvPr/>
        </p:nvSpPr>
        <p:spPr>
          <a:xfrm>
            <a:off x="571500" y="381000"/>
            <a:ext cx="801624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Sơ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đồ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phân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rã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chức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năng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của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nhà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tuyển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 </a:t>
            </a:r>
            <a:r>
              <a:rPr lang="en-US" sz="2000" b="1" dirty="0" err="1">
                <a:solidFill>
                  <a:schemeClr val="accent2">
                    <a:lumMod val="25000"/>
                  </a:schemeClr>
                </a:solidFill>
                <a:latin typeface="Comfortaa Medium" panose="020B0604020202020204" charset="0"/>
                <a:cs typeface="Mali" panose="020B0604020202020204" charset="-34"/>
              </a:rPr>
              <a:t>dụng</a:t>
            </a:r>
            <a:endParaRPr lang="en-US" sz="2000" b="1" dirty="0">
              <a:solidFill>
                <a:schemeClr val="accent2">
                  <a:lumMod val="25000"/>
                </a:schemeClr>
              </a:solidFill>
              <a:latin typeface="Comfortaa Medium" panose="020B0604020202020204" charset="0"/>
              <a:cs typeface="Mali" panose="020B0604020202020204" charset="-34"/>
            </a:endParaRPr>
          </a:p>
        </p:txBody>
      </p:sp>
      <p:pic>
        <p:nvPicPr>
          <p:cNvPr id="2" name="Picture 1" descr="A diagram with text on it&#10;&#10;Description automatically generated">
            <a:extLst>
              <a:ext uri="{FF2B5EF4-FFF2-40B4-BE49-F238E27FC236}">
                <a16:creationId xmlns:a16="http://schemas.microsoft.com/office/drawing/2014/main" id="{3EA55F87-0E4C-EC64-F4B4-CCBE54D7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0" y="952817"/>
            <a:ext cx="4552950" cy="3884397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B0858A9-0A7E-CCD5-EF11-29886AE68CAC}"/>
              </a:ext>
            </a:extLst>
          </p:cNvPr>
          <p:cNvSpPr/>
          <p:nvPr/>
        </p:nvSpPr>
        <p:spPr>
          <a:xfrm flipH="1">
            <a:off x="8473439" y="4808220"/>
            <a:ext cx="670560" cy="2819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8895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cruitment Process Seminar by Slidesgo">
  <a:themeElements>
    <a:clrScheme name="Simple Light">
      <a:dk1>
        <a:srgbClr val="0D0B0D"/>
      </a:dk1>
      <a:lt1>
        <a:srgbClr val="4E4E75"/>
      </a:lt1>
      <a:dk2>
        <a:srgbClr val="D7D9FD"/>
      </a:dk2>
      <a:lt2>
        <a:srgbClr val="EDEEFF"/>
      </a:lt2>
      <a:accent1>
        <a:srgbClr val="754FFA"/>
      </a:accent1>
      <a:accent2>
        <a:srgbClr val="B4BEFC"/>
      </a:accent2>
      <a:accent3>
        <a:srgbClr val="F0F0F0"/>
      </a:accent3>
      <a:accent4>
        <a:srgbClr val="F1CB5D"/>
      </a:accent4>
      <a:accent5>
        <a:srgbClr val="DD902F"/>
      </a:accent5>
      <a:accent6>
        <a:srgbClr val="DB4844"/>
      </a:accent6>
      <a:hlink>
        <a:srgbClr val="4E4E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417</Words>
  <Application>Microsoft Office PowerPoint</Application>
  <PresentationFormat>On-screen Show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Wingdings</vt:lpstr>
      <vt:lpstr>Times New Roman</vt:lpstr>
      <vt:lpstr>Comfortaa Medium</vt:lpstr>
      <vt:lpstr>Arial</vt:lpstr>
      <vt:lpstr>Mali Medium</vt:lpstr>
      <vt:lpstr>Nunito</vt:lpstr>
      <vt:lpstr>Mali</vt:lpstr>
      <vt:lpstr>Recruitment Process Seminar by Slidesgo</vt:lpstr>
      <vt:lpstr>PowerPoint Presentation</vt:lpstr>
      <vt:lpstr>Nội dung báo cáo </vt:lpstr>
      <vt:lpstr>TỔNG QUAN VỀ ĐỀ TÀI</vt:lpstr>
      <vt:lpstr>PowerPoint Presentation</vt:lpstr>
      <vt:lpstr>PowerPoint Presentation</vt:lpstr>
      <vt:lpstr>PowerPoint Presentation</vt:lpstr>
      <vt:lpstr>THIẾT KẾ HỆ THỐNG</vt:lpstr>
      <vt:lpstr>PowerPoint Presentation</vt:lpstr>
      <vt:lpstr>PowerPoint Presentation</vt:lpstr>
      <vt:lpstr>PowerPoint Presentation</vt:lpstr>
      <vt:lpstr>PowerPoint Presentation</vt:lpstr>
      <vt:lpstr>KẾT QUẢ ĐẠT ĐƯỢC</vt:lpstr>
      <vt:lpstr>PowerPoint Presentation</vt:lpstr>
      <vt:lpstr>DEMO SẢN PHẨM</vt:lpstr>
      <vt:lpstr>KẾT LUẬN VÀ HƯỚNG PHÁT TRIỂN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Yến Hà</cp:lastModifiedBy>
  <cp:revision>5</cp:revision>
  <dcterms:modified xsi:type="dcterms:W3CDTF">2024-05-29T14:51:20Z</dcterms:modified>
</cp:coreProperties>
</file>