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76"/>
  </p:normalViewPr>
  <p:slideViewPr>
    <p:cSldViewPr snapToGrid="0" showGuides="1">
      <p:cViewPr>
        <p:scale>
          <a:sx n="80" d="100"/>
          <a:sy n="80" d="100"/>
        </p:scale>
        <p:origin x="963" y="69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F237-7530-6627-3484-DCCFAC3B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B26F5-9002-24E3-FEC0-B78FAF07B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C2E-6D92-FA8C-96C7-81BB8E9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9344-9D8E-3D0B-7998-637851F7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E87C-70AA-41F6-0BC0-2232E94A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3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C3C0-C66E-2E3E-D987-A4A2265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4971F-9403-5FA4-A577-5180306A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EADF-0770-A3A1-3034-AB7AA39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CFA2-E6EF-4443-63DA-4B354134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0279-970A-0EE2-D51B-A29CA79B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3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E5A4F-5915-B73F-2574-AE327C504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BA77E-3947-18EB-0D47-691532A9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3361-DB66-840C-E641-409654B5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5399-89AC-2002-7270-5C4F9DEC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9232-DA43-78FA-6AA3-53D5741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0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72AA-DFC7-881F-3BB5-18CB612C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062B-CA6F-22FE-5500-6F83DE46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B7D2-BA5A-4B1D-F63C-5A85FF61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2E0F-6871-DF8B-6310-1A1D104B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2A48-9CF7-E715-555D-4D3A15AD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9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670-1CC5-F832-FD31-0794B4EA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E38D-CD22-0C3B-7792-63B74100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C789-0D57-6476-B1AC-B61394B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79E4-E9BD-0AEA-8381-27C3F9C3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D1C3-8491-F428-8804-56CD1478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80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CF69-BB94-8E9E-C2A0-8B363238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A711-BC5A-43F1-55B7-A52DAD60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9B91-2274-67A4-CC9E-51413D54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C1087-EB9A-1870-EA7C-E128C589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78E2-CE44-4354-1866-4B9221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9694-FD4B-B626-C1D9-61433C8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5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485E-7E90-11EF-2823-19327053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D1AA4-F081-2DEE-4D14-4957571A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FB36-29AD-7EA7-4565-F80AB478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6FBCB-2700-F03A-91A4-07D66A51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0C6F7-FBAA-9165-2FC7-D56B1F9E0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5E2C-8BC9-5993-B2E1-DC436816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E5CD-56C8-D27A-8CDE-4934243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A2FC8-7181-AA0D-3E64-512600BD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0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A97A-F0E3-3423-4D5C-2FBA172D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B5E9D-4A5E-C0FD-B7BD-2ACC3E58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2CBE7-A18D-E12A-3838-3BAF2981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AD75-68DA-26AC-5916-1A2D73A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7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F61F3-BAB1-691F-407D-E0FBBE1F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03831-6334-1A4A-1CC1-028448CB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ED1DB-B1AA-BDE2-F1C2-49111BCC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4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1C41-1F75-A3EC-4133-0963F26B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92C5-603D-EF85-271B-F3561356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7682B-0DEA-2CD9-7D3F-761E7C49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6309A-2051-D983-7496-BA3ADAF3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186D-9904-E623-75BD-9AA13AA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1236-8D68-4800-F38F-A7A7313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44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A09D-36DE-6083-07D2-7EA7598C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9D8C3-CA83-32C6-AE52-3218D888F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04F2A-CE5C-B47E-C2AF-B5EBBDAA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C561-8531-7459-C0A6-5CCEC0F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5128-188D-F07A-7406-9C4EF3F2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10D6-26E4-3F37-6F18-AC36CB0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737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705E9-DDD4-F02E-86C7-3C6348ED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D21E-6DA2-14AD-0690-CFD998C50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9E26-4B84-4D88-20B5-F46977911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C31E-3A1D-774F-BE9C-30190CE81A2C}" type="datetimeFigureOut">
              <a:rPr lang="vi-VN" smtClean="0"/>
              <a:t>24/02/2023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825D-B724-D1C7-257B-816E5BE3D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E20D-1B36-A837-FB3D-DFBA89CF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56E4-73E9-7A42-B622-0346D9A0BA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954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7B0FF5-1ADB-7125-67ED-10E3EDA388EE}"/>
              </a:ext>
            </a:extLst>
          </p:cNvPr>
          <p:cNvGrpSpPr/>
          <p:nvPr/>
        </p:nvGrpSpPr>
        <p:grpSpPr>
          <a:xfrm>
            <a:off x="2827782" y="7343518"/>
            <a:ext cx="6536436" cy="14634492"/>
            <a:chOff x="3238500" y="280981"/>
            <a:chExt cx="6536436" cy="14634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2D2F21-8D0D-F295-3735-257EB05742A2}"/>
                </a:ext>
              </a:extLst>
            </p:cNvPr>
            <p:cNvSpPr txBox="1"/>
            <p:nvPr/>
          </p:nvSpPr>
          <p:spPr>
            <a:xfrm>
              <a:off x="3238500" y="280981"/>
              <a:ext cx="6536436" cy="13111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CẢM ƠN CÔ VÀ CÁC BẠN ĐÃ LẮNG NGHE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MÔN HỌC THUYẾT TRÌNH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CHỦ ĐỀ THUYẾT TRÌNH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THÀNH VIÊN TRONG NHÓM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NHÓM TRƯỞNG:	HỌ VÀ TÊN</a:t>
              </a: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LÊN NỘI DUNG:		HỌ VÀ TÊN</a:t>
              </a: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LÀM POWERPOINT:	HỌ VÀ TÊN</a:t>
              </a: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NGƯỜI THUYẾT TRÌNH:	HỌ VÀ TÊN</a:t>
              </a: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THÀNH VIÊN KHÁC:	HỌ VÀ TÊN</a:t>
              </a: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			HỌ VÀ TÊN</a:t>
              </a: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			HỌ VÀ TÊN</a:t>
              </a:r>
            </a:p>
            <a:p>
              <a:pPr algn="ctr"/>
              <a:r>
                <a:rPr lang="vi-VN" dirty="0">
                  <a:solidFill>
                    <a:schemeClr val="bg1"/>
                  </a:solidFill>
                </a:rPr>
                <a:t>			HỌ VÀ TÊN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NẾU BẤT KÌ CÂU HỎI NÀO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XIN CÁC BẠN HÃY GIỮ KÍN TRONG LÒNG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SỐNG ĐỂ BỤNG, CHẾC MANG THEO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CHỨ AI RẢNH ĐÂU MÀ TRẢ LỜI :)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LÀM THẢO LUẬN MỆT LÒI LÒON RA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RỒI MẮC HỎI MẤY CÂU HỎI DỞ HƠI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BÀ ĐÂY KHÔNG PHẢI LÀ GOOGLE CỦA CHÚNG MÀY</a:t>
              </a: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endParaRPr lang="vi-VN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b="1" dirty="0">
                  <a:solidFill>
                    <a:schemeClr val="bg1"/>
                  </a:solidFill>
                </a:rPr>
                <a:t>ANY QUESTION! 🥰</a:t>
              </a: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  <a:p>
              <a:pPr algn="ctr"/>
              <a:endParaRPr lang="vi-VN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A9125A4-2F34-CF97-7D1C-C53C0F0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1363" y="12541602"/>
              <a:ext cx="2330709" cy="2373871"/>
            </a:xfrm>
            <a:prstGeom prst="rect">
              <a:avLst/>
            </a:prstGeom>
          </p:spPr>
        </p:pic>
      </p:grpSp>
      <p:pic>
        <p:nvPicPr>
          <p:cNvPr id="2" name="Intro">
            <a:hlinkClick r:id="" action="ppaction://media"/>
            <a:extLst>
              <a:ext uri="{FF2B5EF4-FFF2-40B4-BE49-F238E27FC236}">
                <a16:creationId xmlns:a16="http://schemas.microsoft.com/office/drawing/2014/main" id="{F75F7203-F958-C1DE-8BC5-080B50AE30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749306" y="8895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2.52731 " pathEditMode="relative" rAng="0" ptsTypes="AA">
                                      <p:cBhvr>
                                        <p:cTn id="6" dur="20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</Words>
  <Application>Microsoft Office PowerPoint</Application>
  <PresentationFormat>Widescreen</PresentationFormat>
  <Paragraphs>45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Công Nguyễn</cp:lastModifiedBy>
  <cp:revision>2</cp:revision>
  <dcterms:created xsi:type="dcterms:W3CDTF">2023-02-24T04:08:14Z</dcterms:created>
  <dcterms:modified xsi:type="dcterms:W3CDTF">2023-02-24T05:09:23Z</dcterms:modified>
</cp:coreProperties>
</file>