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ZA" dirty="0" smtClean="0"/>
              <a:t>Predictive Modelling for business forecasting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ZA" sz="3600" b="1" dirty="0" smtClean="0"/>
              <a:t>Task 2 </a:t>
            </a:r>
          </a:p>
          <a:p>
            <a:endParaRPr lang="en-ZA" dirty="0"/>
          </a:p>
          <a:p>
            <a:r>
              <a:rPr lang="en-Z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Author: Oarabile </a:t>
            </a:r>
            <a:r>
              <a:rPr lang="en-Z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mathibela</a:t>
            </a:r>
            <a:endParaRPr lang="en-Z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619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378" y="609553"/>
            <a:ext cx="9905998" cy="1478570"/>
          </a:xfrm>
        </p:spPr>
        <p:txBody>
          <a:bodyPr/>
          <a:lstStyle/>
          <a:p>
            <a:r>
              <a:rPr lang="en-ZA" dirty="0" err="1" smtClean="0"/>
              <a:t>DataSet</a:t>
            </a:r>
            <a:endParaRPr lang="en-Z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13" y="2682008"/>
            <a:ext cx="8941451" cy="32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378" y="609553"/>
            <a:ext cx="9905998" cy="1478570"/>
          </a:xfrm>
        </p:spPr>
        <p:txBody>
          <a:bodyPr/>
          <a:lstStyle/>
          <a:p>
            <a:endParaRPr lang="en-ZA" dirty="0"/>
          </a:p>
        </p:txBody>
      </p:sp>
      <p:pic>
        <p:nvPicPr>
          <p:cNvPr id="5" name="Picture 4" descr="Chicago_Microlending_Institute__CMI__Microloans_-_Summary_by_Ethnicity_and_Gender.csv - Excel (Product Activation Failed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317" y="1616828"/>
            <a:ext cx="7642119" cy="46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2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398" y="-129732"/>
            <a:ext cx="9905998" cy="1478570"/>
          </a:xfrm>
        </p:spPr>
        <p:txBody>
          <a:bodyPr/>
          <a:lstStyle/>
          <a:p>
            <a:r>
              <a:rPr lang="en-ZA" dirty="0" smtClean="0"/>
              <a:t>1. Feature selection and Engineering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833" y="1188818"/>
            <a:ext cx="7664768" cy="530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6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398" y="-129732"/>
            <a:ext cx="9905998" cy="1478570"/>
          </a:xfrm>
        </p:spPr>
        <p:txBody>
          <a:bodyPr/>
          <a:lstStyle/>
          <a:p>
            <a:r>
              <a:rPr lang="en-ZA" dirty="0"/>
              <a:t>2</a:t>
            </a:r>
            <a:r>
              <a:rPr lang="en-ZA" dirty="0" smtClean="0"/>
              <a:t>. Model selection and development</a:t>
            </a:r>
            <a:endParaRPr lang="en-ZA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822" y="1246404"/>
            <a:ext cx="5372376" cy="39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0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398" y="-129732"/>
            <a:ext cx="9905998" cy="1478570"/>
          </a:xfrm>
        </p:spPr>
        <p:txBody>
          <a:bodyPr/>
          <a:lstStyle/>
          <a:p>
            <a:r>
              <a:rPr lang="en-ZA" dirty="0"/>
              <a:t>3</a:t>
            </a:r>
            <a:r>
              <a:rPr lang="en-ZA" dirty="0" smtClean="0"/>
              <a:t>. Predictive </a:t>
            </a:r>
            <a:r>
              <a:rPr lang="en-ZA" i="1" dirty="0" smtClean="0"/>
              <a:t>insight</a:t>
            </a:r>
            <a:endParaRPr lang="en-Z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1260363"/>
            <a:ext cx="7226671" cy="433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398" y="-129732"/>
            <a:ext cx="9905998" cy="1478570"/>
          </a:xfrm>
        </p:spPr>
        <p:txBody>
          <a:bodyPr/>
          <a:lstStyle/>
          <a:p>
            <a:r>
              <a:rPr lang="en-ZA" dirty="0" smtClean="0"/>
              <a:t>4</a:t>
            </a:r>
            <a:r>
              <a:rPr lang="en-ZA" dirty="0" smtClean="0"/>
              <a:t>. Forecasting and scenario analysis</a:t>
            </a:r>
            <a:endParaRPr lang="en-ZA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66" y="1618769"/>
            <a:ext cx="8750750" cy="41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Thank you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2196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6740</TotalTime>
  <Words>36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Predictive Modelling for business forecasting</vt:lpstr>
      <vt:lpstr>DataSet</vt:lpstr>
      <vt:lpstr>PowerPoint Presentation</vt:lpstr>
      <vt:lpstr>1. Feature selection and Engineering</vt:lpstr>
      <vt:lpstr>2. Model selection and development</vt:lpstr>
      <vt:lpstr>3. Predictive insight</vt:lpstr>
      <vt:lpstr>4. Forecasting and scenario analysis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Modelling for business forecasting</dc:title>
  <dc:creator>Microsoft account</dc:creator>
  <cp:lastModifiedBy>Microsoft account</cp:lastModifiedBy>
  <cp:revision>12</cp:revision>
  <dcterms:created xsi:type="dcterms:W3CDTF">2024-02-14T16:49:03Z</dcterms:created>
  <dcterms:modified xsi:type="dcterms:W3CDTF">2024-02-21T09:41:04Z</dcterms:modified>
</cp:coreProperties>
</file>