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>
        <p:scale>
          <a:sx n="75" d="100"/>
          <a:sy n="75" d="100"/>
        </p:scale>
        <p:origin x="1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55BC9-021D-4DF7-90DF-7A09DB713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531A04-C62D-4F62-9C70-AA94AA6C7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33FCD2-830B-41E7-9CE0-E782FA5C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219DA-6678-44F7-AA68-675F9F89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C1A7E-F2BD-43E9-AF22-1B35504E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70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8F36B-416C-4260-99DF-DA337CA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98C544-6E59-40FA-B073-DCB06ECC3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1FE22-E6CD-46C4-B8C2-D4839054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3FD7D-DD5C-4869-B785-3CCD4430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71210A-9B7F-47EF-9121-75EEF58B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27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720553-B6CA-47B7-817A-8491FA3B5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599814-7655-434C-927B-CCF2400E3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856601-1698-4D3A-999E-3623C209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B5EF88-7705-4E66-8813-4DC195AB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183616-74C6-4080-9799-F5479093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41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357F7-996B-477F-9AFB-CE0C901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9A698-2C44-43CF-85B9-C59C3273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BCDA55-2B8B-46DA-AA75-404D15A3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BF011A-23A6-475C-9B98-F65167F6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EB316-ADD2-4BFC-A363-CFF36503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337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2E100-9E98-465D-83E5-688AA4CB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8F405-15DE-4F4E-813E-56AB7F8C2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D1C72-0E47-43E1-BC4A-324CA635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89DC9-E1C6-45F0-ADB1-0FD4CA84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F458C5-59B7-4B60-864D-1DB0197D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114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3A8DE-BB39-4B68-9FBE-F04A5280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E62710-EB51-47BD-B6BE-A3FE85214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76823-AFF1-4C23-96E6-F043A3C4B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71753E-059B-4805-8088-D41E7D03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C6CA46-44B6-42F2-B3CA-17769BC0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746F94-32FC-473A-9B54-E7AC0F69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93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C0F4B-A40C-4006-96E6-4D654C14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745F12-0EBE-4E53-8F64-DF097DA71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086FBF-C481-44D0-9C96-D7090363F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4B9E90-5666-4643-92EA-968ADD19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BCC2AE-6E2D-40B6-9789-4C5B5D2AB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FE4C82-88F3-4C2F-9A8A-545C865B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52CFA0-0D8B-4062-8642-6C495939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E84A1E-0106-4E49-9190-E5790F13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726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066AE-A876-4B1F-8F6D-E7C0393C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DECEAE-F4D3-44C6-84B4-9F1540FC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23AEA1-0424-4D22-8280-9D766A73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9C9567-CA3C-47F2-BC23-15A88F9C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750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4CB1E6-FA16-4744-8FE9-B93AB62F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889C0D-C29B-4049-8659-E51FA9CF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812A4A-A940-4D3C-9DF8-73A0CC6E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45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FA62-B063-4127-8F20-5C337018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3BE41-96AA-42FA-A771-1F436285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30D844-8DE4-423F-B5BC-EE5D2655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53FCAD-0F00-4BCB-B063-1856DD2E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658482-E237-44F1-8797-7EC32BCE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907B8E-8813-4A51-A522-97C2994D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744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813C8-6F36-4376-8BF4-79A90B04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399DBD-8D18-480F-B7B6-EBB0D1AE9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42E25F-7E50-448E-91FC-BC9A0E9FA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0B7B8A-0949-4DE8-966C-2652EE4E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697AC1-BEEB-4025-8CE1-D1CED783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9316DE-8123-4553-B374-8399292C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02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F2DA90-CD1C-4CB6-B2AC-DCD3439D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1A13B1-77C6-486B-B2C0-FADE8304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22FE77-81C7-40F7-BD02-529332CB8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9C62A-0E84-4352-BAB8-24676A870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95160-FAEA-4EFC-9D42-2C97ED870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49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3F0F306-F800-48C8-99BC-086890CAB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8"/>
            <a:ext cx="12192000" cy="686291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67F48FF-4BB8-47F5-B7D9-AE083EA4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0991" y="3051441"/>
            <a:ext cx="5820697" cy="1042066"/>
          </a:xfrm>
        </p:spPr>
        <p:txBody>
          <a:bodyPr>
            <a:normAutofit fontScale="90000"/>
          </a:bodyPr>
          <a:lstStyle/>
          <a:p>
            <a:pPr algn="l"/>
            <a:r>
              <a:rPr lang="es-CO" sz="5200" b="1" dirty="0">
                <a:solidFill>
                  <a:srgbClr val="135A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ERP</a:t>
            </a:r>
            <a:br>
              <a:rPr lang="es-CO" sz="5200" b="1" dirty="0">
                <a:solidFill>
                  <a:srgbClr val="135A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CO" sz="5200" b="1" dirty="0">
                <a:solidFill>
                  <a:srgbClr val="135A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Cloud Solutions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F92F566-36A8-45F4-B057-81935FF30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0991" y="4047630"/>
            <a:ext cx="6066502" cy="576672"/>
          </a:xfrm>
        </p:spPr>
        <p:txBody>
          <a:bodyPr>
            <a:normAutofit/>
          </a:bodyPr>
          <a:lstStyle/>
          <a:p>
            <a:pPr algn="l"/>
            <a:r>
              <a:rPr lang="es-MX" sz="3000" b="1" dirty="0">
                <a:solidFill>
                  <a:srgbClr val="135A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Gestión integral </a:t>
            </a:r>
            <a:r>
              <a:rPr lang="es-MX" sz="3000" dirty="0">
                <a:solidFill>
                  <a:srgbClr val="135A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tus procesos</a:t>
            </a:r>
            <a:endParaRPr lang="es-CO" sz="3000" dirty="0">
              <a:solidFill>
                <a:srgbClr val="135A8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0273A49-02B6-44A2-AF1D-BD4877A70614}"/>
              </a:ext>
            </a:extLst>
          </p:cNvPr>
          <p:cNvCxnSpPr/>
          <p:nvPr/>
        </p:nvCxnSpPr>
        <p:spPr>
          <a:xfrm>
            <a:off x="5960151" y="4024683"/>
            <a:ext cx="5692877" cy="0"/>
          </a:xfrm>
          <a:prstGeom prst="line">
            <a:avLst/>
          </a:prstGeom>
          <a:ln>
            <a:solidFill>
              <a:srgbClr val="135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magen que contiene teclado, computadora&#10;&#10;Descripción generada automáticamente">
            <a:extLst>
              <a:ext uri="{FF2B5EF4-FFF2-40B4-BE49-F238E27FC236}">
                <a16:creationId xmlns:a16="http://schemas.microsoft.com/office/drawing/2014/main" id="{FB4B2EC5-F09A-4EF8-8374-0879D02C92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9" t="549" r="32309"/>
          <a:stretch/>
        </p:blipFill>
        <p:spPr>
          <a:xfrm>
            <a:off x="0" y="0"/>
            <a:ext cx="5696484" cy="68580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858EA404-FF8F-4DE0-9F07-82C1A584E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9241" y="766302"/>
            <a:ext cx="3192759" cy="8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6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D8F01C-E3F1-4138-90BF-C0F0CB59D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8"/>
            <a:ext cx="12192000" cy="686291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8C72F9D-E4AB-4476-A821-FA5CC4B0BB1A}"/>
              </a:ext>
            </a:extLst>
          </p:cNvPr>
          <p:cNvSpPr txBox="1"/>
          <p:nvPr/>
        </p:nvSpPr>
        <p:spPr>
          <a:xfrm>
            <a:off x="5123619" y="1053364"/>
            <a:ext cx="1944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</a:t>
            </a:r>
            <a:endParaRPr lang="es-CO" sz="4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3B6951C-7280-431E-BF29-763D8C070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5949" y="1853361"/>
            <a:ext cx="1780103" cy="9128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AE2E2C4A-BFC1-437C-92D8-B5A3AE1ED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257" y="2682240"/>
            <a:ext cx="1166948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6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D267762-F022-43D1-ADA3-2DA0CABE5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11"/>
            <a:ext cx="12192000" cy="6862916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B128B36B-CD55-449C-978F-FBA634DF4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8607" y="6237168"/>
            <a:ext cx="5974784" cy="347847"/>
          </a:xfrm>
          <a:prstGeom prst="rect">
            <a:avLst/>
          </a:prstGeom>
        </p:spPr>
      </p:pic>
      <p:pic>
        <p:nvPicPr>
          <p:cNvPr id="10" name="Imagen 9" descr="Imagen que contiene persona, hombre, tabla, viendo&#10;&#10;Descripción generada automáticamente">
            <a:extLst>
              <a:ext uri="{FF2B5EF4-FFF2-40B4-BE49-F238E27FC236}">
                <a16:creationId xmlns:a16="http://schemas.microsoft.com/office/drawing/2014/main" id="{86EF3D0C-A492-4878-A8B8-2BEBD294BD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7" b="24330"/>
          <a:stretch/>
        </p:blipFill>
        <p:spPr>
          <a:xfrm>
            <a:off x="0" y="0"/>
            <a:ext cx="12192000" cy="6856718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EA1E46FB-DDB8-4CB1-8A9D-7FB8BEC6E263}"/>
              </a:ext>
            </a:extLst>
          </p:cNvPr>
          <p:cNvGrpSpPr/>
          <p:nvPr/>
        </p:nvGrpSpPr>
        <p:grpSpPr>
          <a:xfrm>
            <a:off x="621798" y="2418671"/>
            <a:ext cx="10948405" cy="2649505"/>
            <a:chOff x="594400" y="2418671"/>
            <a:chExt cx="10948405" cy="2649505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225080C1-EE6C-4B83-B776-0A33388FB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4400" y="2418671"/>
              <a:ext cx="5004621" cy="2649505"/>
            </a:xfrm>
            <a:prstGeom prst="rect">
              <a:avLst/>
            </a:prstGeom>
          </p:spPr>
        </p:pic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C5765E2A-931C-44E4-8F6B-D4D91607D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58740" y="2418671"/>
              <a:ext cx="4584065" cy="2649505"/>
            </a:xfrm>
            <a:prstGeom prst="rect">
              <a:avLst/>
            </a:prstGeom>
          </p:spPr>
        </p:pic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46B1758E-432B-4DFD-BD98-224AC165D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49156" y="5659120"/>
            <a:ext cx="5493688" cy="68671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04B85E8-2C59-4257-9E4B-BCA16D51C0F4}"/>
              </a:ext>
            </a:extLst>
          </p:cNvPr>
          <p:cNvSpPr txBox="1"/>
          <p:nvPr/>
        </p:nvSpPr>
        <p:spPr>
          <a:xfrm>
            <a:off x="4229143" y="512169"/>
            <a:ext cx="37337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Ventajas de un </a:t>
            </a:r>
            <a:r>
              <a:rPr lang="es-MX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ERP</a:t>
            </a:r>
          </a:p>
          <a:p>
            <a:pPr algn="ctr"/>
            <a:r>
              <a:rPr lang="es-MX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 la Nube</a:t>
            </a:r>
            <a:endParaRPr lang="es-CO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A72B1621-8973-4361-8D18-C667756206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67225" y="1662420"/>
            <a:ext cx="1857551" cy="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7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81784C-A3FD-4CBF-B7C5-D5E4509FF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10" y="1282"/>
            <a:ext cx="12191980" cy="6856718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DE87AD78-E4D8-49BA-A175-0C9695BBD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8699" y="487262"/>
            <a:ext cx="2514600" cy="60007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FB1AAB4-7074-4F84-84A3-ACBD893BE32C}"/>
              </a:ext>
            </a:extLst>
          </p:cNvPr>
          <p:cNvSpPr txBox="1"/>
          <p:nvPr/>
        </p:nvSpPr>
        <p:spPr>
          <a:xfrm>
            <a:off x="4540386" y="495698"/>
            <a:ext cx="311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ERP Multisectorial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4C156A-7898-4C97-896C-AC5D59414B26}"/>
              </a:ext>
            </a:extLst>
          </p:cNvPr>
          <p:cNvSpPr txBox="1"/>
          <p:nvPr/>
        </p:nvSpPr>
        <p:spPr>
          <a:xfrm>
            <a:off x="3431711" y="1018918"/>
            <a:ext cx="532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Soluciones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en la nube 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ajustadas a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sectores específicos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s-CO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05EE2778-4812-4EC5-966F-ABC02CB5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959" y="1776914"/>
            <a:ext cx="3558428" cy="3468341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7CA5370-F00C-4CD9-A8E5-962F293757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9077" y="1765654"/>
            <a:ext cx="4909730" cy="349086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0B895B2-26AC-4933-97CD-4F9D26B574D5}"/>
              </a:ext>
            </a:extLst>
          </p:cNvPr>
          <p:cNvSpPr txBox="1"/>
          <p:nvPr/>
        </p:nvSpPr>
        <p:spPr>
          <a:xfrm>
            <a:off x="2117846" y="2233812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IPS/EPS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785FB03-B25C-4863-825C-3CB5CC363724}"/>
              </a:ext>
            </a:extLst>
          </p:cNvPr>
          <p:cNvSpPr txBox="1"/>
          <p:nvPr/>
        </p:nvSpPr>
        <p:spPr>
          <a:xfrm>
            <a:off x="2117845" y="3554867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Clínicas veterinarias y </a:t>
            </a:r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petshops</a:t>
            </a:r>
            <a:endParaRPr lang="es-CO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FC6762D-F973-4FE0-AF38-601450F1DEDD}"/>
              </a:ext>
            </a:extLst>
          </p:cNvPr>
          <p:cNvSpPr txBox="1"/>
          <p:nvPr/>
        </p:nvSpPr>
        <p:spPr>
          <a:xfrm>
            <a:off x="2117845" y="4717414"/>
            <a:ext cx="3587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 en la comercialización de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producción agrícola</a:t>
            </a:r>
            <a:endParaRPr lang="es-CO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700E4BD-1658-4114-9A44-DD99EA60C37C}"/>
              </a:ext>
            </a:extLst>
          </p:cNvPr>
          <p:cNvSpPr txBox="1"/>
          <p:nvPr/>
        </p:nvSpPr>
        <p:spPr>
          <a:xfrm>
            <a:off x="7534703" y="2095312"/>
            <a:ext cx="4081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Sistema administrativo contable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especializado en Propiedad horizontal</a:t>
            </a:r>
            <a:endParaRPr lang="es-CO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740BD9C-5EF1-449B-BD69-1A861A39DAAC}"/>
              </a:ext>
            </a:extLst>
          </p:cNvPr>
          <p:cNvSpPr txBox="1"/>
          <p:nvPr/>
        </p:nvSpPr>
        <p:spPr>
          <a:xfrm>
            <a:off x="7534703" y="4717414"/>
            <a:ext cx="1875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Punto de Venta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Restaurante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Farmacias</a:t>
            </a:r>
            <a:endParaRPr lang="es-CO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6F08DAC-B4EB-4A56-B05D-5F0F11343FB9}"/>
              </a:ext>
            </a:extLst>
          </p:cNvPr>
          <p:cNvSpPr txBox="1"/>
          <p:nvPr/>
        </p:nvSpPr>
        <p:spPr>
          <a:xfrm>
            <a:off x="3087002" y="5764607"/>
            <a:ext cx="6017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OasisCom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 solución diseñada para empresas </a:t>
            </a:r>
          </a:p>
          <a:p>
            <a:pPr algn="ctr"/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 aspiran a diferenciarse, perdurar y crecer sin  límites.</a:t>
            </a:r>
            <a:endParaRPr lang="es-CO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54053B2E-26D0-4338-8DFC-4D97D2BDC1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05349" y="6582339"/>
            <a:ext cx="27813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78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77</Words>
  <Application>Microsoft Office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Tema de Office</vt:lpstr>
      <vt:lpstr>Software ERP Cloud Solutions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- Módulo MRP</dc:title>
  <dc:creator>Maria Fernanda Vargas Garzón</dc:creator>
  <cp:lastModifiedBy>Maria Fernanda Vargas Garzón</cp:lastModifiedBy>
  <cp:revision>19</cp:revision>
  <dcterms:created xsi:type="dcterms:W3CDTF">2020-08-18T16:19:53Z</dcterms:created>
  <dcterms:modified xsi:type="dcterms:W3CDTF">2020-08-18T20:18:21Z</dcterms:modified>
</cp:coreProperties>
</file>