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92050-D80D-47F7-B579-A2BD2F70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79831-AE01-437E-9D39-7BD6ED50C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5B22B-8572-46AD-962E-A520783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49032-768B-4B06-B530-A11CBFF8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71E93-CE7E-450C-968D-390F24CF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9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4C1A-77C2-429F-8A87-632618D0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BE1D25-8EBA-4FDD-B7A5-F91C3AE0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955F6-E315-452E-97AA-B4656837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0D2FF-F949-4791-A71B-50DA2732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B8AAF-EDB7-464A-B263-8320A72F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72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E04C9B-0BEB-4FAB-BA53-FA4CFA200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184208-494C-4BB6-B9E9-194E0AE2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B3F75-DE09-4AF9-A71B-2441282D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A6A17-38E9-4D2E-BBA6-0C6EDA5B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A7E4F-31B7-4BFD-89A0-36207F9E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6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58A2-03FC-4377-AF9B-4E05D58C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D39C2-43E8-4355-AFE4-3622B8B7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DAD5E-2794-4578-816C-EA2AE49F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836E5-E5AB-49A6-BB83-D3E6BA99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494B1-AB27-41B2-9BE1-600B4A38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75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C4D1-7FBD-4E7C-BABF-F48B06A5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51B940-0514-423C-8233-F0E1DDBD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1DB58-0788-47C6-8F5B-E70C0EE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621DC-DD1C-4414-AD83-36989347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F5327-E25C-4878-BFF6-55109D2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3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525C-1E0E-41BB-B6D3-326A523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5C668-FC40-4E4D-A34A-8A446F637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8C4749-501B-405C-B05F-ECB22EB0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4BF91C-2803-4995-B58C-D00099D0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9BC4-AC7B-433B-8475-5F28DB40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4788D-1DC9-4220-B052-4B628AFC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0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C543F-1FE8-4A04-83E5-384869EF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7288F-61FA-4EA5-8407-23484F81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18459A-7A85-4A0C-A286-3F7D212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5F2ACD-8FCA-4C04-B76D-D53226DB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B6BFC-C882-4F53-A689-981922B3B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F9434D-2665-4F68-9B0F-966E0506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35796D-5AEA-4A0F-B3FC-173615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50EE27-7494-43E4-A013-18ED5E9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85AC-4635-4BE5-ACEE-47D52A2B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2FC9FE-03C8-430B-91A0-9CC696D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091ED-91ED-4686-A066-7B37D378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5BF368-C4E8-406C-85FF-9A831EB5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2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07144C-4674-4011-BA6A-AFEEC2F6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0B2E8-D9B0-4074-A659-609CCD0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89648-3472-4227-B182-CB93865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9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F99EB-D210-4B15-B71C-32E9C4D1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ACF8B-AA71-4A1D-9039-6D22FF2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36BBBC-3366-4F0E-BD30-97A0F93A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F8C4C-38F5-457A-BAB8-AF23EE0C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3B0945-E7A5-44DB-BB7A-F2FC2B14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956437-10B5-4AB1-8FE8-8AF184F3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6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E3320-9969-4036-B569-0569AD73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229B72-BD00-43C1-B764-70F5A999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B830B7-4165-4221-BB77-A87B6650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9C5C33-18C9-494E-B955-9B78A5A5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2EE957-AF06-4CD0-BB86-7FA5C627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8815B-8906-48CD-B8BE-55B768AD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1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442BC0-34B2-41B4-B88C-56948281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7468BF-914B-4AFD-9819-05D4DDFD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C159D-5FC4-447E-B0BA-1374E427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4E90-BB0F-4609-873D-5604BD74EA59}" type="datetimeFigureOut">
              <a:rPr lang="es-CO" smtClean="0"/>
              <a:t>22/07/2020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F12B0-74C8-4405-A197-9D13D816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D12F3-491C-4945-A5F9-E8C0ED45A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BA4B-DC04-4476-AFF9-0463D215BD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1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A9D329E-931C-4113-95D3-6266E3FE5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99213" y="-263934"/>
            <a:ext cx="15199030" cy="102970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9DBCBD-A70A-4371-8929-C59CEDEE1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911" y="2487561"/>
            <a:ext cx="5820697" cy="1042066"/>
          </a:xfrm>
        </p:spPr>
        <p:txBody>
          <a:bodyPr>
            <a:normAutofit/>
          </a:bodyPr>
          <a:lstStyle/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- Módulo MRP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C7A48-EC79-4BD7-8328-0049B1CE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085" y="3500131"/>
            <a:ext cx="6066502" cy="576672"/>
          </a:xfrm>
        </p:spPr>
        <p:txBody>
          <a:bodyPr>
            <a:normAutofit/>
          </a:bodyPr>
          <a:lstStyle/>
          <a:p>
            <a:pPr algn="l"/>
            <a:r>
              <a:rPr lang="es-CO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 los procesos productivos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9B9B791-B82F-467E-A347-8B62796308FE}"/>
              </a:ext>
            </a:extLst>
          </p:cNvPr>
          <p:cNvCxnSpPr/>
          <p:nvPr/>
        </p:nvCxnSpPr>
        <p:spPr>
          <a:xfrm>
            <a:off x="5447071" y="3460803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1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7CA695C-42B1-4E7B-A013-34173278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EB507D9-AF60-4B57-9DF9-70D09879D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212" y="0"/>
            <a:ext cx="1076325" cy="61150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47A784B-7DB6-428D-BA79-99E88EB59B2A}"/>
              </a:ext>
            </a:extLst>
          </p:cNvPr>
          <p:cNvSpPr/>
          <p:nvPr/>
        </p:nvSpPr>
        <p:spPr>
          <a:xfrm>
            <a:off x="1704973" y="619125"/>
            <a:ext cx="5086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rgbClr val="1A5082"/>
                </a:solidFill>
                <a:latin typeface="Roboto-Medium"/>
              </a:rPr>
              <a:t>Maximiza</a:t>
            </a:r>
            <a:r>
              <a:rPr lang="es-CO" sz="3200" dirty="0">
                <a:solidFill>
                  <a:srgbClr val="1A5082"/>
                </a:solidFill>
                <a:latin typeface="Roboto-Medium"/>
              </a:rPr>
              <a:t> </a:t>
            </a:r>
            <a:r>
              <a:rPr lang="es-CO" sz="3200" dirty="0">
                <a:solidFill>
                  <a:srgbClr val="1A5082"/>
                </a:solidFill>
                <a:latin typeface="Roboto-Light"/>
              </a:rPr>
              <a:t>la eficiencia de</a:t>
            </a:r>
          </a:p>
          <a:p>
            <a:r>
              <a:rPr lang="es-CO" sz="3200" dirty="0">
                <a:solidFill>
                  <a:srgbClr val="1A5082"/>
                </a:solidFill>
                <a:latin typeface="Roboto-Light"/>
              </a:rPr>
              <a:t>tu </a:t>
            </a:r>
            <a:r>
              <a:rPr lang="es-CO" sz="3200" b="1" dirty="0">
                <a:solidFill>
                  <a:srgbClr val="1A5082"/>
                </a:solidFill>
                <a:latin typeface="Roboto-Medium"/>
              </a:rPr>
              <a:t>producción</a:t>
            </a:r>
            <a:r>
              <a:rPr lang="es-CO" sz="3200" dirty="0">
                <a:solidFill>
                  <a:srgbClr val="1A5082"/>
                </a:solidFill>
                <a:latin typeface="Roboto-Medium"/>
              </a:rPr>
              <a:t> </a:t>
            </a:r>
            <a:r>
              <a:rPr lang="es-CO" sz="3200" dirty="0">
                <a:solidFill>
                  <a:srgbClr val="1A5082"/>
                </a:solidFill>
                <a:latin typeface="Roboto-Light"/>
              </a:rPr>
              <a:t>con</a:t>
            </a:r>
            <a:r>
              <a:rPr lang="es-CO" sz="3200" dirty="0">
                <a:solidFill>
                  <a:srgbClr val="1A5082"/>
                </a:solidFill>
                <a:latin typeface="Roboto-Medium"/>
              </a:rPr>
              <a:t>:</a:t>
            </a:r>
            <a:endParaRPr lang="es-CO" sz="3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137CE9-7F79-456F-ADF7-FE1948D50F24}"/>
              </a:ext>
            </a:extLst>
          </p:cNvPr>
          <p:cNvSpPr/>
          <p:nvPr/>
        </p:nvSpPr>
        <p:spPr>
          <a:xfrm>
            <a:off x="2552699" y="1777603"/>
            <a:ext cx="4238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A5082"/>
                </a:solidFill>
                <a:latin typeface="Roboto-Medium"/>
              </a:rPr>
              <a:t>Estructura de producto</a:t>
            </a:r>
          </a:p>
          <a:p>
            <a:r>
              <a:rPr lang="es-CO" dirty="0">
                <a:solidFill>
                  <a:srgbClr val="616161"/>
                </a:solidFill>
                <a:latin typeface="Roboto-Medium"/>
              </a:rPr>
              <a:t>Define </a:t>
            </a:r>
            <a:r>
              <a:rPr lang="es-CO" dirty="0">
                <a:solidFill>
                  <a:srgbClr val="616161"/>
                </a:solidFill>
                <a:latin typeface="Roboto-Light"/>
              </a:rPr>
              <a:t>las actividades involucradas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en el </a:t>
            </a:r>
            <a:r>
              <a:rPr lang="es-CO" dirty="0">
                <a:solidFill>
                  <a:srgbClr val="616161"/>
                </a:solidFill>
                <a:latin typeface="Roboto-Medium"/>
              </a:rPr>
              <a:t>proceso de producción.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C151154-04AA-45A5-95AD-35495AE6F910}"/>
              </a:ext>
            </a:extLst>
          </p:cNvPr>
          <p:cNvSpPr/>
          <p:nvPr/>
        </p:nvSpPr>
        <p:spPr>
          <a:xfrm>
            <a:off x="2552700" y="2828835"/>
            <a:ext cx="4238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A5082"/>
                </a:solidFill>
                <a:latin typeface="Roboto-Medium"/>
              </a:rPr>
              <a:t>Requerimiento de Materiales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Para la ejecución de la producción,</a:t>
            </a:r>
          </a:p>
          <a:p>
            <a:r>
              <a:rPr lang="es-CO" dirty="0">
                <a:solidFill>
                  <a:srgbClr val="616161"/>
                </a:solidFill>
                <a:latin typeface="Roboto-Medium"/>
              </a:rPr>
              <a:t>integrado </a:t>
            </a:r>
            <a:r>
              <a:rPr lang="es-CO" dirty="0">
                <a:solidFill>
                  <a:srgbClr val="616161"/>
                </a:solidFill>
                <a:latin typeface="Roboto-Light"/>
              </a:rPr>
              <a:t>directamente con</a:t>
            </a:r>
          </a:p>
          <a:p>
            <a:r>
              <a:rPr lang="es-CO" dirty="0">
                <a:solidFill>
                  <a:srgbClr val="616161"/>
                </a:solidFill>
                <a:latin typeface="Roboto-Medium"/>
              </a:rPr>
              <a:t>inventarios y compras.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CA63C2-82DE-4A8B-811B-03E09E20E600}"/>
              </a:ext>
            </a:extLst>
          </p:cNvPr>
          <p:cNvSpPr/>
          <p:nvPr/>
        </p:nvSpPr>
        <p:spPr>
          <a:xfrm>
            <a:off x="2552700" y="4157066"/>
            <a:ext cx="4238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A5082"/>
                </a:solidFill>
                <a:latin typeface="Roboto-Medium"/>
              </a:rPr>
              <a:t>Control de producción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Permite el </a:t>
            </a:r>
            <a:r>
              <a:rPr lang="es-CO" dirty="0">
                <a:solidFill>
                  <a:srgbClr val="616161"/>
                </a:solidFill>
                <a:latin typeface="Roboto-Medium"/>
              </a:rPr>
              <a:t>registro y mantenimiento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de las órdenes de producción y </a:t>
            </a:r>
            <a:r>
              <a:rPr lang="es-CO" dirty="0">
                <a:solidFill>
                  <a:srgbClr val="616161"/>
                </a:solidFill>
                <a:latin typeface="Roboto-Medium"/>
              </a:rPr>
              <a:t>control</a:t>
            </a:r>
          </a:p>
          <a:p>
            <a:r>
              <a:rPr lang="es-CO" dirty="0">
                <a:solidFill>
                  <a:srgbClr val="616161"/>
                </a:solidFill>
                <a:latin typeface="Roboto-Medium"/>
              </a:rPr>
              <a:t>de calidad.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BC9762-9695-42FD-BA01-C37CE8D41AE3}"/>
              </a:ext>
            </a:extLst>
          </p:cNvPr>
          <p:cNvSpPr/>
          <p:nvPr/>
        </p:nvSpPr>
        <p:spPr>
          <a:xfrm>
            <a:off x="2552699" y="5485297"/>
            <a:ext cx="423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A5082"/>
                </a:solidFill>
                <a:latin typeface="Roboto-Medium"/>
              </a:rPr>
              <a:t>Plan de producción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Realiza el </a:t>
            </a:r>
            <a:r>
              <a:rPr lang="es-CO" dirty="0">
                <a:solidFill>
                  <a:srgbClr val="616161"/>
                </a:solidFill>
                <a:latin typeface="Roboto-Medium"/>
              </a:rPr>
              <a:t>plan maestro </a:t>
            </a:r>
            <a:r>
              <a:rPr lang="es-CO" dirty="0">
                <a:solidFill>
                  <a:srgbClr val="616161"/>
                </a:solidFill>
                <a:latin typeface="Roboto-Light"/>
              </a:rPr>
              <a:t>de</a:t>
            </a:r>
          </a:p>
          <a:p>
            <a:r>
              <a:rPr lang="es-CO" dirty="0">
                <a:solidFill>
                  <a:srgbClr val="616161"/>
                </a:solidFill>
                <a:latin typeface="Roboto-Light"/>
              </a:rPr>
              <a:t>producción (MPS).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D5512CD-2E03-4288-9E59-9F80EF5EA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157734"/>
            <a:ext cx="5048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1B622E44-7B53-4CD7-88FD-6259958B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55" y="-127566"/>
            <a:ext cx="12545258" cy="7061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7218D-5B69-435D-9806-A21BEDFBB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566"/>
            <a:ext cx="12204022" cy="20193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2EE9327-C7D9-4AA2-BACD-D7A19815ED5D}"/>
              </a:ext>
            </a:extLst>
          </p:cNvPr>
          <p:cNvSpPr/>
          <p:nvPr/>
        </p:nvSpPr>
        <p:spPr>
          <a:xfrm>
            <a:off x="2270273" y="2002968"/>
            <a:ext cx="765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>
                <a:solidFill>
                  <a:srgbClr val="1A50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un </a:t>
            </a:r>
            <a:r>
              <a:rPr lang="es-CO" sz="3200" b="1" dirty="0">
                <a:solidFill>
                  <a:srgbClr val="1A50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de producción </a:t>
            </a:r>
            <a:r>
              <a:rPr lang="es-CO" sz="3200" dirty="0">
                <a:solidFill>
                  <a:srgbClr val="1A50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obtienes:</a:t>
            </a:r>
            <a:endParaRPr lang="es-CO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EE14870-3621-42E5-8C7D-2748B3072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9100" y="2876402"/>
            <a:ext cx="7907189" cy="232671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0A170AC-33E9-482F-9319-D03F2173BF92}"/>
              </a:ext>
            </a:extLst>
          </p:cNvPr>
          <p:cNvSpPr/>
          <p:nvPr/>
        </p:nvSpPr>
        <p:spPr>
          <a:xfrm>
            <a:off x="592025" y="3779940"/>
            <a:ext cx="3143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161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Reportes para el control de</a:t>
            </a:r>
          </a:p>
          <a:p>
            <a:pPr algn="ctr"/>
            <a:r>
              <a:rPr lang="es-CO" dirty="0">
                <a:solidFill>
                  <a:srgbClr val="6161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procesos productivos.</a:t>
            </a:r>
            <a:endParaRPr lang="es-CO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A11421D-6FA2-4E83-A000-83AED381E904}"/>
              </a:ext>
            </a:extLst>
          </p:cNvPr>
          <p:cNvSpPr/>
          <p:nvPr/>
        </p:nvSpPr>
        <p:spPr>
          <a:xfrm>
            <a:off x="4087322" y="3769673"/>
            <a:ext cx="371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Informes de los costos estándar</a:t>
            </a:r>
          </a:p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vs los costos reales.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EC6497B-5ABF-44CB-8611-3736D52D0138}"/>
              </a:ext>
            </a:extLst>
          </p:cNvPr>
          <p:cNvSpPr/>
          <p:nvPr/>
        </p:nvSpPr>
        <p:spPr>
          <a:xfrm>
            <a:off x="8154119" y="3760947"/>
            <a:ext cx="2587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Reportes de ejecución</a:t>
            </a:r>
          </a:p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del plan de producción.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03BED2-AEAF-40B6-BB4D-209E2BE880FA}"/>
              </a:ext>
            </a:extLst>
          </p:cNvPr>
          <p:cNvSpPr/>
          <p:nvPr/>
        </p:nvSpPr>
        <p:spPr>
          <a:xfrm>
            <a:off x="1559222" y="5340845"/>
            <a:ext cx="408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Consultas del estado de la producción</a:t>
            </a:r>
          </a:p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y las ordenes de producción en línea.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D812055-2FAA-4D69-87E9-270B067CBC7B}"/>
              </a:ext>
            </a:extLst>
          </p:cNvPr>
          <p:cNvSpPr/>
          <p:nvPr/>
        </p:nvSpPr>
        <p:spPr>
          <a:xfrm>
            <a:off x="6255489" y="5425099"/>
            <a:ext cx="392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Sugerencias de insumos requeridos</a:t>
            </a:r>
          </a:p>
          <a:p>
            <a:pPr algn="ctr"/>
            <a:r>
              <a:rPr lang="es-CO" dirty="0">
                <a:solidFill>
                  <a:srgbClr val="616161"/>
                </a:solidFill>
                <a:latin typeface="Roboto-Light"/>
              </a:rPr>
              <a:t>para la producción.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201ACFD-3286-49E8-96B7-3CEBB900FC03}"/>
              </a:ext>
            </a:extLst>
          </p:cNvPr>
          <p:cNvSpPr/>
          <p:nvPr/>
        </p:nvSpPr>
        <p:spPr>
          <a:xfrm>
            <a:off x="3409633" y="6429944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www.oasiscom.com       info@oasiscom.com</a:t>
            </a:r>
          </a:p>
        </p:txBody>
      </p:sp>
    </p:spTree>
    <p:extLst>
      <p:ext uri="{BB962C8B-B14F-4D97-AF65-F5344CB8AC3E}">
        <p14:creationId xmlns:p14="http://schemas.microsoft.com/office/powerpoint/2010/main" val="199573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141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Roboto-Light</vt:lpstr>
      <vt:lpstr>Roboto-Medium</vt:lpstr>
      <vt:lpstr>Tema de Office</vt:lpstr>
      <vt:lpstr>ERP - Módulo MRP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 </dc:title>
  <dc:creator>Diana Pardo</dc:creator>
  <cp:lastModifiedBy>Diana Pardo</cp:lastModifiedBy>
  <cp:revision>6</cp:revision>
  <dcterms:created xsi:type="dcterms:W3CDTF">2020-07-22T16:21:05Z</dcterms:created>
  <dcterms:modified xsi:type="dcterms:W3CDTF">2020-07-22T17:06:35Z</dcterms:modified>
</cp:coreProperties>
</file>