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BC9-021D-4DF7-90DF-7A09DB71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1A04-C62D-4F62-9C70-AA94AA6C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3FCD2-830B-41E7-9CE0-E782FA5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219DA-6678-44F7-AA68-675F9F8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C1A7E-F2BD-43E9-AF22-1B35504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7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F36B-416C-4260-99DF-DA337CA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8C544-6E59-40FA-B073-DCB06ECC3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1FE22-E6CD-46C4-B8C2-D483905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3FD7D-DD5C-4869-B785-3CCD4430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1210A-9B7F-47EF-9121-75EEF58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2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20553-B6CA-47B7-817A-8491FA3B5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99814-7655-434C-927B-CCF2400E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56601-1698-4D3A-999E-3623C20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EF88-7705-4E66-8813-4DC195A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83616-74C6-4080-9799-F54790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57F7-996B-477F-9AFB-CE0C901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9A698-2C44-43CF-85B9-C59C327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CDA55-2B8B-46DA-AA75-404D15A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011A-23A6-475C-9B98-F65167F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EB316-ADD2-4BFC-A363-CFF3650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3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E100-9E98-465D-83E5-688AA4C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8F405-15DE-4F4E-813E-56AB7F8C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D1C72-0E47-43E1-BC4A-324CA63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89DC9-E1C6-45F0-ADB1-0FD4CA8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458C5-59B7-4B60-864D-1DB0197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1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A8DE-BB39-4B68-9FBE-F04A5280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62710-EB51-47BD-B6BE-A3FE8521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76823-AFF1-4C23-96E6-F043A3C4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1753E-059B-4805-8088-D41E7D0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6CA46-44B6-42F2-B3CA-17769BC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46F94-32FC-473A-9B54-E7AC0F6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0F4B-A40C-4006-96E6-4D654C1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45F12-0EBE-4E53-8F64-DF097DA7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086FBF-C481-44D0-9C96-D7090363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B9E90-5666-4643-92EA-968ADD19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CC2AE-6E2D-40B6-9789-4C5B5D2A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E4C82-88F3-4C2F-9A8A-545C865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2CFA0-0D8B-4062-8642-6C49593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84A1E-0106-4E49-9190-E5790F1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66AE-A876-4B1F-8F6D-E7C0393C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ECEAE-F4D3-44C6-84B4-9F1540F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3AEA1-0424-4D22-8280-9D766A7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C9567-CA3C-47F2-BC23-15A88F9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CB1E6-FA16-4744-8FE9-B93AB62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89C0D-C29B-4049-8659-E51FA9C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12A4A-A940-4D3C-9DF8-73A0CC6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4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FA62-B063-4127-8F20-5C33701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3BE41-96AA-42FA-A771-1F436285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0D844-8DE4-423F-B5BC-EE5D2655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3FCAD-0F00-4BCB-B063-1856DD2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58482-E237-44F1-8797-7EC32BC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07B8E-8813-4A51-A522-97C2994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4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13C8-6F36-4376-8BF4-79A90B0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399DBD-8D18-480F-B7B6-EBB0D1A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2E25F-7E50-448E-91FC-BC9A0E9F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B7B8A-0949-4DE8-966C-2652EE4E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97AC1-BEEB-4025-8CE1-D1CED78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316DE-8123-4553-B374-8399292C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0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F2DA90-CD1C-4CB6-B2AC-DCD3439D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13B1-77C6-486B-B2C0-FADE8304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2FE77-81C7-40F7-BD02-529332CB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C62A-0E84-4352-BAB8-24676A87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5160-FAEA-4EFC-9D42-2C97ED87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F0F306-F800-48C8-99BC-086890CA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1A855D9B-0084-4638-81E5-02223B8599A1}"/>
              </a:ext>
            </a:extLst>
          </p:cNvPr>
          <p:cNvSpPr txBox="1">
            <a:spLocks/>
          </p:cNvSpPr>
          <p:nvPr/>
        </p:nvSpPr>
        <p:spPr>
          <a:xfrm>
            <a:off x="5910991" y="2626104"/>
            <a:ext cx="5820697" cy="1042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 - Módulo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9902209-7149-4D97-ACD2-ACC674425F33}"/>
              </a:ext>
            </a:extLst>
          </p:cNvPr>
          <p:cNvSpPr txBox="1">
            <a:spLocks/>
          </p:cNvSpPr>
          <p:nvPr/>
        </p:nvSpPr>
        <p:spPr>
          <a:xfrm>
            <a:off x="5910991" y="3622293"/>
            <a:ext cx="6066502" cy="5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3000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Administrativo y Financiero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8706102-E6F6-4C77-BDC5-7891BB1A2A99}"/>
              </a:ext>
            </a:extLst>
          </p:cNvPr>
          <p:cNvCxnSpPr/>
          <p:nvPr/>
        </p:nvCxnSpPr>
        <p:spPr>
          <a:xfrm>
            <a:off x="5960151" y="3599346"/>
            <a:ext cx="5692877" cy="0"/>
          </a:xfrm>
          <a:prstGeom prst="line">
            <a:avLst/>
          </a:prstGeom>
          <a:ln>
            <a:solidFill>
              <a:srgbClr val="135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>
            <a:extLst>
              <a:ext uri="{FF2B5EF4-FFF2-40B4-BE49-F238E27FC236}">
                <a16:creationId xmlns:a16="http://schemas.microsoft.com/office/drawing/2014/main" id="{FBF8EA41-0721-4D74-8C01-CCBC5D481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9241" y="766302"/>
            <a:ext cx="3192759" cy="849138"/>
          </a:xfrm>
          <a:prstGeom prst="rect">
            <a:avLst/>
          </a:prstGeom>
        </p:spPr>
      </p:pic>
      <p:pic>
        <p:nvPicPr>
          <p:cNvPr id="5" name="Imagen 4" descr="Imagen que contiene persona, interior, tabla, mujer&#10;&#10;Descripción generada automáticamente">
            <a:extLst>
              <a:ext uri="{FF2B5EF4-FFF2-40B4-BE49-F238E27FC236}">
                <a16:creationId xmlns:a16="http://schemas.microsoft.com/office/drawing/2014/main" id="{2B27BDB5-458F-4C47-AE00-604E760831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-36" r="38100" b="36"/>
          <a:stretch/>
        </p:blipFill>
        <p:spPr>
          <a:xfrm>
            <a:off x="0" y="-2458"/>
            <a:ext cx="5674748" cy="68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D8F01C-E3F1-4138-90BF-C0F0CB59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C72F9D-E4AB-4476-A821-FA5CC4B0BB1A}"/>
              </a:ext>
            </a:extLst>
          </p:cNvPr>
          <p:cNvSpPr txBox="1"/>
          <p:nvPr/>
        </p:nvSpPr>
        <p:spPr>
          <a:xfrm>
            <a:off x="3670110" y="501150"/>
            <a:ext cx="4851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 </a:t>
            </a:r>
            <a:r>
              <a:rPr lang="es-MX" sz="32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OasisCom</a:t>
            </a:r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controlas:</a:t>
            </a:r>
            <a:endParaRPr lang="es-CO" sz="32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8B7B984-E30E-4184-BE46-6E75DEE31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199" y="1589532"/>
            <a:ext cx="11579601" cy="367893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6A1F650-2409-4622-8C5D-27CAE70EAFA5}"/>
              </a:ext>
            </a:extLst>
          </p:cNvPr>
          <p:cNvSpPr txBox="1"/>
          <p:nvPr/>
        </p:nvSpPr>
        <p:spPr>
          <a:xfrm>
            <a:off x="1060741" y="5648964"/>
            <a:ext cx="1007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¡Ya no hay que esperar 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cierre del periodo para conocer los resultados 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la operación y entregar los reportes en tiempo real!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1784C-A3FD-4CBF-B7C5-D5E4509F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Imagen 7" descr="Imagen que contiene interior, computadora, teclado, tabla&#10;&#10;Descripción generada automáticamente">
            <a:extLst>
              <a:ext uri="{FF2B5EF4-FFF2-40B4-BE49-F238E27FC236}">
                <a16:creationId xmlns:a16="http://schemas.microsoft.com/office/drawing/2014/main" id="{B40B812F-8625-47A5-955E-855C270D0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952" cy="22064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40E620-48B9-4719-8601-6C7EB16B0423}"/>
              </a:ext>
            </a:extLst>
          </p:cNvPr>
          <p:cNvSpPr txBox="1"/>
          <p:nvPr/>
        </p:nvSpPr>
        <p:spPr>
          <a:xfrm>
            <a:off x="5280791" y="18029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427459A-7D95-4067-80CA-D36DDC669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4847211" y="413652"/>
            <a:ext cx="2494528" cy="17960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C0A9983-862B-4811-B478-B08788765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489" y="1005628"/>
            <a:ext cx="11149023" cy="8371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BFF7F5D-A51D-4C09-B236-517B295C1AD0}"/>
              </a:ext>
            </a:extLst>
          </p:cNvPr>
          <p:cNvSpPr txBox="1"/>
          <p:nvPr/>
        </p:nvSpPr>
        <p:spPr>
          <a:xfrm>
            <a:off x="521489" y="252334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 permite: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2A6843A-D4E4-4303-8B8C-2F9C5381F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489" y="3275414"/>
            <a:ext cx="5440680" cy="29003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615F678-B6F1-40B9-A7E1-B3FEAB60C67B}"/>
              </a:ext>
            </a:extLst>
          </p:cNvPr>
          <p:cNvSpPr txBox="1"/>
          <p:nvPr/>
        </p:nvSpPr>
        <p:spPr>
          <a:xfrm>
            <a:off x="1018550" y="4385996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Manejo Multiempresa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3B7DC5-F9EA-4D82-90CD-BDEB24AA8423}"/>
              </a:ext>
            </a:extLst>
          </p:cNvPr>
          <p:cNvSpPr txBox="1"/>
          <p:nvPr/>
        </p:nvSpPr>
        <p:spPr>
          <a:xfrm>
            <a:off x="1018550" y="4949724"/>
            <a:ext cx="531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Elaboración de presupuestos de contabilidad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 flujo de efectivo</a:t>
            </a:r>
            <a:endParaRPr lang="es-CO" sz="2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1196F1-7F56-4146-B8D2-25E76D04489C}"/>
              </a:ext>
            </a:extLst>
          </p:cNvPr>
          <p:cNvSpPr txBox="1"/>
          <p:nvPr/>
        </p:nvSpPr>
        <p:spPr>
          <a:xfrm>
            <a:off x="1018550" y="5825238"/>
            <a:ext cx="424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Elaborar estados de cuenta en línea</a:t>
            </a:r>
            <a:endParaRPr lang="es-CO" sz="2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178EF569-DEC2-4BA7-BD4F-EBB146056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9230" y="2912809"/>
            <a:ext cx="5462727" cy="311248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43241FD7-047E-4E65-8CD6-261FB8029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5509" y="6456421"/>
            <a:ext cx="3800983" cy="2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8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Módulo MRP</dc:title>
  <dc:creator>Maria Fernanda Vargas Garzón</dc:creator>
  <cp:lastModifiedBy>Maria Fernanda Vargas Garzón</cp:lastModifiedBy>
  <cp:revision>18</cp:revision>
  <dcterms:created xsi:type="dcterms:W3CDTF">2020-08-18T16:19:53Z</dcterms:created>
  <dcterms:modified xsi:type="dcterms:W3CDTF">2020-08-18T20:34:58Z</dcterms:modified>
</cp:coreProperties>
</file>