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7F48FF-4BB8-47F5-B7D9-AE083EA4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91" y="3051441"/>
            <a:ext cx="5820697" cy="1042066"/>
          </a:xfrm>
        </p:spPr>
        <p:txBody>
          <a:bodyPr>
            <a:normAutofit fontScale="90000"/>
          </a:bodyPr>
          <a:lstStyle/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ERP</a:t>
            </a:r>
            <a:b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 Solutions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F92F566-36A8-45F4-B057-81935FF3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991" y="4047630"/>
            <a:ext cx="6066502" cy="576672"/>
          </a:xfrm>
        </p:spPr>
        <p:txBody>
          <a:bodyPr>
            <a:normAutofit/>
          </a:bodyPr>
          <a:lstStyle/>
          <a:p>
            <a:pPr algn="l"/>
            <a:r>
              <a:rPr lang="es-MX" sz="30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Gestión integral </a:t>
            </a:r>
            <a:r>
              <a:rPr lang="es-MX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tus procesos</a:t>
            </a:r>
            <a:endParaRPr lang="es-CO" sz="3000" dirty="0">
              <a:solidFill>
                <a:srgbClr val="135A8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273A49-02B6-44A2-AF1D-BD4877A70614}"/>
              </a:ext>
            </a:extLst>
          </p:cNvPr>
          <p:cNvCxnSpPr/>
          <p:nvPr/>
        </p:nvCxnSpPr>
        <p:spPr>
          <a:xfrm>
            <a:off x="5960151" y="4024683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teclado, computadora&#10;&#10;Descripción generada automáticamente">
            <a:extLst>
              <a:ext uri="{FF2B5EF4-FFF2-40B4-BE49-F238E27FC236}">
                <a16:creationId xmlns:a16="http://schemas.microsoft.com/office/drawing/2014/main" id="{FB4B2EC5-F09A-4EF8-8374-0879D02C9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549" r="32309"/>
          <a:stretch/>
        </p:blipFill>
        <p:spPr>
          <a:xfrm>
            <a:off x="0" y="0"/>
            <a:ext cx="5696484" cy="6858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858EA404-FF8F-4DE0-9F07-82C1A584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5123619" y="1053364"/>
            <a:ext cx="19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</a:t>
            </a:r>
            <a:endParaRPr lang="es-CO" sz="4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3B6951C-7280-431E-BF29-763D8C07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5949" y="1853361"/>
            <a:ext cx="1780103" cy="9128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E2E2C4A-BFC1-437C-92D8-B5A3AE1ED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257" y="2682240"/>
            <a:ext cx="1166948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D267762-F022-43D1-ADA3-2DA0CABE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1"/>
            <a:ext cx="12192000" cy="68629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128B36B-CD55-449C-978F-FBA634DF4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607" y="6237168"/>
            <a:ext cx="5974784" cy="347847"/>
          </a:xfrm>
          <a:prstGeom prst="rect">
            <a:avLst/>
          </a:prstGeom>
        </p:spPr>
      </p:pic>
      <p:pic>
        <p:nvPicPr>
          <p:cNvPr id="10" name="Imagen 9" descr="Imagen que contiene persona, hombre, tabla, viendo&#10;&#10;Descripción generada automáticamente">
            <a:extLst>
              <a:ext uri="{FF2B5EF4-FFF2-40B4-BE49-F238E27FC236}">
                <a16:creationId xmlns:a16="http://schemas.microsoft.com/office/drawing/2014/main" id="{86EF3D0C-A492-4878-A8B8-2BEBD294BD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7" b="24330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A1E46FB-DDB8-4CB1-8A9D-7FB8BEC6E263}"/>
              </a:ext>
            </a:extLst>
          </p:cNvPr>
          <p:cNvGrpSpPr/>
          <p:nvPr/>
        </p:nvGrpSpPr>
        <p:grpSpPr>
          <a:xfrm>
            <a:off x="621798" y="2418671"/>
            <a:ext cx="10948405" cy="2649505"/>
            <a:chOff x="594400" y="2418671"/>
            <a:chExt cx="10948405" cy="2649505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225080C1-EE6C-4B83-B776-0A33388FB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400" y="2418671"/>
              <a:ext cx="5004621" cy="2649505"/>
            </a:xfrm>
            <a:prstGeom prst="rect">
              <a:avLst/>
            </a:prstGeom>
          </p:spPr>
        </p:pic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C5765E2A-931C-44E4-8F6B-D4D91607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58740" y="2418671"/>
              <a:ext cx="4584065" cy="2649505"/>
            </a:xfrm>
            <a:prstGeom prst="rect">
              <a:avLst/>
            </a:prstGeom>
          </p:spPr>
        </p:pic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46B1758E-432B-4DFD-BD98-224AC165D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9156" y="5659120"/>
            <a:ext cx="5493688" cy="68671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4B85E8-2C59-4257-9E4B-BCA16D51C0F4}"/>
              </a:ext>
            </a:extLst>
          </p:cNvPr>
          <p:cNvSpPr txBox="1"/>
          <p:nvPr/>
        </p:nvSpPr>
        <p:spPr>
          <a:xfrm>
            <a:off x="4229143" y="512169"/>
            <a:ext cx="3733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Ventajas de un </a:t>
            </a:r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</a:t>
            </a: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la Nube</a:t>
            </a:r>
            <a:endParaRPr lang="es-CO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72B1621-8973-4361-8D18-C667756206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7225" y="1662420"/>
            <a:ext cx="1857551" cy="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10" y="1282"/>
            <a:ext cx="12191980" cy="685671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DE87AD78-E4D8-49BA-A175-0C9695BBD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699" y="487262"/>
            <a:ext cx="2514600" cy="6000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B1AAB4-7074-4F84-84A3-ACBD893BE32C}"/>
              </a:ext>
            </a:extLst>
          </p:cNvPr>
          <p:cNvSpPr txBox="1"/>
          <p:nvPr/>
        </p:nvSpPr>
        <p:spPr>
          <a:xfrm>
            <a:off x="4540386" y="495698"/>
            <a:ext cx="311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Multisectorial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4C156A-7898-4C97-896C-AC5D59414B26}"/>
              </a:ext>
            </a:extLst>
          </p:cNvPr>
          <p:cNvSpPr txBox="1"/>
          <p:nvPr/>
        </p:nvSpPr>
        <p:spPr>
          <a:xfrm>
            <a:off x="3431711" y="1018918"/>
            <a:ext cx="53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Soluciones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en la nube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ajustadas a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sectores específicos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5EE2778-4812-4EC5-966F-ABC02CB5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959" y="1776914"/>
            <a:ext cx="3558428" cy="346834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7CA5370-F00C-4CD9-A8E5-962F2937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9077" y="1765654"/>
            <a:ext cx="4909730" cy="34908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0B895B2-26AC-4933-97CD-4F9D26B574D5}"/>
              </a:ext>
            </a:extLst>
          </p:cNvPr>
          <p:cNvSpPr txBox="1"/>
          <p:nvPr/>
        </p:nvSpPr>
        <p:spPr>
          <a:xfrm>
            <a:off x="2117846" y="223381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IPS/EPS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5FB03-B25C-4863-825C-3CB5CC363724}"/>
              </a:ext>
            </a:extLst>
          </p:cNvPr>
          <p:cNvSpPr txBox="1"/>
          <p:nvPr/>
        </p:nvSpPr>
        <p:spPr>
          <a:xfrm>
            <a:off x="2117845" y="35548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Clínicas veterinarias y petshops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C6762D-F973-4FE0-AF38-601450F1DEDD}"/>
              </a:ext>
            </a:extLst>
          </p:cNvPr>
          <p:cNvSpPr txBox="1"/>
          <p:nvPr/>
        </p:nvSpPr>
        <p:spPr>
          <a:xfrm>
            <a:off x="2117845" y="4717414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en la comercialización de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producción agrícola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00E4BD-1658-4114-9A44-DD99EA60C37C}"/>
              </a:ext>
            </a:extLst>
          </p:cNvPr>
          <p:cNvSpPr txBox="1"/>
          <p:nvPr/>
        </p:nvSpPr>
        <p:spPr>
          <a:xfrm>
            <a:off x="7534703" y="2095312"/>
            <a:ext cx="408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 administrativo contable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especializado en Propiedad horizontal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40BD9C-5EF1-449B-BD69-1A861A39DAAC}"/>
              </a:ext>
            </a:extLst>
          </p:cNvPr>
          <p:cNvSpPr txBox="1"/>
          <p:nvPr/>
        </p:nvSpPr>
        <p:spPr>
          <a:xfrm>
            <a:off x="7534703" y="4717414"/>
            <a:ext cx="1875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Punto de Venta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Restaurante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Farmacias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6F08DAC-B4EB-4A56-B05D-5F0F11343FB9}"/>
              </a:ext>
            </a:extLst>
          </p:cNvPr>
          <p:cNvSpPr txBox="1"/>
          <p:nvPr/>
        </p:nvSpPr>
        <p:spPr>
          <a:xfrm>
            <a:off x="3087002" y="5764607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OasisCom la solución diseñada para empresas </a:t>
            </a:r>
          </a:p>
          <a:p>
            <a:pPr algn="ctr"/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aspiran a diferenciarse, perdurar y crecer sin  límites.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54053B2E-26D0-4338-8DFC-4D97D2BDC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5349" y="6582339"/>
            <a:ext cx="27813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77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Software ERP Cloud Solutions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20</cp:revision>
  <dcterms:created xsi:type="dcterms:W3CDTF">2020-08-18T16:19:53Z</dcterms:created>
  <dcterms:modified xsi:type="dcterms:W3CDTF">2020-08-19T20:26:14Z</dcterms:modified>
</cp:coreProperties>
</file>