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0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1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F85"/>
    <a:srgbClr val="61993A"/>
    <a:srgbClr val="16598E"/>
    <a:srgbClr val="7EA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B855-9408-4F84-A947-EE8B0A620121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FA457-BE78-4BAE-82F6-9F3894FDC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23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72ED-3D89-4505-BAFD-7B56FC3FBF9D}" type="datetimeFigureOut">
              <a:rPr lang="es-CO" smtClean="0"/>
              <a:t>25/10/2019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5DC99-02E2-4E07-A6D2-262073F9F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5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13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68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38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13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95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28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62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17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1FD3C79-8661-4D27-B864-54A2880DB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237" y="2766218"/>
            <a:ext cx="7637526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rgbClr val="16598E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título</a:t>
            </a:r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3380B8-8C6D-44D5-A627-EC81A6314A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819" y="109885"/>
            <a:ext cx="1733550" cy="8858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7134101-3233-4E85-87D8-5D905B61B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06" y="5480016"/>
            <a:ext cx="3200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1FD3C79-8661-4D27-B864-54A2880D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76" y="2817813"/>
            <a:ext cx="7215448" cy="611187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rgbClr val="16598E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915636-D0CB-4055-A2DB-7F2F47585C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7" name="Paralelogramo 15">
            <a:extLst>
              <a:ext uri="{FF2B5EF4-FFF2-40B4-BE49-F238E27FC236}">
                <a16:creationId xmlns:a16="http://schemas.microsoft.com/office/drawing/2014/main" id="{5A36E9F7-5C17-4760-ADFC-A036830DCE79}"/>
              </a:ext>
            </a:extLst>
          </p:cNvPr>
          <p:cNvSpPr/>
          <p:nvPr userDrawn="1"/>
        </p:nvSpPr>
        <p:spPr>
          <a:xfrm>
            <a:off x="1705624" y="3429000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  <a:gd name="connsiteX0" fmla="*/ 47469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47469 w 5749377"/>
              <a:gd name="connsiteY4" fmla="*/ 103146 h 108541"/>
              <a:gd name="connsiteX0" fmla="*/ 47469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47469 w 5749377"/>
              <a:gd name="connsiteY4" fmla="*/ 103146 h 108541"/>
              <a:gd name="connsiteX0" fmla="*/ 47469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47469 w 5749377"/>
              <a:gd name="connsiteY4" fmla="*/ 103146 h 108541"/>
              <a:gd name="connsiteX0" fmla="*/ 47469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47469 w 5749377"/>
              <a:gd name="connsiteY4" fmla="*/ 103146 h 108541"/>
              <a:gd name="connsiteX0" fmla="*/ 47469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47469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47469" y="103146"/>
                </a:moveTo>
                <a:cubicBezTo>
                  <a:pt x="-3239" y="8186"/>
                  <a:pt x="29765" y="68144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47469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29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D3BB81-84ED-43A6-9B10-81E5E55061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83823"/>
            <a:ext cx="3200400" cy="1085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6BF2B8-2AF3-4BB4-9981-243AACB161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819" y="109885"/>
            <a:ext cx="1733550" cy="8858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36A2AC-0AEB-44CC-9F4E-A14481603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61" y="4369673"/>
            <a:ext cx="400233" cy="3819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56A43D-75B5-42C6-ABC3-845CBF3E605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23" y="4369673"/>
            <a:ext cx="400233" cy="3819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864323-8CDF-4799-9BFF-686E3BF1DA9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5" y="4369673"/>
            <a:ext cx="400233" cy="3819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FA23466-A3A3-4485-B1DD-5298FDBB547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47" y="4369673"/>
            <a:ext cx="400233" cy="3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-Subtítulo-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>
              <a:defRPr sz="2400" b="1" baseline="0">
                <a:solidFill>
                  <a:srgbClr val="16598E"/>
                </a:solidFill>
                <a:latin typeface="+mn-lt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688975" y="1563090"/>
            <a:ext cx="7481888" cy="3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200" b="1" baseline="0">
                <a:latin typeface="+mn-lt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CO" dirty="0"/>
              <a:t>Haga clic para agregar subtítulo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128B3A-3486-4EF0-B13A-C25BF8C21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6" name="Paralelogramo 15">
            <a:extLst>
              <a:ext uri="{FF2B5EF4-FFF2-40B4-BE49-F238E27FC236}">
                <a16:creationId xmlns:a16="http://schemas.microsoft.com/office/drawing/2014/main" id="{F63E7D13-55FA-4157-95DB-3BCFCF06E69E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1FCA46-3043-416C-8B56-9D671603649F}"/>
              </a:ext>
            </a:extLst>
          </p:cNvPr>
          <p:cNvSpPr/>
          <p:nvPr userDrawn="1"/>
        </p:nvSpPr>
        <p:spPr>
          <a:xfrm>
            <a:off x="394985" y="1670858"/>
            <a:ext cx="223200" cy="224280"/>
          </a:xfrm>
          <a:prstGeom prst="roundRect">
            <a:avLst/>
          </a:prstGeom>
          <a:solidFill>
            <a:srgbClr val="619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6CDA1F4-BC81-4B40-9546-28887C1BBE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215" y="2236788"/>
            <a:ext cx="7181648" cy="33575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98496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-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>
              <a:defRPr sz="2400" b="1" baseline="0">
                <a:solidFill>
                  <a:srgbClr val="16598E"/>
                </a:solidFill>
                <a:latin typeface="+mn-lt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688975" y="1563090"/>
            <a:ext cx="7481888" cy="3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200" b="1" baseline="0">
                <a:latin typeface="+mn-lt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CO" dirty="0"/>
              <a:t>Haga clic para agregar subtítulo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128B3A-3486-4EF0-B13A-C25BF8C21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6" name="Paralelogramo 15">
            <a:extLst>
              <a:ext uri="{FF2B5EF4-FFF2-40B4-BE49-F238E27FC236}">
                <a16:creationId xmlns:a16="http://schemas.microsoft.com/office/drawing/2014/main" id="{F63E7D13-55FA-4157-95DB-3BCFCF06E69E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1FCA46-3043-416C-8B56-9D671603649F}"/>
              </a:ext>
            </a:extLst>
          </p:cNvPr>
          <p:cNvSpPr/>
          <p:nvPr userDrawn="1"/>
        </p:nvSpPr>
        <p:spPr>
          <a:xfrm>
            <a:off x="394985" y="1670858"/>
            <a:ext cx="223200" cy="224280"/>
          </a:xfrm>
          <a:prstGeom prst="roundRect">
            <a:avLst/>
          </a:prstGeom>
          <a:solidFill>
            <a:srgbClr val="619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600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2F4B1E-9B20-46AC-8DE9-E70DABDAB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5" name="Marcador de texto 9">
            <a:extLst>
              <a:ext uri="{FF2B5EF4-FFF2-40B4-BE49-F238E27FC236}">
                <a16:creationId xmlns:a16="http://schemas.microsoft.com/office/drawing/2014/main" id="{8DDC0AFC-BCBC-49E7-933B-8CC3CE135A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589" y="1529133"/>
            <a:ext cx="7198274" cy="40652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A0ACC1F9-7022-48AB-AB06-F1AC36CEB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>
              <a:defRPr sz="2400" b="1" baseline="0">
                <a:solidFill>
                  <a:srgbClr val="16598E"/>
                </a:solidFill>
                <a:latin typeface="+mn-lt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9" name="Paralelogramo 15">
            <a:extLst>
              <a:ext uri="{FF2B5EF4-FFF2-40B4-BE49-F238E27FC236}">
                <a16:creationId xmlns:a16="http://schemas.microsoft.com/office/drawing/2014/main" id="{F477E948-5D83-4D7B-9E52-C786CCF06D07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602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 (2 text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964444" y="2186642"/>
            <a:ext cx="3258421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aseline="0">
                <a:latin typeface="+mn-lt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 sz="2000">
                <a:latin typeface="+mn-lt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  <a:p>
            <a:pPr lvl="1"/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4572000" y="2186642"/>
            <a:ext cx="3258421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latin typeface="+mn-lt"/>
                <a:cs typeface="Arial"/>
              </a:defRPr>
            </a:lvl1pPr>
            <a:lvl2pPr>
              <a:lnSpc>
                <a:spcPct val="150000"/>
              </a:lnSpc>
              <a:defRPr>
                <a:latin typeface="Maiandra GD" panose="020E0502030308020204" pitchFamily="34" charset="0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</p:txBody>
      </p:sp>
      <p:sp>
        <p:nvSpPr>
          <p:cNvPr id="7" name="Marcador de contenido 5"/>
          <p:cNvSpPr>
            <a:spLocks noGrp="1"/>
          </p:cNvSpPr>
          <p:nvPr>
            <p:ph sz="quarter" idx="12" hasCustomPrompt="1"/>
          </p:nvPr>
        </p:nvSpPr>
        <p:spPr>
          <a:xfrm>
            <a:off x="964444" y="1334968"/>
            <a:ext cx="3258421" cy="6477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Agregar texto</a:t>
            </a:r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3" hasCustomPrompt="1"/>
          </p:nvPr>
        </p:nvSpPr>
        <p:spPr>
          <a:xfrm>
            <a:off x="4572000" y="1334968"/>
            <a:ext cx="3258421" cy="6477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Agregar texto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09D549-9AD3-42BC-9892-FF4BD4B0B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E688D789-8F8F-4095-9B4A-54777CBDA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>
              <a:defRPr sz="2400" b="1" baseline="0">
                <a:solidFill>
                  <a:srgbClr val="16598E"/>
                </a:solidFill>
                <a:latin typeface="+mn-lt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11" name="Paralelogramo 15">
            <a:extLst>
              <a:ext uri="{FF2B5EF4-FFF2-40B4-BE49-F238E27FC236}">
                <a16:creationId xmlns:a16="http://schemas.microsoft.com/office/drawing/2014/main" id="{8B496036-0D29-45EA-AB08-48F71488CB42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60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241800" y="1629812"/>
            <a:ext cx="3929063" cy="396465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Arial"/>
              </a:defRPr>
            </a:lvl1pPr>
          </a:lstStyle>
          <a:p>
            <a:endParaRPr lang="es-CO"/>
          </a:p>
        </p:txBody>
      </p:sp>
      <p:sp>
        <p:nvSpPr>
          <p:cNvPr id="10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973137" y="1637674"/>
            <a:ext cx="2894014" cy="395679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aseline="0">
                <a:latin typeface="+mn-lt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 sz="2000">
                <a:latin typeface="+mn-lt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F1B5E1-35B7-424E-BF32-178A63568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19565E4B-6F41-41BA-A571-ABD13A662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>
              <a:defRPr sz="2400" b="1" baseline="0">
                <a:solidFill>
                  <a:srgbClr val="16598E"/>
                </a:solidFill>
                <a:latin typeface="+mn-lt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7" name="Paralelogramo 15">
            <a:extLst>
              <a:ext uri="{FF2B5EF4-FFF2-40B4-BE49-F238E27FC236}">
                <a16:creationId xmlns:a16="http://schemas.microsoft.com/office/drawing/2014/main" id="{D3FB839E-9351-47AF-A38F-5B055E45ACEA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5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gráfico 3"/>
          <p:cNvSpPr>
            <a:spLocks noGrp="1"/>
          </p:cNvSpPr>
          <p:nvPr>
            <p:ph type="chart" sz="quarter" idx="10"/>
          </p:nvPr>
        </p:nvSpPr>
        <p:spPr>
          <a:xfrm>
            <a:off x="982058" y="1874001"/>
            <a:ext cx="7188805" cy="371561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0CA0E0-3E0C-49F3-A39A-6534804541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A21389C-9058-4CE7-864C-FA61F9FDB80D}"/>
              </a:ext>
            </a:extLst>
          </p:cNvPr>
          <p:cNvSpPr txBox="1">
            <a:spLocks/>
          </p:cNvSpPr>
          <p:nvPr userDrawn="1"/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16598E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 dirty="0"/>
          </a:p>
        </p:txBody>
      </p:sp>
      <p:sp>
        <p:nvSpPr>
          <p:cNvPr id="8" name="Paralelogramo 15">
            <a:extLst>
              <a:ext uri="{FF2B5EF4-FFF2-40B4-BE49-F238E27FC236}">
                <a16:creationId xmlns:a16="http://schemas.microsoft.com/office/drawing/2014/main" id="{CB4311CB-970E-40BE-B3E0-39680DEF84EB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18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abla 4"/>
          <p:cNvSpPr>
            <a:spLocks noGrp="1"/>
          </p:cNvSpPr>
          <p:nvPr>
            <p:ph type="tbl" sz="quarter" idx="11"/>
          </p:nvPr>
        </p:nvSpPr>
        <p:spPr>
          <a:xfrm>
            <a:off x="971310" y="1529133"/>
            <a:ext cx="7199554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Arial"/>
              </a:defRPr>
            </a:lvl1pPr>
          </a:lstStyle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324BD0-8B7D-4D61-A0D7-583090FDA5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768E072-662F-40AA-A66F-6378EAF4DA88}"/>
              </a:ext>
            </a:extLst>
          </p:cNvPr>
          <p:cNvSpPr txBox="1">
            <a:spLocks/>
          </p:cNvSpPr>
          <p:nvPr userDrawn="1"/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16598E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8" name="Paralelogramo 15">
            <a:extLst>
              <a:ext uri="{FF2B5EF4-FFF2-40B4-BE49-F238E27FC236}">
                <a16:creationId xmlns:a16="http://schemas.microsoft.com/office/drawing/2014/main" id="{707C471C-53F1-49F2-BAD3-940443144CB6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0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DDE131-BD8E-4713-90EC-4C0C7D639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5910225"/>
            <a:ext cx="2380488" cy="807666"/>
          </a:xfrm>
          <a:prstGeom prst="rect">
            <a:avLst/>
          </a:prstGeom>
        </p:spPr>
      </p:pic>
      <p:sp>
        <p:nvSpPr>
          <p:cNvPr id="5" name="Título 6">
            <a:extLst>
              <a:ext uri="{FF2B5EF4-FFF2-40B4-BE49-F238E27FC236}">
                <a16:creationId xmlns:a16="http://schemas.microsoft.com/office/drawing/2014/main" id="{DB0E4E48-DC4F-46CE-84DA-3723B13B07FB}"/>
              </a:ext>
            </a:extLst>
          </p:cNvPr>
          <p:cNvSpPr txBox="1">
            <a:spLocks/>
          </p:cNvSpPr>
          <p:nvPr userDrawn="1"/>
        </p:nvSpPr>
        <p:spPr>
          <a:xfrm>
            <a:off x="688975" y="372821"/>
            <a:ext cx="7481888" cy="57815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16598E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6" name="Paralelogramo 15">
            <a:extLst>
              <a:ext uri="{FF2B5EF4-FFF2-40B4-BE49-F238E27FC236}">
                <a16:creationId xmlns:a16="http://schemas.microsoft.com/office/drawing/2014/main" id="{C0D21B37-D021-4347-8485-03C7D9CB3E31}"/>
              </a:ext>
            </a:extLst>
          </p:cNvPr>
          <p:cNvSpPr/>
          <p:nvPr userDrawn="1"/>
        </p:nvSpPr>
        <p:spPr>
          <a:xfrm>
            <a:off x="-5244" y="950977"/>
            <a:ext cx="5749377" cy="108541"/>
          </a:xfrm>
          <a:custGeom>
            <a:avLst/>
            <a:gdLst>
              <a:gd name="connsiteX0" fmla="*/ 0 w 1767840"/>
              <a:gd name="connsiteY0" fmla="*/ 348827 h 348827"/>
              <a:gd name="connsiteX1" fmla="*/ 87207 w 1767840"/>
              <a:gd name="connsiteY1" fmla="*/ 0 h 348827"/>
              <a:gd name="connsiteX2" fmla="*/ 1767840 w 1767840"/>
              <a:gd name="connsiteY2" fmla="*/ 0 h 348827"/>
              <a:gd name="connsiteX3" fmla="*/ 1680633 w 1767840"/>
              <a:gd name="connsiteY3" fmla="*/ 348827 h 348827"/>
              <a:gd name="connsiteX4" fmla="*/ 0 w 1767840"/>
              <a:gd name="connsiteY4" fmla="*/ 348827 h 348827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09513 w 1767840"/>
              <a:gd name="connsiteY3" fmla="*/ 355600 h 355600"/>
              <a:gd name="connsiteX4" fmla="*/ 0 w 1767840"/>
              <a:gd name="connsiteY4" fmla="*/ 348827 h 355600"/>
              <a:gd name="connsiteX0" fmla="*/ 0 w 1767840"/>
              <a:gd name="connsiteY0" fmla="*/ 348827 h 355600"/>
              <a:gd name="connsiteX1" fmla="*/ 87207 w 1767840"/>
              <a:gd name="connsiteY1" fmla="*/ 0 h 355600"/>
              <a:gd name="connsiteX2" fmla="*/ 1767840 w 1767840"/>
              <a:gd name="connsiteY2" fmla="*/ 0 h 355600"/>
              <a:gd name="connsiteX3" fmla="*/ 1626447 w 1767840"/>
              <a:gd name="connsiteY3" fmla="*/ 355600 h 355600"/>
              <a:gd name="connsiteX4" fmla="*/ 0 w 1767840"/>
              <a:gd name="connsiteY4" fmla="*/ 348827 h 355600"/>
              <a:gd name="connsiteX0" fmla="*/ 0 w 1815254"/>
              <a:gd name="connsiteY0" fmla="*/ 355600 h 355600"/>
              <a:gd name="connsiteX1" fmla="*/ 134621 w 1815254"/>
              <a:gd name="connsiteY1" fmla="*/ 0 h 355600"/>
              <a:gd name="connsiteX2" fmla="*/ 1815254 w 1815254"/>
              <a:gd name="connsiteY2" fmla="*/ 0 h 355600"/>
              <a:gd name="connsiteX3" fmla="*/ 1673861 w 1815254"/>
              <a:gd name="connsiteY3" fmla="*/ 355600 h 355600"/>
              <a:gd name="connsiteX4" fmla="*/ 0 w 1815254"/>
              <a:gd name="connsiteY4" fmla="*/ 355600 h 355600"/>
              <a:gd name="connsiteX0" fmla="*/ 846 w 1816100"/>
              <a:gd name="connsiteY0" fmla="*/ 362374 h 362374"/>
              <a:gd name="connsiteX1" fmla="*/ 0 w 1816100"/>
              <a:gd name="connsiteY1" fmla="*/ 0 h 362374"/>
              <a:gd name="connsiteX2" fmla="*/ 1816100 w 1816100"/>
              <a:gd name="connsiteY2" fmla="*/ 6774 h 362374"/>
              <a:gd name="connsiteX3" fmla="*/ 1674707 w 1816100"/>
              <a:gd name="connsiteY3" fmla="*/ 362374 h 362374"/>
              <a:gd name="connsiteX4" fmla="*/ 846 w 1816100"/>
              <a:gd name="connsiteY4" fmla="*/ 362374 h 362374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678093 w 1819486"/>
              <a:gd name="connsiteY3" fmla="*/ 355601 h 355601"/>
              <a:gd name="connsiteX4" fmla="*/ 4232 w 1819486"/>
              <a:gd name="connsiteY4" fmla="*/ 355601 h 355601"/>
              <a:gd name="connsiteX0" fmla="*/ 4232 w 1819486"/>
              <a:gd name="connsiteY0" fmla="*/ 355601 h 355601"/>
              <a:gd name="connsiteX1" fmla="*/ 0 w 1819486"/>
              <a:gd name="connsiteY1" fmla="*/ 0 h 355601"/>
              <a:gd name="connsiteX2" fmla="*/ 1819486 w 1819486"/>
              <a:gd name="connsiteY2" fmla="*/ 1 h 355601"/>
              <a:gd name="connsiteX3" fmla="*/ 1783164 w 1819486"/>
              <a:gd name="connsiteY3" fmla="*/ 108542 h 355601"/>
              <a:gd name="connsiteX4" fmla="*/ 4232 w 1819486"/>
              <a:gd name="connsiteY4" fmla="*/ 355601 h 355601"/>
              <a:gd name="connsiteX0" fmla="*/ 290 w 1821224"/>
              <a:gd name="connsiteY0" fmla="*/ 136940 h 136940"/>
              <a:gd name="connsiteX1" fmla="*/ 1738 w 1821224"/>
              <a:gd name="connsiteY1" fmla="*/ 0 h 136940"/>
              <a:gd name="connsiteX2" fmla="*/ 1821224 w 1821224"/>
              <a:gd name="connsiteY2" fmla="*/ 1 h 136940"/>
              <a:gd name="connsiteX3" fmla="*/ 1784902 w 1821224"/>
              <a:gd name="connsiteY3" fmla="*/ 108542 h 136940"/>
              <a:gd name="connsiteX4" fmla="*/ 290 w 1821224"/>
              <a:gd name="connsiteY4" fmla="*/ 136940 h 136940"/>
              <a:gd name="connsiteX0" fmla="*/ 186 w 1823960"/>
              <a:gd name="connsiteY0" fmla="*/ 114222 h 114222"/>
              <a:gd name="connsiteX1" fmla="*/ 4474 w 1823960"/>
              <a:gd name="connsiteY1" fmla="*/ 0 h 114222"/>
              <a:gd name="connsiteX2" fmla="*/ 1823960 w 1823960"/>
              <a:gd name="connsiteY2" fmla="*/ 1 h 114222"/>
              <a:gd name="connsiteX3" fmla="*/ 1787638 w 1823960"/>
              <a:gd name="connsiteY3" fmla="*/ 108542 h 114222"/>
              <a:gd name="connsiteX4" fmla="*/ 186 w 1823960"/>
              <a:gd name="connsiteY4" fmla="*/ 114222 h 114222"/>
              <a:gd name="connsiteX0" fmla="*/ 1392 w 1819486"/>
              <a:gd name="connsiteY0" fmla="*/ 10570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1392 w 1819486"/>
              <a:gd name="connsiteY4" fmla="*/ 105702 h 108542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7072 w 1819486"/>
              <a:gd name="connsiteY0" fmla="*/ 114221 h 114221"/>
              <a:gd name="connsiteX1" fmla="*/ 0 w 1819486"/>
              <a:gd name="connsiteY1" fmla="*/ 0 h 114221"/>
              <a:gd name="connsiteX2" fmla="*/ 1819486 w 1819486"/>
              <a:gd name="connsiteY2" fmla="*/ 1 h 114221"/>
              <a:gd name="connsiteX3" fmla="*/ 1783164 w 1819486"/>
              <a:gd name="connsiteY3" fmla="*/ 108542 h 114221"/>
              <a:gd name="connsiteX4" fmla="*/ 7072 w 1819486"/>
              <a:gd name="connsiteY4" fmla="*/ 114221 h 114221"/>
              <a:gd name="connsiteX0" fmla="*/ 4232 w 1819486"/>
              <a:gd name="connsiteY0" fmla="*/ 108542 h 108542"/>
              <a:gd name="connsiteX1" fmla="*/ 0 w 1819486"/>
              <a:gd name="connsiteY1" fmla="*/ 0 h 108542"/>
              <a:gd name="connsiteX2" fmla="*/ 1819486 w 1819486"/>
              <a:gd name="connsiteY2" fmla="*/ 1 h 108542"/>
              <a:gd name="connsiteX3" fmla="*/ 1783164 w 1819486"/>
              <a:gd name="connsiteY3" fmla="*/ 108542 h 108542"/>
              <a:gd name="connsiteX4" fmla="*/ 4232 w 1819486"/>
              <a:gd name="connsiteY4" fmla="*/ 108542 h 108542"/>
              <a:gd name="connsiteX0" fmla="*/ 187 w 1815441"/>
              <a:gd name="connsiteY0" fmla="*/ 108541 h 108541"/>
              <a:gd name="connsiteX1" fmla="*/ 4474 w 1815441"/>
              <a:gd name="connsiteY1" fmla="*/ 2838 h 108541"/>
              <a:gd name="connsiteX2" fmla="*/ 1815441 w 1815441"/>
              <a:gd name="connsiteY2" fmla="*/ 0 h 108541"/>
              <a:gd name="connsiteX3" fmla="*/ 1779119 w 1815441"/>
              <a:gd name="connsiteY3" fmla="*/ 108541 h 108541"/>
              <a:gd name="connsiteX4" fmla="*/ 187 w 1815441"/>
              <a:gd name="connsiteY4" fmla="*/ 108541 h 108541"/>
              <a:gd name="connsiteX0" fmla="*/ 1393 w 1816647"/>
              <a:gd name="connsiteY0" fmla="*/ 108541 h 108541"/>
              <a:gd name="connsiteX1" fmla="*/ 0 w 1816647"/>
              <a:gd name="connsiteY1" fmla="*/ 2838 h 108541"/>
              <a:gd name="connsiteX2" fmla="*/ 1816647 w 1816647"/>
              <a:gd name="connsiteY2" fmla="*/ 0 h 108541"/>
              <a:gd name="connsiteX3" fmla="*/ 1780325 w 1816647"/>
              <a:gd name="connsiteY3" fmla="*/ 108541 h 108541"/>
              <a:gd name="connsiteX4" fmla="*/ 1393 w 1816647"/>
              <a:gd name="connsiteY4" fmla="*/ 108541 h 108541"/>
              <a:gd name="connsiteX0" fmla="*/ 3926031 w 5741285"/>
              <a:gd name="connsiteY0" fmla="*/ 108541 h 108541"/>
              <a:gd name="connsiteX1" fmla="*/ 0 w 5741285"/>
              <a:gd name="connsiteY1" fmla="*/ 2838 h 108541"/>
              <a:gd name="connsiteX2" fmla="*/ 5741285 w 5741285"/>
              <a:gd name="connsiteY2" fmla="*/ 0 h 108541"/>
              <a:gd name="connsiteX3" fmla="*/ 5704963 w 5741285"/>
              <a:gd name="connsiteY3" fmla="*/ 108541 h 108541"/>
              <a:gd name="connsiteX4" fmla="*/ 3926031 w 5741285"/>
              <a:gd name="connsiteY4" fmla="*/ 108541 h 108541"/>
              <a:gd name="connsiteX0" fmla="*/ 143 w 5748126"/>
              <a:gd name="connsiteY0" fmla="*/ 103146 h 108541"/>
              <a:gd name="connsiteX1" fmla="*/ 6841 w 5748126"/>
              <a:gd name="connsiteY1" fmla="*/ 2838 h 108541"/>
              <a:gd name="connsiteX2" fmla="*/ 5748126 w 5748126"/>
              <a:gd name="connsiteY2" fmla="*/ 0 h 108541"/>
              <a:gd name="connsiteX3" fmla="*/ 5711804 w 5748126"/>
              <a:gd name="connsiteY3" fmla="*/ 108541 h 108541"/>
              <a:gd name="connsiteX4" fmla="*/ 143 w 5748126"/>
              <a:gd name="connsiteY4" fmla="*/ 103146 h 108541"/>
              <a:gd name="connsiteX0" fmla="*/ 1394 w 5749377"/>
              <a:gd name="connsiteY0" fmla="*/ 103146 h 108541"/>
              <a:gd name="connsiteX1" fmla="*/ 0 w 5749377"/>
              <a:gd name="connsiteY1" fmla="*/ 141 h 108541"/>
              <a:gd name="connsiteX2" fmla="*/ 5749377 w 5749377"/>
              <a:gd name="connsiteY2" fmla="*/ 0 h 108541"/>
              <a:gd name="connsiteX3" fmla="*/ 5713055 w 5749377"/>
              <a:gd name="connsiteY3" fmla="*/ 108541 h 108541"/>
              <a:gd name="connsiteX4" fmla="*/ 1394 w 5749377"/>
              <a:gd name="connsiteY4" fmla="*/ 103146 h 10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9377" h="108541">
                <a:moveTo>
                  <a:pt x="1394" y="103146"/>
                </a:moveTo>
                <a:cubicBezTo>
                  <a:pt x="-17" y="-15388"/>
                  <a:pt x="1411" y="118675"/>
                  <a:pt x="0" y="141"/>
                </a:cubicBezTo>
                <a:lnTo>
                  <a:pt x="5749377" y="0"/>
                </a:lnTo>
                <a:lnTo>
                  <a:pt x="5713055" y="108541"/>
                </a:lnTo>
                <a:lnTo>
                  <a:pt x="1394" y="103146"/>
                </a:lnTo>
                <a:close/>
              </a:path>
            </a:pathLst>
          </a:custGeom>
          <a:solidFill>
            <a:srgbClr val="1C4F8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872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4" r:id="rId2"/>
    <p:sldLayoutId id="2147483705" r:id="rId3"/>
    <p:sldLayoutId id="2147483663" r:id="rId4"/>
    <p:sldLayoutId id="2147483679" r:id="rId5"/>
    <p:sldLayoutId id="2147483682" r:id="rId6"/>
    <p:sldLayoutId id="2147483683" r:id="rId7"/>
    <p:sldLayoutId id="2147483684" r:id="rId8"/>
    <p:sldLayoutId id="2147483685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B220D3-EA5F-4A18-8FD9-FCCED69D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279788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PROCESO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TPTR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A20E04-AEEE-40CB-A407-203405A2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" y="2110590"/>
            <a:ext cx="8733183" cy="34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0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quarter" idx="4294967295"/>
          </p:nvPr>
        </p:nvSpPr>
        <p:spPr>
          <a:xfrm>
            <a:off x="749301" y="2082800"/>
            <a:ext cx="7766050" cy="3822700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En OASISCOM para los POS, el proceso de transferencia de dinero, se realiza de una caja a un banco,  sin tener la necesidad de realizar el traslado en TMOV.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44557" y="199108"/>
            <a:ext cx="7766050" cy="861216"/>
          </a:xfrm>
          <a:prstGeom prst="rect">
            <a:avLst/>
          </a:prstGeom>
        </p:spPr>
        <p:txBody>
          <a:bodyPr/>
          <a:lstStyle/>
          <a:p>
            <a:r>
              <a:rPr lang="es-CO" dirty="0"/>
              <a:t>TRANSFERENCIA DE DINERO</a:t>
            </a:r>
          </a:p>
        </p:txBody>
      </p:sp>
    </p:spTree>
    <p:extLst>
      <p:ext uri="{BB962C8B-B14F-4D97-AF65-F5344CB8AC3E}">
        <p14:creationId xmlns:p14="http://schemas.microsoft.com/office/powerpoint/2010/main" val="423791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BGRU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CC7A79-2755-4AE1-9D4B-0F13692C2C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9215" y="2420387"/>
            <a:ext cx="6842820" cy="29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3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BIMP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79E1FC-2ECD-4B53-97D6-49A2B611A5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4887" y="2380629"/>
            <a:ext cx="687787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BTIM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8D6956-2D35-4B71-8333-927FD63AEC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5" y="2133601"/>
            <a:ext cx="6864764" cy="31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BFOR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6D7CAE-A5B8-4A71-AD35-08EAEB23E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5" y="2093843"/>
            <a:ext cx="7481888" cy="35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BFOR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6D7CAE-A5B8-4A71-AD35-08EAEB23E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5" y="2093843"/>
            <a:ext cx="7481888" cy="35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BPLA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215" y="2197032"/>
            <a:ext cx="7181648" cy="3357562"/>
          </a:xfrm>
        </p:spPr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541ED6-5F5D-4362-B393-BC305336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251"/>
            <a:ext cx="9144000" cy="18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1C4F85"/>
                </a:solidFill>
              </a:rPr>
              <a:t>PARAMETRIZACIÓN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CO" dirty="0"/>
              <a:t>PROGRAMA WVAR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0BABF-1FD5-4321-B511-AC1FFDD0B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EAEB33-4315-4B86-A75A-8D75557D96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574" y="3023553"/>
            <a:ext cx="8136835" cy="21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330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02fa432-6215-4541-85af-3b7ae8b05848">USSZ4SWZ5FZF-5-515</_dlc_DocId>
    <_dlc_DocIdUrl xmlns="002fa432-6215-4541-85af-3b7ae8b05848">
      <Url>https://oasiserp.sharepoint.com/sites/OasisKB/Proceso/_layouts/15/DocIdRedir.aspx?ID=USSZ4SWZ5FZF-5-515</Url>
      <Description>USSZ4SWZ5FZF-5-515</Description>
    </_dlc_DocIdUrl>
    <Responsable xmlns="f96a8c50-0834-4d78-aeef-11b310a3fbf6">
      <UserInfo>
        <DisplayName>MARTHA LILIANA VELÁSQUEZ MORALES</DisplayName>
        <AccountId>316</AccountId>
        <AccountType/>
      </UserInfo>
    </Responsable>
    <Fecha_x0020_Modificacion xmlns="f96a8c50-0834-4d78-aeef-11b310a3fbf6">2019-09-24T05:00:00+00:00</Fecha_x0020_Modificacion>
    <Codigo xmlns="f96a8c50-0834-4d78-aeef-11b310a3fbf6">FO_SIG_05</Codigo>
    <SharedWithUsers xmlns="191b0a18-23ba-4657-9929-31c631cbe4bf">
      <UserInfo>
        <DisplayName/>
        <AccountId xsi:nil="true"/>
        <AccountType/>
      </UserInfo>
    </SharedWithUsers>
    <n032087590ed41e1aaf827f8d9fb3944 xmlns="f96a8c50-0834-4d78-aeef-11b310a3fb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Formato</TermName>
          <TermId xmlns="http://schemas.microsoft.com/office/infopath/2007/PartnerControls">16270b7e-a6f0-49ea-94b4-87a353de1678</TermId>
        </TermInfo>
      </Terms>
    </n032087590ed41e1aaf827f8d9fb3944>
    <TaxCatchAll xmlns="002fa432-6215-4541-85af-3b7ae8b05848">
      <Value>34</Value>
      <Value>30</Value>
      <Value>29</Value>
    </TaxCatchAll>
    <d5dfe5aadf8a4829b4e7e03a5d45194f xmlns="f96a8c50-0834-4d78-aeef-11b310a3fb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e147546e-090e-480e-986e-5c172eda3afe</TermId>
        </TermInfo>
      </Terms>
    </d5dfe5aadf8a4829b4e7e03a5d45194f>
    <Clasificaci_x00f3_n_x0020_de_x0020_la_x0020_informaci_x00f3_n xmlns="f96a8c50-0834-4d78-aeef-11b310a3fbf6">Uso Interno</Clasificaci_x00f3_n_x0020_de_x0020_la_x0020_informaci_x00f3_n>
    <m835856bf5684e5c9e718d896720ee48 xmlns="f96a8c50-0834-4d78-aeef-11b310a3fb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Sistema Integrado de Gestión</TermName>
          <TermId xmlns="http://schemas.microsoft.com/office/infopath/2007/PartnerControls">be4c4fda-d99b-4b8a-a363-2d298ead53fc</TermId>
        </TermInfo>
      </Terms>
    </m835856bf5684e5c9e718d896720ee48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423A6C7C608046BC4D203D95A33C6E" ma:contentTypeVersion="35" ma:contentTypeDescription="Crear nuevo documento." ma:contentTypeScope="" ma:versionID="8b64df5f1f5e291f880bea026969e016">
  <xsd:schema xmlns:xsd="http://www.w3.org/2001/XMLSchema" xmlns:xs="http://www.w3.org/2001/XMLSchema" xmlns:p="http://schemas.microsoft.com/office/2006/metadata/properties" xmlns:ns2="002fa432-6215-4541-85af-3b7ae8b05848" xmlns:ns3="f96a8c50-0834-4d78-aeef-11b310a3fbf6" xmlns:ns4="191b0a18-23ba-4657-9929-31c631cbe4bf" targetNamespace="http://schemas.microsoft.com/office/2006/metadata/properties" ma:root="true" ma:fieldsID="b07f20881b7f9a52ed030f51ed9529a2" ns2:_="" ns3:_="" ns4:_="">
    <xsd:import namespace="002fa432-6215-4541-85af-3b7ae8b05848"/>
    <xsd:import namespace="f96a8c50-0834-4d78-aeef-11b310a3fbf6"/>
    <xsd:import namespace="191b0a18-23ba-4657-9929-31c631cbe4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digo"/>
                <xsd:element ref="ns4:SharedWithUsers" minOccurs="0"/>
                <xsd:element ref="ns4:SharingHintHash" minOccurs="0"/>
                <xsd:element ref="ns3:Responsable"/>
                <xsd:element ref="ns3:Fecha_x0020_Modificacion"/>
                <xsd:element ref="ns2:SharedWithDetails" minOccurs="0"/>
                <xsd:element ref="ns2:TaxCatchAll" minOccurs="0"/>
                <xsd:element ref="ns3:n032087590ed41e1aaf827f8d9fb3944" minOccurs="0"/>
                <xsd:element ref="ns3:m835856bf5684e5c9e718d896720ee48" minOccurs="0"/>
                <xsd:element ref="ns3:d5dfe5aadf8a4829b4e7e03a5d45194f" minOccurs="0"/>
                <xsd:element ref="ns3:MediaServiceMetadata" minOccurs="0"/>
                <xsd:element ref="ns3:MediaServiceFastMetadata" minOccurs="0"/>
                <xsd:element ref="ns3:Clasificaci_x00f3_n_x0020_de_x0020_la_x0020_informaci_x00f3_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fa432-6215-4541-85af-3b7ae8b058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1c79243-4797-4934-992a-957ae280213b}" ma:internalName="TaxCatchAll" ma:showField="CatchAllData" ma:web="002fa432-6215-4541-85af-3b7ae8b058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a8c50-0834-4d78-aeef-11b310a3fbf6" elementFormDefault="qualified">
    <xsd:import namespace="http://schemas.microsoft.com/office/2006/documentManagement/types"/>
    <xsd:import namespace="http://schemas.microsoft.com/office/infopath/2007/PartnerControls"/>
    <xsd:element name="Codigo" ma:index="11" ma:displayName="Codigo" ma:internalName="Codigo">
      <xsd:simpleType>
        <xsd:restriction base="dms:Text">
          <xsd:maxLength value="255"/>
        </xsd:restriction>
      </xsd:simpleType>
    </xsd:element>
    <xsd:element name="Responsable" ma:index="15" ma:displayName="Responsable" ma:list="UserInfo" ma:SharePointGroup="0" ma:internalName="Responsabl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echa_x0020_Modificacion" ma:index="16" ma:displayName="Fecha Modificacion" ma:default="[today]" ma:format="DateOnly" ma:internalName="Fecha_x0020_Modificacion">
      <xsd:simpleType>
        <xsd:restriction base="dms:DateTime"/>
      </xsd:simpleType>
    </xsd:element>
    <xsd:element name="n032087590ed41e1aaf827f8d9fb3944" ma:index="21" ma:taxonomy="true" ma:internalName="n032087590ed41e1aaf827f8d9fb3944" ma:taxonomyFieldName="Tipo_x0020_Documental0" ma:displayName="Tipo Documental" ma:default="" ma:fieldId="{70320875-90ed-41e1-aaf8-27f8d9fb3944}" ma:sspId="dc6e4203-7283-4a3e-89ee-ffe05aed1039" ma:termSetId="1e35a53d-4827-4e0f-9897-3cda568c30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835856bf5684e5c9e718d896720ee48" ma:index="23" ma:taxonomy="true" ma:internalName="m835856bf5684e5c9e718d896720ee48" ma:taxonomyFieldName="Proceso0" ma:displayName="Proceso" ma:default="" ma:fieldId="{6835856b-f568-4e5c-9e71-8d896720ee48}" ma:sspId="dc6e4203-7283-4a3e-89ee-ffe05aed1039" ma:termSetId="256d540e-8266-4e91-8d41-1a91ef7b72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5dfe5aadf8a4829b4e7e03a5d45194f" ma:index="25" nillable="true" ma:taxonomy="true" ma:internalName="d5dfe5aadf8a4829b4e7e03a5d45194f" ma:taxonomyFieldName="Fase0" ma:displayName="Fase" ma:default="" ma:fieldId="{d5dfe5aa-df8a-4829-b4e7-e03a5d45194f}" ma:sspId="dc6e4203-7283-4a3e-89ee-ffe05aed1039" ma:termSetId="18b8a282-4cba-4541-a6c8-cc9e15ce8f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Clasificaci_x00f3_n_x0020_de_x0020_la_x0020_informaci_x00f3_n" ma:index="29" nillable="true" ma:displayName="Clasificación de la información" ma:default="Uso Interno" ma:format="Dropdown" ma:internalName="Clasificaci_x00f3_n_x0020_de_x0020_la_x0020_informaci_x00f3_n">
      <xsd:simpleType>
        <xsd:restriction base="dms:Choice">
          <xsd:enumeration value="Privado"/>
          <xsd:enumeration value="Restringido"/>
          <xsd:enumeration value="Uso Interno"/>
          <xsd:enumeration value="Pública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b0a18-23ba-4657-9929-31c631cbe4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3" nillable="true" ma:displayName="Hash de la sugerencia para compartir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42D79-9325-4BA6-BC82-52E5D516C736}">
  <ds:schemaRefs>
    <ds:schemaRef ds:uri="http://purl.org/dc/dcmitype/"/>
    <ds:schemaRef ds:uri="http://schemas.microsoft.com/office/infopath/2007/PartnerControls"/>
    <ds:schemaRef ds:uri="http://www.w3.org/XML/1998/namespace"/>
    <ds:schemaRef ds:uri="f96a8c50-0834-4d78-aeef-11b310a3fbf6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191b0a18-23ba-4657-9929-31c631cbe4bf"/>
    <ds:schemaRef ds:uri="002fa432-6215-4541-85af-3b7ae8b0584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D48DD6-A3F2-44AE-A451-A9FE4DA624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24CDAE-F30B-4531-A1BA-B1B0CB171CC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FEDCA65-8CCC-444E-B5F0-C647D18A7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2fa432-6215-4541-85af-3b7ae8b05848"/>
    <ds:schemaRef ds:uri="f96a8c50-0834-4d78-aeef-11b310a3fbf6"/>
    <ds:schemaRef ds:uri="191b0a18-23ba-4657-9929-31c631cbe4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70</Words>
  <Application>Microsoft Office PowerPoint</Application>
  <PresentationFormat>Presentación en pantalla (4:3)</PresentationFormat>
  <Paragraphs>38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Maiandra GD</vt:lpstr>
      <vt:lpstr>Diseño personalizado</vt:lpstr>
      <vt:lpstr>WEBINAR</vt:lpstr>
      <vt:lpstr>TRANSFERENCIA DE DINERO</vt:lpstr>
      <vt:lpstr>PARAMETRIZACIÓN</vt:lpstr>
      <vt:lpstr>PARAMETRIZACIÓN</vt:lpstr>
      <vt:lpstr>PARAMETRIZACIÓN</vt:lpstr>
      <vt:lpstr>PARAMETRIZACIÓN</vt:lpstr>
      <vt:lpstr>PARAMETRIZACIÓN</vt:lpstr>
      <vt:lpstr>PARAMETRIZACIÓN</vt:lpstr>
      <vt:lpstr>PARAMETRIZACIÓN</vt:lpstr>
      <vt:lpstr>PROCESO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Presentaciones</dc:title>
  <dc:creator>OasisIT</dc:creator>
  <cp:lastModifiedBy>FRANCY JULIETH MEDINA DAZA</cp:lastModifiedBy>
  <cp:revision>73</cp:revision>
  <dcterms:created xsi:type="dcterms:W3CDTF">2014-10-21T16:58:06Z</dcterms:created>
  <dcterms:modified xsi:type="dcterms:W3CDTF">2019-10-25T15:42:46Z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0x0101009E423A6C7C608046BC4D203D95A33C6E</vt:lpwstr>
  </property>
  <property fmtid="{D5CDD505-2E9C-101B-9397-08002B2CF9AE}" pid="3" name="Estado de la Versión">
    <vt:lpwstr>Actualizada</vt:lpwstr>
  </property>
  <property fmtid="{D5CDD505-2E9C-101B-9397-08002B2CF9AE}" pid="4" name="Version0">
    <vt:r8>2</vt:r8>
  </property>
  <property fmtid="{D5CDD505-2E9C-101B-9397-08002B2CF9AE}" pid="5" name="_dlc_DocIdItemGuid">
    <vt:lpwstr>25e56445-b414-4038-996b-ecfbd4ce9310</vt:lpwstr>
  </property>
  <property fmtid="{D5CDD505-2E9C-101B-9397-08002B2CF9AE}" pid="6" name="Estado">
    <vt:lpwstr>Aprobado</vt:lpwstr>
  </property>
  <property fmtid="{D5CDD505-2E9C-101B-9397-08002B2CF9AE}" pid="7" name="TaxKeyword">
    <vt:lpwstr>3;#Formato|cabc76ab-9ee2-451e-83cd-00401cc3e93c</vt:lpwstr>
  </property>
  <property fmtid="{D5CDD505-2E9C-101B-9397-08002B2CF9AE}" pid="8" name="Tipo Documental">
    <vt:lpwstr>(FO) Formato</vt:lpwstr>
  </property>
  <property fmtid="{D5CDD505-2E9C-101B-9397-08002B2CF9AE}" pid="9" name="Proceso">
    <vt:lpwstr>Gestión de la Calidad (SGC)</vt:lpwstr>
  </property>
  <property fmtid="{D5CDD505-2E9C-101B-9397-08002B2CF9AE}" pid="10" name="Proceso0">
    <vt:lpwstr>29;#Sistema Integrado de Gestión|be4c4fda-d99b-4b8a-a363-2d298ead53fc</vt:lpwstr>
  </property>
  <property fmtid="{D5CDD505-2E9C-101B-9397-08002B2CF9AE}" pid="11" name="TaxKeywordTaxHTField">
    <vt:lpwstr>Formato|cabc76ab-9ee2-451e-83cd-00401cc3e93c</vt:lpwstr>
  </property>
  <property fmtid="{D5CDD505-2E9C-101B-9397-08002B2CF9AE}" pid="12" name="Fase">
    <vt:lpwstr>N/A</vt:lpwstr>
  </property>
  <property fmtid="{D5CDD505-2E9C-101B-9397-08002B2CF9AE}" pid="13" name="Linea Base">
    <vt:lpwstr>;#N/A;#</vt:lpwstr>
  </property>
  <property fmtid="{D5CDD505-2E9C-101B-9397-08002B2CF9AE}" pid="14" name="¿Bajo CM?">
    <vt:lpwstr>No</vt:lpwstr>
  </property>
  <property fmtid="{D5CDD505-2E9C-101B-9397-08002B2CF9AE}" pid="15" name="Fase0">
    <vt:lpwstr>34;#N/A|e147546e-090e-480e-986e-5c172eda3afe</vt:lpwstr>
  </property>
  <property fmtid="{D5CDD505-2E9C-101B-9397-08002B2CF9AE}" pid="16" name="Tipo Documental0">
    <vt:lpwstr>30;#Formato|16270b7e-a6f0-49ea-94b4-87a353de1678</vt:lpwstr>
  </property>
</Properties>
</file>