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C3BB"/>
    <a:srgbClr val="90F0EB"/>
    <a:srgbClr val="C0F6F3"/>
    <a:srgbClr val="6BEBE5"/>
    <a:srgbClr val="4CE4C0"/>
    <a:srgbClr val="F78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B50B7-E265-716D-C54C-D65A9BED8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F10531-6052-1BF3-24DB-74F499E03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B1791E-82E0-D3A7-4800-15622DFD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F26C-9538-4585-B8BB-5802FFDAD8FC}" type="datetimeFigureOut">
              <a:rPr lang="ko-KR" altLang="en-US" smtClean="0"/>
              <a:t>2023-09-30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5FC38-A3DF-E1C7-6A26-FAAEDA65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11F2F-F44F-96BB-FC76-1DC275D1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5085-1A77-4810-B6AE-FA2FAFE7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9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0ACFD-17C4-9C94-EAED-7D1BC7D7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2074E-35A8-459F-5895-26F487ADC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E9E4F-C9C2-A45E-9CBA-C15F4F14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F26C-9538-4585-B8BB-5802FFDAD8FC}" type="datetimeFigureOut">
              <a:rPr lang="ko-KR" altLang="en-US" smtClean="0"/>
              <a:t>2023-09-30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7B0AA-EC5B-7EE6-43B3-D8859030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1693C-9CFF-0D7E-04B0-EE3DF13D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5085-1A77-4810-B6AE-FA2FAFE7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0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346444-3B22-4F04-7C50-FB49D1500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B642FA-326F-A5CC-F427-A5B30A060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7BDE3-B1CC-29DC-3A28-149D63EF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F26C-9538-4585-B8BB-5802FFDAD8FC}" type="datetimeFigureOut">
              <a:rPr lang="ko-KR" altLang="en-US" smtClean="0"/>
              <a:t>2023-09-30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DD8F6-F027-92D1-76A1-08AEDB07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6BCF7-38C0-2B7B-B785-33E1FC85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5085-1A77-4810-B6AE-FA2FAFE7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28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59DF2-84BC-7D67-2FE5-FF117A1C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47D6E-5172-5FBF-4297-8C868EDA6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14934-95CF-11E3-A05D-E825939F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F26C-9538-4585-B8BB-5802FFDAD8FC}" type="datetimeFigureOut">
              <a:rPr lang="ko-KR" altLang="en-US" smtClean="0"/>
              <a:t>2023-09-30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C6BAC-8F93-8491-D9BD-D8C8BAF6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F4ACF-4DDB-0115-481D-6C2882EE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5085-1A77-4810-B6AE-FA2FAFE7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2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72E7-FF46-A5A4-3E81-1E93E9C1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D1638-D9A8-D89E-7540-4F18177F4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3195C-6635-AC7E-EF43-998D83EE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F26C-9538-4585-B8BB-5802FFDAD8FC}" type="datetimeFigureOut">
              <a:rPr lang="ko-KR" altLang="en-US" smtClean="0"/>
              <a:t>2023-09-30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E0CE39-5F06-E5C2-9B32-B3DF2EEE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57E04-E1AD-0915-02E4-93F3B55B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5085-1A77-4810-B6AE-FA2FAFE7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0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D306F-7E69-7060-D254-DCC901BC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B5727-4A7A-D929-CBF2-5BE0FE831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2926D0-C3BE-8595-1C79-76CDADAA6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35FF7B-DC18-853C-C144-CDFB0241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F26C-9538-4585-B8BB-5802FFDAD8FC}" type="datetimeFigureOut">
              <a:rPr lang="ko-KR" altLang="en-US" smtClean="0"/>
              <a:t>2023-09-30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3193B-CE69-08AC-CF6F-4B2ADC49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F92265-CF8B-5AB0-BE4D-C605FC5B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5085-1A77-4810-B6AE-FA2FAFE7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4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C673-DEDC-1912-E3A4-B12AE6C5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26058-D3B0-BB8D-ADA8-19D666573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879772-07F6-CCFB-7513-FAF764FD6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AA363F-5C90-90B7-B711-C977DE8DE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5DDD80-7667-25AD-8BE8-9CEE870CA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2D60D2-8600-782E-512C-2600F6CE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F26C-9538-4585-B8BB-5802FFDAD8FC}" type="datetimeFigureOut">
              <a:rPr lang="ko-KR" altLang="en-US" smtClean="0"/>
              <a:t>2023-09-30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965CCD-40F7-DCAE-993F-EBE41906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846108-A72B-D7B1-66CC-46D84499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5085-1A77-4810-B6AE-FA2FAFE7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3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46C29-E733-DBBF-4AB1-02DDD056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05B9FF-75B8-CD5D-DEAF-4AB5FD57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F26C-9538-4585-B8BB-5802FFDAD8FC}" type="datetimeFigureOut">
              <a:rPr lang="ko-KR" altLang="en-US" smtClean="0"/>
              <a:t>2023-09-30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69F0DF-1489-7B83-0432-7F06A599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230EE2-AC52-BCEC-AC93-3977F6AD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5085-1A77-4810-B6AE-FA2FAFE7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79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335C16-1B55-E88F-F689-DE0CBC43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F26C-9538-4585-B8BB-5802FFDAD8FC}" type="datetimeFigureOut">
              <a:rPr lang="ko-KR" altLang="en-US" smtClean="0"/>
              <a:t>2023-09-30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BEF85A-A347-4D83-5D3B-AB316C28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9BD2B9-2516-EEFB-56AD-EC611838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5085-1A77-4810-B6AE-FA2FAFE7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3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36B03-6C6D-A7DA-3F88-B89C458E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1D00A-35C5-CF3C-60BE-77C741F5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04669E-0661-2AA1-D6C2-3CF8649FA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BEA36-A3AC-0EC8-61A0-BD5B7D87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F26C-9538-4585-B8BB-5802FFDAD8FC}" type="datetimeFigureOut">
              <a:rPr lang="ko-KR" altLang="en-US" smtClean="0"/>
              <a:t>2023-09-30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A9B125-1FF7-88F3-1713-1B202EAD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348F8-7B71-696C-4208-75AB70A5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5085-1A77-4810-B6AE-FA2FAFE7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07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8B228-E8B0-130D-F7C0-D6D22CDC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0F39A6-21B8-A600-7372-CA31FE770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F52231-5155-5F0A-3277-AB8BB50CE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8A30F3-645D-DBA1-1F4B-DBE6D983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F26C-9538-4585-B8BB-5802FFDAD8FC}" type="datetimeFigureOut">
              <a:rPr lang="ko-KR" altLang="en-US" smtClean="0"/>
              <a:t>2023-09-30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9849C-0D33-2A5C-7DBD-A2E3C0A1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D75993-1203-6F39-CF9C-24379033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5085-1A77-4810-B6AE-FA2FAFE7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1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F58B2E-8777-E2AA-8F32-5DF672BD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2B3CEB-0B05-F950-8A66-5CD15E0AB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C61CD-28D6-E1D4-0581-47C739F4B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5F26C-9538-4585-B8BB-5802FFDAD8FC}" type="datetimeFigureOut">
              <a:rPr lang="ko-KR" altLang="en-US" smtClean="0"/>
              <a:t>2023-09-30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5D96A8-5D26-26F1-1929-E01E870E0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8EB59-15BD-F07E-4F57-AACD99100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5085-1A77-4810-B6AE-FA2FAFE7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corner/onkbamknephmfkcbgegadepncekiadae" TargetMode="External"/><Relationship Id="rId2" Type="http://schemas.openxmlformats.org/officeDocument/2006/relationships/hyperlink" Target="https://corner.danc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7838A-B321-2F4B-1F5D-B8BD42978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49260"/>
            <a:ext cx="9144000" cy="1071563"/>
          </a:xfrm>
        </p:spPr>
        <p:txBody>
          <a:bodyPr/>
          <a:lstStyle/>
          <a:p>
            <a:r>
              <a:rPr lang="ko-KR" altLang="en-US" b="1" dirty="0" err="1"/>
              <a:t>리액션</a:t>
            </a:r>
            <a:r>
              <a:rPr lang="ko-KR" altLang="en-US" b="1" dirty="0"/>
              <a:t> 플랫폼</a:t>
            </a:r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C819AEDF-91B5-888B-C4EA-334704A8B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64" y="1530289"/>
            <a:ext cx="5885844" cy="202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5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BDA9288-2E65-70D9-F812-78EAFF212C2B}"/>
              </a:ext>
            </a:extLst>
          </p:cNvPr>
          <p:cNvSpPr/>
          <p:nvPr/>
        </p:nvSpPr>
        <p:spPr>
          <a:xfrm rot="5400000">
            <a:off x="5610816" y="3062093"/>
            <a:ext cx="629137" cy="310579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955F72-AC1F-480F-94D3-6A213A5C172D}"/>
              </a:ext>
            </a:extLst>
          </p:cNvPr>
          <p:cNvSpPr/>
          <p:nvPr/>
        </p:nvSpPr>
        <p:spPr>
          <a:xfrm>
            <a:off x="0" y="0"/>
            <a:ext cx="12192000" cy="43355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E7F555-24C8-995F-025B-25625D18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Pain Point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73DC8-9F13-0381-AA64-258237A2E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1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/>
              <a:t>댓글을 운영하지 않는 웹 페이지에 댓글을 달 수 없음</a:t>
            </a:r>
            <a:endParaRPr lang="en-US" altLang="ko-KR" sz="24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C883233-BFCC-5535-C479-D2C75A966CA3}"/>
              </a:ext>
            </a:extLst>
          </p:cNvPr>
          <p:cNvSpPr/>
          <p:nvPr/>
        </p:nvSpPr>
        <p:spPr>
          <a:xfrm>
            <a:off x="2180492" y="1547446"/>
            <a:ext cx="4994030" cy="891076"/>
          </a:xfrm>
          <a:prstGeom prst="ellipse">
            <a:avLst/>
          </a:prstGeom>
          <a:noFill/>
          <a:ln w="98425">
            <a:solidFill>
              <a:srgbClr val="1BC3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화살표: 위로 굽음 4">
            <a:extLst>
              <a:ext uri="{FF2B5EF4-FFF2-40B4-BE49-F238E27FC236}">
                <a16:creationId xmlns:a16="http://schemas.microsoft.com/office/drawing/2014/main" id="{F0AB86FA-6E7B-EDDA-CB65-D6D4C0A5C1FD}"/>
              </a:ext>
            </a:extLst>
          </p:cNvPr>
          <p:cNvSpPr/>
          <p:nvPr/>
        </p:nvSpPr>
        <p:spPr>
          <a:xfrm rot="5400000">
            <a:off x="3880335" y="2611926"/>
            <a:ext cx="1101543" cy="773294"/>
          </a:xfrm>
          <a:prstGeom prst="bentUpArrow">
            <a:avLst>
              <a:gd name="adj1" fmla="val 31064"/>
              <a:gd name="adj2" fmla="val 41676"/>
              <a:gd name="adj3" fmla="val 43192"/>
            </a:avLst>
          </a:prstGeom>
          <a:solidFill>
            <a:srgbClr val="1BC3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14638A5-F828-6BF5-E39C-8CB3D45E4208}"/>
              </a:ext>
            </a:extLst>
          </p:cNvPr>
          <p:cNvSpPr txBox="1">
            <a:spLocks/>
          </p:cNvSpPr>
          <p:nvPr/>
        </p:nvSpPr>
        <p:spPr>
          <a:xfrm>
            <a:off x="5017477" y="2960078"/>
            <a:ext cx="6453554" cy="1471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Netflix, Disney+ </a:t>
            </a:r>
            <a:r>
              <a:rPr lang="ko-KR" altLang="en-US" sz="1800" dirty="0"/>
              <a:t>와 같은 </a:t>
            </a:r>
            <a:r>
              <a:rPr lang="en-US" altLang="ko-KR" sz="1800" dirty="0"/>
              <a:t>OTT </a:t>
            </a:r>
            <a:r>
              <a:rPr lang="ko-KR" altLang="en-US" sz="1800" dirty="0"/>
              <a:t>서비스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Samsung, Apple, Gucci, Adidas </a:t>
            </a:r>
            <a:r>
              <a:rPr lang="ko-KR" altLang="en-US" sz="1800" dirty="0"/>
              <a:t>등 브랜드 스토어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wiki, </a:t>
            </a:r>
            <a:r>
              <a:rPr lang="ko-KR" altLang="en-US" sz="1800" dirty="0"/>
              <a:t>나무위키 등 네트워크가 활성화된 사이트</a:t>
            </a:r>
            <a:endParaRPr lang="en-US" altLang="ko-KR" sz="18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4693D0B-C610-C19C-A807-DE3A9E1FC106}"/>
              </a:ext>
            </a:extLst>
          </p:cNvPr>
          <p:cNvSpPr txBox="1">
            <a:spLocks/>
          </p:cNvSpPr>
          <p:nvPr/>
        </p:nvSpPr>
        <p:spPr>
          <a:xfrm>
            <a:off x="679938" y="5272941"/>
            <a:ext cx="10515600" cy="110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/>
              <a:t>웹페이지와 댓글을 분리</a:t>
            </a:r>
            <a:endParaRPr lang="en-US" altLang="ko-KR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/>
              <a:t>웹페이지 리소스를 활용한 </a:t>
            </a:r>
            <a:r>
              <a:rPr lang="ko-KR" altLang="en-US" sz="2400" dirty="0" err="1"/>
              <a:t>리액션</a:t>
            </a:r>
            <a:r>
              <a:rPr lang="ko-KR" altLang="en-US" sz="2400" dirty="0"/>
              <a:t> 플랫폼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BE8DD-3060-BDC7-AC4F-65D6E9EF1244}"/>
              </a:ext>
            </a:extLst>
          </p:cNvPr>
          <p:cNvSpPr txBox="1"/>
          <p:nvPr/>
        </p:nvSpPr>
        <p:spPr>
          <a:xfrm>
            <a:off x="3171302" y="3068239"/>
            <a:ext cx="773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예시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5D32BF3-0ECE-99BA-8321-294350C32E9D}"/>
              </a:ext>
            </a:extLst>
          </p:cNvPr>
          <p:cNvSpPr/>
          <p:nvPr/>
        </p:nvSpPr>
        <p:spPr>
          <a:xfrm>
            <a:off x="6682154" y="5599149"/>
            <a:ext cx="1125415" cy="745273"/>
          </a:xfrm>
          <a:prstGeom prst="ellipse">
            <a:avLst/>
          </a:prstGeom>
          <a:noFill/>
          <a:ln w="98425">
            <a:solidFill>
              <a:srgbClr val="1BC3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C1B57959-F44A-0335-3784-6529FA08CCC5}"/>
              </a:ext>
            </a:extLst>
          </p:cNvPr>
          <p:cNvSpPr/>
          <p:nvPr/>
        </p:nvSpPr>
        <p:spPr>
          <a:xfrm rot="5400000">
            <a:off x="7659405" y="6102374"/>
            <a:ext cx="411045" cy="773294"/>
          </a:xfrm>
          <a:prstGeom prst="bentUpArrow">
            <a:avLst>
              <a:gd name="adj1" fmla="val 37354"/>
              <a:gd name="adj2" fmla="val 50000"/>
              <a:gd name="adj3" fmla="val 50000"/>
            </a:avLst>
          </a:prstGeom>
          <a:solidFill>
            <a:srgbClr val="1BC3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4F7550B-6476-0D52-CE89-2D98E15C91A8}"/>
              </a:ext>
            </a:extLst>
          </p:cNvPr>
          <p:cNvSpPr txBox="1">
            <a:spLocks/>
          </p:cNvSpPr>
          <p:nvPr/>
        </p:nvSpPr>
        <p:spPr>
          <a:xfrm>
            <a:off x="8251575" y="6328991"/>
            <a:ext cx="2203008" cy="41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좋아요</a:t>
            </a:r>
            <a:r>
              <a:rPr lang="en-US" altLang="ko-KR" sz="2000" dirty="0"/>
              <a:t>, </a:t>
            </a:r>
            <a:r>
              <a:rPr lang="ko-KR" altLang="en-US" sz="2000" dirty="0"/>
              <a:t>댓글</a:t>
            </a:r>
            <a:endParaRPr lang="en-US" altLang="ko-KR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8C58A-8DF7-619D-E9DA-A08DA80B8F49}"/>
              </a:ext>
            </a:extLst>
          </p:cNvPr>
          <p:cNvSpPr txBox="1"/>
          <p:nvPr/>
        </p:nvSpPr>
        <p:spPr>
          <a:xfrm>
            <a:off x="5551089" y="4419297"/>
            <a:ext cx="773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결론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030341-1F11-B300-334A-7E59A3CE6F20}"/>
              </a:ext>
            </a:extLst>
          </p:cNvPr>
          <p:cNvSpPr txBox="1"/>
          <p:nvPr/>
        </p:nvSpPr>
        <p:spPr>
          <a:xfrm>
            <a:off x="6775938" y="6370704"/>
            <a:ext cx="937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42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320A23-0829-9F3D-27F6-EFCDE1331F7C}"/>
              </a:ext>
            </a:extLst>
          </p:cNvPr>
          <p:cNvSpPr/>
          <p:nvPr/>
        </p:nvSpPr>
        <p:spPr>
          <a:xfrm>
            <a:off x="0" y="2353764"/>
            <a:ext cx="12192000" cy="3179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BB3CC8-86E0-8182-5EC5-539CCA19BB11}"/>
              </a:ext>
            </a:extLst>
          </p:cNvPr>
          <p:cNvSpPr/>
          <p:nvPr/>
        </p:nvSpPr>
        <p:spPr>
          <a:xfrm>
            <a:off x="267897" y="3351047"/>
            <a:ext cx="5474677" cy="995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3AAF88-EE4F-9A2B-B6FF-0980F1A616A6}"/>
              </a:ext>
            </a:extLst>
          </p:cNvPr>
          <p:cNvSpPr/>
          <p:nvPr/>
        </p:nvSpPr>
        <p:spPr>
          <a:xfrm>
            <a:off x="6590000" y="3351047"/>
            <a:ext cx="5474677" cy="995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96CD42-3957-BE0D-8377-3C96200C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SNS + </a:t>
            </a:r>
            <a:r>
              <a:rPr lang="ko-KR" altLang="en-US" b="1" dirty="0"/>
              <a:t>웹페이지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8BCD1-973F-1A21-9FDA-7A0F82A18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3" y="1740956"/>
            <a:ext cx="11782967" cy="7886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/>
              <a:t>아무도 소유하지 않은 웹페이지를 활용하여</a:t>
            </a:r>
            <a:r>
              <a:rPr lang="en-US" altLang="ko-KR" sz="2400" dirty="0"/>
              <a:t>, SNS</a:t>
            </a:r>
            <a:r>
              <a:rPr lang="ko-KR" altLang="en-US" sz="2400" dirty="0"/>
              <a:t>를 만드는 것이 목적</a:t>
            </a: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82E52-68C1-451A-F857-8CB9D7B610A4}"/>
              </a:ext>
            </a:extLst>
          </p:cNvPr>
          <p:cNvSpPr txBox="1"/>
          <p:nvPr/>
        </p:nvSpPr>
        <p:spPr>
          <a:xfrm>
            <a:off x="6250465" y="364748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2400" dirty="0"/>
              <a:t>웹페이지가 게시글처럼 작동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3B5FB-0991-5500-907C-3872BC6D4D56}"/>
              </a:ext>
            </a:extLst>
          </p:cNvPr>
          <p:cNvSpPr txBox="1"/>
          <p:nvPr/>
        </p:nvSpPr>
        <p:spPr>
          <a:xfrm>
            <a:off x="-152828" y="361189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2400" dirty="0"/>
              <a:t>자체 보유 게시물</a:t>
            </a:r>
            <a:r>
              <a:rPr lang="en-US" altLang="ko-KR" sz="2400" dirty="0"/>
              <a:t>(</a:t>
            </a:r>
            <a:r>
              <a:rPr lang="ko-KR" altLang="en-US" sz="2400" dirty="0"/>
              <a:t>글</a:t>
            </a:r>
            <a:r>
              <a:rPr lang="en-US" altLang="ko-KR" sz="2400" dirty="0"/>
              <a:t>, </a:t>
            </a:r>
            <a:r>
              <a:rPr lang="ko-KR" altLang="en-US" sz="2400" dirty="0"/>
              <a:t>영상 등</a:t>
            </a:r>
            <a:r>
              <a:rPr lang="en-US" altLang="ko-KR" sz="2400" dirty="0"/>
              <a:t>)</a:t>
            </a:r>
            <a:r>
              <a:rPr lang="ko-KR" altLang="en-US" sz="2400" dirty="0"/>
              <a:t> 존재</a:t>
            </a:r>
            <a:endParaRPr lang="en-US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E8F64F-E397-E626-16E3-3978276F707E}"/>
              </a:ext>
            </a:extLst>
          </p:cNvPr>
          <p:cNvSpPr txBox="1"/>
          <p:nvPr/>
        </p:nvSpPr>
        <p:spPr>
          <a:xfrm>
            <a:off x="267897" y="2723458"/>
            <a:ext cx="54018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ko-KR" sz="2800" b="1" dirty="0" err="1"/>
              <a:t>facebook</a:t>
            </a:r>
            <a:r>
              <a:rPr lang="en-US" altLang="ko-KR" sz="2800" b="1" dirty="0"/>
              <a:t>, twitter, </a:t>
            </a:r>
            <a:r>
              <a:rPr lang="en-US" altLang="ko-KR" sz="2800" b="1" dirty="0" err="1"/>
              <a:t>youtube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등</a:t>
            </a:r>
            <a:endParaRPr lang="en-US" altLang="ko-KR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C80FF-5ED6-3F22-4BE1-FC304B4DE49E}"/>
              </a:ext>
            </a:extLst>
          </p:cNvPr>
          <p:cNvSpPr txBox="1"/>
          <p:nvPr/>
        </p:nvSpPr>
        <p:spPr>
          <a:xfrm>
            <a:off x="1652954" y="4737305"/>
            <a:ext cx="9230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2400" dirty="0"/>
              <a:t>네트워킹을 가능하게 하는 것</a:t>
            </a:r>
            <a:r>
              <a:rPr lang="en-US" altLang="ko-KR" sz="2400" dirty="0"/>
              <a:t>: </a:t>
            </a:r>
            <a:r>
              <a:rPr lang="ko-KR" altLang="en-US" sz="2400" dirty="0"/>
              <a:t>댓글</a:t>
            </a:r>
            <a:r>
              <a:rPr lang="en-US" altLang="ko-KR" sz="2400" dirty="0"/>
              <a:t>, </a:t>
            </a:r>
            <a:r>
              <a:rPr lang="ko-KR" altLang="en-US" sz="2400" dirty="0"/>
              <a:t>좋아요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팔로우</a:t>
            </a:r>
            <a:r>
              <a:rPr lang="ko-KR" altLang="en-US" sz="2400" dirty="0"/>
              <a:t> 등 </a:t>
            </a:r>
            <a:endParaRPr lang="en-US" altLang="ko-KR" sz="2400" dirty="0"/>
          </a:p>
        </p:txBody>
      </p:sp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795F785D-7541-E4C7-6D1B-6E56A8423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749" y="2707979"/>
            <a:ext cx="1948412" cy="6705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52EAB2-F1B9-D479-C3DA-E7CA5AAEE208}"/>
              </a:ext>
            </a:extLst>
          </p:cNvPr>
          <p:cNvSpPr txBox="1"/>
          <p:nvPr/>
        </p:nvSpPr>
        <p:spPr>
          <a:xfrm>
            <a:off x="5851007" y="3673446"/>
            <a:ext cx="623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VS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2CBE7F-D157-AA54-001B-0AA4DF0F88A1}"/>
              </a:ext>
            </a:extLst>
          </p:cNvPr>
          <p:cNvSpPr txBox="1"/>
          <p:nvPr/>
        </p:nvSpPr>
        <p:spPr>
          <a:xfrm>
            <a:off x="856430" y="5921053"/>
            <a:ext cx="10428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2400" dirty="0"/>
              <a:t>웹페이지에 네트워킹 요소를 더해</a:t>
            </a:r>
            <a:r>
              <a:rPr lang="en-US" altLang="ko-KR" sz="2400" dirty="0"/>
              <a:t>, </a:t>
            </a:r>
            <a:r>
              <a:rPr lang="ko-KR" altLang="en-US" sz="2400" dirty="0"/>
              <a:t>추가 네트워크 형성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0199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6CD42-3957-BE0D-8377-3C96200C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아이템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8BCD1-973F-1A21-9FDA-7A0F82A18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838" y="2130424"/>
            <a:ext cx="9384322" cy="7886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b="1" dirty="0"/>
              <a:t>초기단계</a:t>
            </a:r>
            <a:r>
              <a:rPr lang="en-US" altLang="ko-KR" sz="2400" b="1" dirty="0"/>
              <a:t>:</a:t>
            </a:r>
            <a:r>
              <a:rPr lang="en-US" altLang="ko-KR" sz="2400" dirty="0"/>
              <a:t> chrome </a:t>
            </a:r>
            <a:r>
              <a:rPr lang="ko-KR" altLang="en-US" sz="2400" dirty="0"/>
              <a:t>브라우저에서 작동하는 </a:t>
            </a:r>
            <a:r>
              <a:rPr lang="en-US" altLang="ko-KR" sz="2400" dirty="0"/>
              <a:t>SNS</a:t>
            </a:r>
            <a:r>
              <a:rPr lang="ko-KR" altLang="en-US" sz="2400" dirty="0"/>
              <a:t>형 </a:t>
            </a:r>
            <a:r>
              <a:rPr lang="ko-KR" altLang="en-US" sz="2400" dirty="0" err="1"/>
              <a:t>댓글창</a:t>
            </a:r>
            <a:endParaRPr lang="en-US" altLang="ko-KR" sz="2400" dirty="0"/>
          </a:p>
          <a:p>
            <a:pPr marL="0" indent="0" algn="ctr">
              <a:buNone/>
            </a:pPr>
            <a:endParaRPr lang="en-US" altLang="ko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D84E1-FD27-C733-482C-CF2CFFC64E08}"/>
              </a:ext>
            </a:extLst>
          </p:cNvPr>
          <p:cNvSpPr txBox="1"/>
          <p:nvPr/>
        </p:nvSpPr>
        <p:spPr>
          <a:xfrm>
            <a:off x="3692768" y="5379970"/>
            <a:ext cx="5404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2400" b="1" dirty="0"/>
              <a:t>최종단계</a:t>
            </a:r>
            <a:r>
              <a:rPr lang="en-US" altLang="ko-KR" sz="2400" b="1" dirty="0"/>
              <a:t>: </a:t>
            </a:r>
            <a:r>
              <a:rPr lang="ko-KR" altLang="en-US" sz="2400" dirty="0"/>
              <a:t>자체</a:t>
            </a:r>
            <a:r>
              <a:rPr lang="ko-KR" altLang="en-US" sz="2400" b="1" dirty="0"/>
              <a:t> </a:t>
            </a:r>
            <a:r>
              <a:rPr lang="en-US" altLang="ko-KR" sz="2400" dirty="0"/>
              <a:t>SNS</a:t>
            </a:r>
            <a:r>
              <a:rPr lang="ko-KR" altLang="en-US" sz="2400" dirty="0"/>
              <a:t>형 브라우저 </a:t>
            </a:r>
            <a:endParaRPr lang="en-US" altLang="ko-KR" sz="24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51233C0-12BD-5549-708D-E50662FD671C}"/>
              </a:ext>
            </a:extLst>
          </p:cNvPr>
          <p:cNvSpPr txBox="1">
            <a:spLocks/>
          </p:cNvSpPr>
          <p:nvPr/>
        </p:nvSpPr>
        <p:spPr>
          <a:xfrm>
            <a:off x="2069124" y="3223846"/>
            <a:ext cx="8447750" cy="1546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400" b="1" dirty="0"/>
              <a:t>중간단계</a:t>
            </a:r>
            <a:r>
              <a:rPr lang="en-US" altLang="ko-KR" sz="2400" b="1" dirty="0"/>
              <a:t>:</a:t>
            </a:r>
            <a:r>
              <a:rPr lang="en-US" altLang="ko-KR" sz="2400" dirty="0"/>
              <a:t> </a:t>
            </a:r>
            <a:r>
              <a:rPr lang="ko-KR" altLang="en-US" sz="2400" dirty="0"/>
              <a:t>데이터를 활용한 웹페이지 추천 서비스 </a:t>
            </a:r>
            <a:endParaRPr lang="en-US" altLang="ko-KR" sz="2400" dirty="0"/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400" dirty="0"/>
              <a:t>및 웹페이지 외 댓글 조회 가능 기능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262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D2F110-0C44-047D-B9E8-8B637FFC30C9}"/>
              </a:ext>
            </a:extLst>
          </p:cNvPr>
          <p:cNvSpPr/>
          <p:nvPr/>
        </p:nvSpPr>
        <p:spPr>
          <a:xfrm>
            <a:off x="0" y="0"/>
            <a:ext cx="12192000" cy="3645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D68168-7240-863B-585C-D3638643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MVP (</a:t>
            </a:r>
            <a:r>
              <a:rPr lang="ko-KR" altLang="en-US" b="1" dirty="0"/>
              <a:t>초기단계 프로토타입</a:t>
            </a:r>
            <a:r>
              <a:rPr lang="en-US" altLang="ko-KR" b="1" dirty="0"/>
              <a:t>) </a:t>
            </a:r>
            <a:r>
              <a:rPr lang="ko-KR" altLang="en-US" b="1" dirty="0"/>
              <a:t>개발 완료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917BA-12F3-CB9E-BE72-186E419D57A0}"/>
              </a:ext>
            </a:extLst>
          </p:cNvPr>
          <p:cNvSpPr txBox="1"/>
          <p:nvPr/>
        </p:nvSpPr>
        <p:spPr>
          <a:xfrm>
            <a:off x="501160" y="4717428"/>
            <a:ext cx="11189677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/>
              <a:t>개발한</a:t>
            </a:r>
            <a:r>
              <a:rPr lang="en-US" altLang="ko-KR" sz="2000" dirty="0"/>
              <a:t> </a:t>
            </a:r>
            <a:r>
              <a:rPr lang="ko-KR" altLang="en-US" sz="2000" dirty="0"/>
              <a:t>웹페이지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hlinkClick r:id="rId2"/>
              </a:rPr>
              <a:t>https://corner.dance</a:t>
            </a:r>
            <a:r>
              <a:rPr lang="en-US" altLang="ko-KR" sz="20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/>
              <a:t>chrome extension </a:t>
            </a:r>
            <a:r>
              <a:rPr lang="ko-KR" altLang="en-US" sz="2000" dirty="0"/>
              <a:t>설치 사이트</a:t>
            </a:r>
            <a:r>
              <a:rPr lang="en-US" altLang="ko-KR" sz="2000" dirty="0"/>
              <a:t> </a:t>
            </a:r>
            <a:r>
              <a:rPr lang="en-US" altLang="ko-KR" sz="2000" dirty="0">
                <a:hlinkClick r:id="rId3"/>
              </a:rPr>
              <a:t>https://chrome.google.com/webstore/detail/corner/onkbamknephmfkcbgegadepncekiadae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EEB7D-AAC9-4DEE-E89E-F141F3558238}"/>
              </a:ext>
            </a:extLst>
          </p:cNvPr>
          <p:cNvSpPr txBox="1"/>
          <p:nvPr/>
        </p:nvSpPr>
        <p:spPr>
          <a:xfrm>
            <a:off x="1444136" y="3981953"/>
            <a:ext cx="93037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/>
              <a:t>chrome extension</a:t>
            </a:r>
            <a:r>
              <a:rPr lang="ko-KR" altLang="en-US" sz="2800" dirty="0"/>
              <a:t>으로 </a:t>
            </a:r>
            <a:r>
              <a:rPr lang="en-US" altLang="ko-KR" sz="2800" dirty="0"/>
              <a:t>side panel</a:t>
            </a:r>
            <a:r>
              <a:rPr lang="ko-KR" altLang="en-US" sz="2800" dirty="0"/>
              <a:t>을 활용하여 개발 완료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58768-29B8-081C-C04E-70CB55142B22}"/>
              </a:ext>
            </a:extLst>
          </p:cNvPr>
          <p:cNvSpPr txBox="1"/>
          <p:nvPr/>
        </p:nvSpPr>
        <p:spPr>
          <a:xfrm>
            <a:off x="1619981" y="1914534"/>
            <a:ext cx="93037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/>
              <a:t>웹페이지에 댓글 쓰는 기능과 </a:t>
            </a:r>
            <a:r>
              <a:rPr lang="en-US" altLang="ko-KR" sz="2800" dirty="0"/>
              <a:t>SNS</a:t>
            </a:r>
            <a:r>
              <a:rPr lang="ko-KR" altLang="en-US" sz="2800" dirty="0"/>
              <a:t> </a:t>
            </a:r>
            <a:r>
              <a:rPr lang="en-US" altLang="ko-KR" sz="2800" dirty="0"/>
              <a:t>feature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0802EE-5D05-E700-2453-B310E8F9F670}"/>
              </a:ext>
            </a:extLst>
          </p:cNvPr>
          <p:cNvSpPr txBox="1"/>
          <p:nvPr/>
        </p:nvSpPr>
        <p:spPr>
          <a:xfrm>
            <a:off x="7256584" y="267598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/>
              <a:t>팔로우</a:t>
            </a:r>
            <a:r>
              <a:rPr lang="en-US" altLang="ko-KR" sz="2400" dirty="0"/>
              <a:t>, </a:t>
            </a:r>
            <a:r>
              <a:rPr lang="ko-KR" altLang="en-US" sz="2400" dirty="0"/>
              <a:t>해시태그</a:t>
            </a:r>
            <a:r>
              <a:rPr lang="en-US" altLang="ko-KR" sz="2400" dirty="0"/>
              <a:t>, </a:t>
            </a:r>
            <a:r>
              <a:rPr lang="ko-KR" altLang="en-US" sz="2400" dirty="0"/>
              <a:t>좋아요</a:t>
            </a:r>
            <a:endParaRPr lang="en-US" altLang="ko-KR" sz="2400" dirty="0"/>
          </a:p>
        </p:txBody>
      </p:sp>
      <p:sp>
        <p:nvSpPr>
          <p:cNvPr id="10" name="화살표: 위로 굽음 9">
            <a:extLst>
              <a:ext uri="{FF2B5EF4-FFF2-40B4-BE49-F238E27FC236}">
                <a16:creationId xmlns:a16="http://schemas.microsoft.com/office/drawing/2014/main" id="{E193452C-950A-633E-9D70-6438803A1704}"/>
              </a:ext>
            </a:extLst>
          </p:cNvPr>
          <p:cNvSpPr/>
          <p:nvPr/>
        </p:nvSpPr>
        <p:spPr>
          <a:xfrm rot="5400000">
            <a:off x="7892641" y="2587671"/>
            <a:ext cx="609653" cy="509740"/>
          </a:xfrm>
          <a:prstGeom prst="bentUpArrow">
            <a:avLst>
              <a:gd name="adj1" fmla="val 30454"/>
              <a:gd name="adj2" fmla="val 50000"/>
              <a:gd name="adj3" fmla="val 50000"/>
            </a:avLst>
          </a:prstGeom>
          <a:solidFill>
            <a:srgbClr val="1BC3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C28FD59-7F12-456D-6A26-67533A2169ED}"/>
              </a:ext>
            </a:extLst>
          </p:cNvPr>
          <p:cNvSpPr/>
          <p:nvPr/>
        </p:nvSpPr>
        <p:spPr>
          <a:xfrm>
            <a:off x="7537938" y="1837149"/>
            <a:ext cx="2168769" cy="745273"/>
          </a:xfrm>
          <a:prstGeom prst="ellipse">
            <a:avLst/>
          </a:prstGeom>
          <a:noFill/>
          <a:ln w="98425">
            <a:solidFill>
              <a:srgbClr val="1BC3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42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4D4646-445D-37AD-1370-2D7136B38829}"/>
              </a:ext>
            </a:extLst>
          </p:cNvPr>
          <p:cNvSpPr/>
          <p:nvPr/>
        </p:nvSpPr>
        <p:spPr>
          <a:xfrm>
            <a:off x="6441831" y="3203639"/>
            <a:ext cx="4671646" cy="19093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D9F86C-4251-8A30-7745-12974F82BEE0}"/>
              </a:ext>
            </a:extLst>
          </p:cNvPr>
          <p:cNvSpPr/>
          <p:nvPr/>
        </p:nvSpPr>
        <p:spPr>
          <a:xfrm>
            <a:off x="907804" y="3284235"/>
            <a:ext cx="4466493" cy="1647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96CD42-3957-BE0D-8377-3C96200C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데이터 활용 </a:t>
            </a:r>
            <a:r>
              <a:rPr lang="en-US" altLang="ko-KR" b="1" dirty="0"/>
              <a:t>(</a:t>
            </a:r>
            <a:r>
              <a:rPr lang="ko-KR" altLang="en-US" b="1" dirty="0"/>
              <a:t>중간단계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57685E-585E-C196-82FF-80C53C4F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384124"/>
            <a:ext cx="3452446" cy="601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얻을 수 있는 데이터</a:t>
            </a: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DB5A259F-754A-7AFE-2730-8E0080E0AB75}"/>
              </a:ext>
            </a:extLst>
          </p:cNvPr>
          <p:cNvSpPr txBox="1">
            <a:spLocks/>
          </p:cNvSpPr>
          <p:nvPr/>
        </p:nvSpPr>
        <p:spPr>
          <a:xfrm>
            <a:off x="6561993" y="3419599"/>
            <a:ext cx="5785338" cy="177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웹페이지 추천 서비스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웹페이지 외 댓글 조회 가능 기능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새로운 방식의 검색엔진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유저 선호도를 이용한 여러가지 </a:t>
            </a:r>
            <a:r>
              <a:rPr lang="en-US" altLang="ko-KR" sz="2000" dirty="0"/>
              <a:t>BM</a:t>
            </a:r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21264589-0102-1D98-D273-799D249C5F5A}"/>
              </a:ext>
            </a:extLst>
          </p:cNvPr>
          <p:cNvSpPr txBox="1">
            <a:spLocks/>
          </p:cNvSpPr>
          <p:nvPr/>
        </p:nvSpPr>
        <p:spPr>
          <a:xfrm>
            <a:off x="8083062" y="2384124"/>
            <a:ext cx="3452446" cy="60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dirty="0"/>
              <a:t>가능한 것</a:t>
            </a:r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9EF9BC15-1C74-2D45-F6E9-DF7F331CBEFA}"/>
              </a:ext>
            </a:extLst>
          </p:cNvPr>
          <p:cNvSpPr txBox="1">
            <a:spLocks/>
          </p:cNvSpPr>
          <p:nvPr/>
        </p:nvSpPr>
        <p:spPr>
          <a:xfrm>
            <a:off x="1143000" y="3599290"/>
            <a:ext cx="4970584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유저의 웹페이지 당 선호도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같은 취향의 웹페이지 집단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웹페이지 당 논란 및 선호 키워드</a:t>
            </a:r>
            <a:endParaRPr lang="en-US" altLang="ko-KR" sz="2000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F55CEF7-782C-00E2-925C-9BB629139D3E}"/>
              </a:ext>
            </a:extLst>
          </p:cNvPr>
          <p:cNvSpPr/>
          <p:nvPr/>
        </p:nvSpPr>
        <p:spPr>
          <a:xfrm>
            <a:off x="5396279" y="3641548"/>
            <a:ext cx="562708" cy="926123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6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EAFABE-6E1A-4116-798B-B5D5FDF9EDD4}"/>
              </a:ext>
            </a:extLst>
          </p:cNvPr>
          <p:cNvSpPr/>
          <p:nvPr/>
        </p:nvSpPr>
        <p:spPr>
          <a:xfrm>
            <a:off x="2717192" y="4931047"/>
            <a:ext cx="6975231" cy="11852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7381F9-17AE-36C7-6F86-37264D47CC13}"/>
              </a:ext>
            </a:extLst>
          </p:cNvPr>
          <p:cNvSpPr/>
          <p:nvPr/>
        </p:nvSpPr>
        <p:spPr>
          <a:xfrm>
            <a:off x="3138485" y="2597866"/>
            <a:ext cx="5915028" cy="11852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96CD42-3957-BE0D-8377-3C96200C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시장 확대 </a:t>
            </a:r>
            <a:r>
              <a:rPr lang="en-US" altLang="ko-KR" b="1" dirty="0"/>
              <a:t>(</a:t>
            </a:r>
            <a:r>
              <a:rPr lang="ko-KR" altLang="en-US" b="1" dirty="0"/>
              <a:t>최종 단계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D4E8B-A19B-B7A6-5F1F-69C17448369A}"/>
              </a:ext>
            </a:extLst>
          </p:cNvPr>
          <p:cNvSpPr txBox="1"/>
          <p:nvPr/>
        </p:nvSpPr>
        <p:spPr>
          <a:xfrm>
            <a:off x="2875452" y="5158750"/>
            <a:ext cx="6658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모바일에서도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사용가능하도록</a:t>
            </a:r>
            <a:r>
              <a:rPr lang="ko-KR" altLang="en-US" sz="2000" dirty="0"/>
              <a:t> 자체 브라우저 제작</a:t>
            </a:r>
            <a:endParaRPr lang="en-US" altLang="ko-KR" sz="2000" dirty="0"/>
          </a:p>
          <a:p>
            <a:pPr algn="ctr"/>
            <a:r>
              <a:rPr lang="ko-KR" altLang="en-US" sz="2000" dirty="0" err="1"/>
              <a:t>어플에서도</a:t>
            </a:r>
            <a:r>
              <a:rPr lang="ko-KR" altLang="en-US" sz="2000" dirty="0"/>
              <a:t> </a:t>
            </a:r>
            <a:r>
              <a:rPr lang="en-US" altLang="ko-KR" sz="2000" dirty="0"/>
              <a:t>API </a:t>
            </a:r>
            <a:r>
              <a:rPr lang="ko-KR" altLang="en-US" sz="2000" dirty="0"/>
              <a:t>제공 등의 </a:t>
            </a:r>
            <a:r>
              <a:rPr lang="en-US" altLang="ko-KR" sz="2000" dirty="0"/>
              <a:t>feature</a:t>
            </a:r>
            <a:r>
              <a:rPr lang="ko-KR" altLang="en-US" sz="2000" dirty="0"/>
              <a:t>을 삽입 가능하게 제작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5564AA-B00D-6728-0560-48C8D9A82651}"/>
              </a:ext>
            </a:extLst>
          </p:cNvPr>
          <p:cNvSpPr txBox="1"/>
          <p:nvPr/>
        </p:nvSpPr>
        <p:spPr>
          <a:xfrm>
            <a:off x="3264877" y="2847500"/>
            <a:ext cx="79482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chrome extension</a:t>
            </a:r>
            <a:r>
              <a:rPr lang="ko-KR" altLang="en-US" sz="2000" dirty="0"/>
              <a:t>으로 개발하여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컴퓨터</a:t>
            </a:r>
            <a:r>
              <a:rPr lang="en-US" altLang="ko-KR" sz="1600" dirty="0"/>
              <a:t>(</a:t>
            </a:r>
            <a:r>
              <a:rPr lang="ko-KR" altLang="en-US" sz="1600" dirty="0"/>
              <a:t>모바일 불가</a:t>
            </a:r>
            <a:r>
              <a:rPr lang="en-US" altLang="ko-KR" sz="1600" dirty="0"/>
              <a:t>)</a:t>
            </a:r>
            <a:r>
              <a:rPr lang="ko-KR" altLang="en-US" sz="2000" dirty="0"/>
              <a:t>에서 </a:t>
            </a:r>
            <a:r>
              <a:rPr lang="ko-KR" altLang="en-US" sz="2000" dirty="0" err="1"/>
              <a:t>크롬브라우저에서만</a:t>
            </a:r>
            <a:r>
              <a:rPr lang="ko-KR" altLang="en-US" sz="2000" dirty="0"/>
              <a:t> 가능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275E1-8E61-89EE-88F3-05AB84960A11}"/>
              </a:ext>
            </a:extLst>
          </p:cNvPr>
          <p:cNvSpPr txBox="1"/>
          <p:nvPr/>
        </p:nvSpPr>
        <p:spPr>
          <a:xfrm>
            <a:off x="4952999" y="1941518"/>
            <a:ext cx="2286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개발 관련 제약</a:t>
            </a:r>
            <a:endParaRPr lang="en-US" altLang="ko-KR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918AC-14B1-D519-871D-80BF779E0625}"/>
              </a:ext>
            </a:extLst>
          </p:cNvPr>
          <p:cNvSpPr txBox="1"/>
          <p:nvPr/>
        </p:nvSpPr>
        <p:spPr>
          <a:xfrm>
            <a:off x="5820506" y="4278458"/>
            <a:ext cx="13129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비전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52574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1CE9C-BACC-D2D7-9E05-F182B4BA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B866D-E1BE-FD41-47E8-3ACF5530E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3121"/>
            <a:ext cx="10515600" cy="2277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육민정</a:t>
            </a:r>
            <a:endParaRPr lang="en-US" altLang="ko-KR" sz="2400" b="1" dirty="0"/>
          </a:p>
          <a:p>
            <a:r>
              <a:rPr lang="en-US" altLang="ko-KR" sz="2000" dirty="0"/>
              <a:t>DGIST </a:t>
            </a:r>
            <a:r>
              <a:rPr lang="ko-KR" altLang="en-US" sz="2000" dirty="0"/>
              <a:t>학사</a:t>
            </a:r>
            <a:r>
              <a:rPr lang="en-US" altLang="ko-KR" sz="2000" dirty="0"/>
              <a:t>(2021</a:t>
            </a:r>
            <a:r>
              <a:rPr lang="ko-KR" altLang="en-US" sz="2000" dirty="0"/>
              <a:t>년 졸업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DGIST </a:t>
            </a:r>
            <a:r>
              <a:rPr lang="ko-KR" altLang="en-US" sz="2000" dirty="0"/>
              <a:t>석사</a:t>
            </a:r>
            <a:r>
              <a:rPr lang="en-US" altLang="ko-KR" sz="2000" dirty="0"/>
              <a:t>(2023</a:t>
            </a:r>
            <a:r>
              <a:rPr lang="ko-KR" altLang="en-US" sz="2000" dirty="0"/>
              <a:t>년 졸업</a:t>
            </a:r>
            <a:r>
              <a:rPr lang="en-US" altLang="ko-KR" sz="2000" dirty="0"/>
              <a:t>)</a:t>
            </a:r>
            <a:r>
              <a:rPr lang="ko-KR" altLang="en-US" sz="2000" dirty="0"/>
              <a:t> 전자전기컴퓨터공학 전공</a:t>
            </a:r>
            <a:endParaRPr lang="en-US" altLang="ko-KR" sz="2000" dirty="0"/>
          </a:p>
          <a:p>
            <a:r>
              <a:rPr lang="en-US" altLang="ko-KR" sz="2000" dirty="0"/>
              <a:t>DGIST </a:t>
            </a:r>
            <a:r>
              <a:rPr lang="ko-KR" altLang="en-US" sz="2000" dirty="0"/>
              <a:t>연구원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7908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293</Words>
  <Application>Microsoft Office PowerPoint</Application>
  <PresentationFormat>와이드스크린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리액션 플랫폼</vt:lpstr>
      <vt:lpstr>Pain Point</vt:lpstr>
      <vt:lpstr>SNS + 웹페이지</vt:lpstr>
      <vt:lpstr>아이템</vt:lpstr>
      <vt:lpstr>MVP (초기단계 프로토타입) 개발 완료</vt:lpstr>
      <vt:lpstr>데이터 활용 (중간단계)</vt:lpstr>
      <vt:lpstr>시장 확대 (최종 단계)</vt:lpstr>
      <vt:lpstr>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리액션 플랫폼</dc:title>
  <dc:creator>육민정</dc:creator>
  <cp:lastModifiedBy>육민정</cp:lastModifiedBy>
  <cp:revision>1</cp:revision>
  <dcterms:created xsi:type="dcterms:W3CDTF">2023-09-30T12:37:18Z</dcterms:created>
  <dcterms:modified xsi:type="dcterms:W3CDTF">2023-09-30T14:38:21Z</dcterms:modified>
</cp:coreProperties>
</file>