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A6"/>
    <a:srgbClr val="F58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7577B-2D68-5C55-CFC6-6DF9603D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9E840-D567-297C-D0D2-05E457E1E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29900-99FF-9C14-2133-1D582205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72686-8FDE-8640-DECE-9F2EC141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AF145-1121-8BE7-DE1E-39BD225A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806B9-7FD8-1751-9430-62905CEF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FBC86-015B-CC4E-D8F6-76C2B340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D3577-EB62-1531-7BAC-676668D2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65603-B749-51A8-0E1A-E4D01368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C65CB-6A39-194D-B743-E2C27CD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8D8148-009C-E425-080B-EC7B75CC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49B4D-EC96-0A11-C696-6877C681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E8E3E-C4ED-9E40-DEE0-391A6DA9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EBF9-A96C-4F8C-2B96-335F8B0A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69B6-DF22-741D-C271-9CBF9669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0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AD2E8-ED8E-13C8-7E96-8B9AAC46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4A066-91CC-A9A5-4AB6-D1A5C92F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42F7D-D66F-4DA6-F5B6-0C7916C6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F24E6-ACFA-49A7-161F-5C4014AB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A26CD-C364-0347-4C0A-36B701C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A904-BFF5-3656-7153-06699623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61E26-8509-878C-7E2B-E1ACB91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F8652-02D1-63B2-EBA2-DF35611F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B274C-1DA1-A596-98C9-79DD5CE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D745-E274-A83B-7E87-7BA77DB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2E199-8316-0FC0-A887-A6B82047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8F887-A78A-B313-3CE2-87C117B1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B00CC-8E3B-7160-9F26-3D57DDD1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5B81C-0129-AC1E-418B-72F84539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B6F93-2BF9-0B66-369B-7330F358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ED7CD-E86F-E5E3-2B4F-5B127CE3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B03C-8407-2A08-7634-F206F10A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BA357-964B-C3B3-EBC1-1816377B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F84DA3-222E-A0B7-BAD3-660FD82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C2CCEA-D7AC-0B2B-C9D3-9C6D70F73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CEFA3-1DE9-42EA-7DB7-9D7E71698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40CED-F112-8CC5-885C-EE42C96C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90331-2D20-DF1C-47CE-B907A75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82C3D-1CCF-7ECB-89D8-91CBFABD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3B06C-463D-80F7-1C4C-441A16F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123EC-C8D6-76D7-A318-F6AF2C0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3A44B-4F76-3448-2D94-CCA6D08E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157E7-A58F-FAE5-ED94-FC76C24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92531-9E70-6BA2-A665-2FA33C51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7AEB4-CBE4-0CA5-1DA8-E8700AC5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44581-14E2-8AEF-1D27-76CD64AA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7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C96CF-1F27-A48E-938B-6FB98CD1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F6594-FD84-8D63-6B58-543CBAB9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B925E-509A-70B0-AF0D-78833093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755B0-5694-6119-B179-C3C7F58D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A0ABF-D281-0AD4-D46E-64B9867C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276B1-EDC1-2395-333E-B46E46C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D8DF-3C68-901E-C2C8-0A1D895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0D604-EC3A-0899-E0FF-4D7BE1401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B06FE-504F-9FE1-0642-2BFAC3BD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D3496-2A56-8B4A-697A-27BFF711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782D9-B533-5692-50EA-DD6EDB27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C4CDD-4C69-F3F1-2183-A6B1EDA6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1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F2219B-C7E3-D25C-E89B-362DB861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B1231-D3E2-FF7B-2995-B72A8127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96641-7555-0FBE-8001-24F4A3032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1DAA-46F2-47DC-B673-79D31933D28C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2A0C5-ADE4-60CD-3011-E0667BD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B6D3C-7141-8304-85E8-142AEFEC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E51F-47FC-4D8E-9AE4-7673A801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159DD1-B1D0-EDBF-6BC3-AD06066AE758}"/>
              </a:ext>
            </a:extLst>
          </p:cNvPr>
          <p:cNvSpPr/>
          <p:nvPr/>
        </p:nvSpPr>
        <p:spPr>
          <a:xfrm>
            <a:off x="0" y="1031575"/>
            <a:ext cx="12192000" cy="438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1C546EA-93A1-2A86-BD4E-D7F07DE39921}"/>
              </a:ext>
            </a:extLst>
          </p:cNvPr>
          <p:cNvGrpSpPr/>
          <p:nvPr/>
        </p:nvGrpSpPr>
        <p:grpSpPr>
          <a:xfrm>
            <a:off x="164281" y="1202050"/>
            <a:ext cx="1935439" cy="3330001"/>
            <a:chOff x="1185320" y="1448476"/>
            <a:chExt cx="1935439" cy="33300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93F8611-2A77-8C30-9DB6-83A90950C96B}"/>
                </a:ext>
              </a:extLst>
            </p:cNvPr>
            <p:cNvSpPr/>
            <p:nvPr/>
          </p:nvSpPr>
          <p:spPr>
            <a:xfrm>
              <a:off x="1191670" y="1451241"/>
              <a:ext cx="1929089" cy="33272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검색된 웹페이지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78E92F-B01E-4CE6-59FB-736A3C6CE821}"/>
                </a:ext>
              </a:extLst>
            </p:cNvPr>
            <p:cNvSpPr/>
            <p:nvPr/>
          </p:nvSpPr>
          <p:spPr>
            <a:xfrm>
              <a:off x="1188495" y="4455580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C08CA6E0-675B-800E-B416-EC9491468728}"/>
                </a:ext>
              </a:extLst>
            </p:cNvPr>
            <p:cNvSpPr/>
            <p:nvPr/>
          </p:nvSpPr>
          <p:spPr>
            <a:xfrm rot="10800000">
              <a:off x="1268277" y="4530704"/>
              <a:ext cx="170436" cy="165182"/>
            </a:xfrm>
            <a:prstGeom prst="downArrow">
              <a:avLst/>
            </a:prstGeom>
            <a:solidFill>
              <a:srgbClr val="F8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다운로드 단색으로 채워진">
              <a:extLst>
                <a:ext uri="{FF2B5EF4-FFF2-40B4-BE49-F238E27FC236}">
                  <a16:creationId xmlns:a16="http://schemas.microsoft.com/office/drawing/2014/main" id="{680B5F0D-5443-8EAF-493F-D013E461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3076" y="4502095"/>
              <a:ext cx="236470" cy="236470"/>
            </a:xfrm>
            <a:prstGeom prst="rect">
              <a:avLst/>
            </a:prstGeom>
          </p:spPr>
        </p:pic>
        <p:pic>
          <p:nvPicPr>
            <p:cNvPr id="13" name="그래픽 12" descr="말풍선 단색으로 채워진">
              <a:extLst>
                <a:ext uri="{FF2B5EF4-FFF2-40B4-BE49-F238E27FC236}">
                  <a16:creationId xmlns:a16="http://schemas.microsoft.com/office/drawing/2014/main" id="{DA072787-8AE8-10C7-CC1A-1F24D3E4F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3210" y="4496627"/>
              <a:ext cx="244428" cy="244428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C0D939E-0DB6-75BD-FA4D-0B5B3A8682A1}"/>
                </a:ext>
              </a:extLst>
            </p:cNvPr>
            <p:cNvSpPr/>
            <p:nvPr/>
          </p:nvSpPr>
          <p:spPr>
            <a:xfrm>
              <a:off x="1445971" y="4560201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A2F0237-52F7-B677-5D90-2680F5F5B724}"/>
                </a:ext>
              </a:extLst>
            </p:cNvPr>
            <p:cNvSpPr/>
            <p:nvPr/>
          </p:nvSpPr>
          <p:spPr>
            <a:xfrm>
              <a:off x="1617463" y="4530704"/>
              <a:ext cx="170436" cy="16518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63A8E0B-6751-401F-C23B-D02A0E76AC4A}"/>
                </a:ext>
              </a:extLst>
            </p:cNvPr>
            <p:cNvSpPr/>
            <p:nvPr/>
          </p:nvSpPr>
          <p:spPr>
            <a:xfrm>
              <a:off x="1793391" y="4560201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F2EABC-A7D0-2AC2-61B3-364A073862B0}"/>
                </a:ext>
              </a:extLst>
            </p:cNvPr>
            <p:cNvSpPr/>
            <p:nvPr/>
          </p:nvSpPr>
          <p:spPr>
            <a:xfrm>
              <a:off x="2194559" y="4551889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그래픽 21" descr="주택 단색으로 채워진">
              <a:extLst>
                <a:ext uri="{FF2B5EF4-FFF2-40B4-BE49-F238E27FC236}">
                  <a16:creationId xmlns:a16="http://schemas.microsoft.com/office/drawing/2014/main" id="{534F64F3-D9B9-DE66-2374-FE202FE3B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7243" y="4480066"/>
              <a:ext cx="236470" cy="23647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E955F1-AC0E-CA99-A838-B3350A812D05}"/>
                </a:ext>
              </a:extLst>
            </p:cNvPr>
            <p:cNvSpPr/>
            <p:nvPr/>
          </p:nvSpPr>
          <p:spPr>
            <a:xfrm>
              <a:off x="1188495" y="1448476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래픽 25" descr="왼쪽 캐럿 윤곽선">
              <a:extLst>
                <a:ext uri="{FF2B5EF4-FFF2-40B4-BE49-F238E27FC236}">
                  <a16:creationId xmlns:a16="http://schemas.microsoft.com/office/drawing/2014/main" id="{0895D1B7-B498-4F0A-F19D-5C5B14989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85320" y="1488455"/>
              <a:ext cx="253393" cy="253393"/>
            </a:xfrm>
            <a:prstGeom prst="rect">
              <a:avLst/>
            </a:prstGeom>
          </p:spPr>
        </p:pic>
        <p:pic>
          <p:nvPicPr>
            <p:cNvPr id="27" name="그래픽 26" descr="왼쪽 캐럿 윤곽선">
              <a:extLst>
                <a:ext uri="{FF2B5EF4-FFF2-40B4-BE49-F238E27FC236}">
                  <a16:creationId xmlns:a16="http://schemas.microsoft.com/office/drawing/2014/main" id="{8B1D1318-7EC5-DD79-E713-C7A281E0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1399464" y="1488455"/>
              <a:ext cx="253393" cy="253393"/>
            </a:xfrm>
            <a:prstGeom prst="rect">
              <a:avLst/>
            </a:prstGeom>
          </p:spPr>
        </p:pic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A9E7F4B2-8783-5624-E5F9-F6D26E898ED0}"/>
                </a:ext>
              </a:extLst>
            </p:cNvPr>
            <p:cNvSpPr/>
            <p:nvPr/>
          </p:nvSpPr>
          <p:spPr>
            <a:xfrm>
              <a:off x="1642965" y="1543529"/>
              <a:ext cx="1374549" cy="147484"/>
            </a:xfrm>
            <a:prstGeom prst="round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4E015A6-B5BE-9FFF-E385-02F3A1FDF4F8}"/>
              </a:ext>
            </a:extLst>
          </p:cNvPr>
          <p:cNvGrpSpPr/>
          <p:nvPr/>
        </p:nvGrpSpPr>
        <p:grpSpPr>
          <a:xfrm>
            <a:off x="3388882" y="1197717"/>
            <a:ext cx="1935439" cy="3330001"/>
            <a:chOff x="1185320" y="1448476"/>
            <a:chExt cx="1935439" cy="333000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E786C5-2978-D870-E9D9-B94AA647BAB8}"/>
                </a:ext>
              </a:extLst>
            </p:cNvPr>
            <p:cNvSpPr/>
            <p:nvPr/>
          </p:nvSpPr>
          <p:spPr>
            <a:xfrm>
              <a:off x="1191670" y="1451241"/>
              <a:ext cx="1929089" cy="33272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추천 웹페이지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426008C-F145-DA83-1707-C0687093689C}"/>
                </a:ext>
              </a:extLst>
            </p:cNvPr>
            <p:cNvSpPr/>
            <p:nvPr/>
          </p:nvSpPr>
          <p:spPr>
            <a:xfrm>
              <a:off x="1188495" y="4455580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화살표: 아래쪽 65">
              <a:extLst>
                <a:ext uri="{FF2B5EF4-FFF2-40B4-BE49-F238E27FC236}">
                  <a16:creationId xmlns:a16="http://schemas.microsoft.com/office/drawing/2014/main" id="{ACFADE06-9C53-DA0A-5489-91A44B479059}"/>
                </a:ext>
              </a:extLst>
            </p:cNvPr>
            <p:cNvSpPr/>
            <p:nvPr/>
          </p:nvSpPr>
          <p:spPr>
            <a:xfrm rot="10800000">
              <a:off x="1268277" y="4530704"/>
              <a:ext cx="170436" cy="165182"/>
            </a:xfrm>
            <a:prstGeom prst="downArrow">
              <a:avLst/>
            </a:prstGeom>
            <a:solidFill>
              <a:srgbClr val="F8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다운로드 단색으로 채워진">
              <a:extLst>
                <a:ext uri="{FF2B5EF4-FFF2-40B4-BE49-F238E27FC236}">
                  <a16:creationId xmlns:a16="http://schemas.microsoft.com/office/drawing/2014/main" id="{62588F84-7766-EB2B-6D10-B84C87EA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3076" y="4502095"/>
              <a:ext cx="236470" cy="236470"/>
            </a:xfrm>
            <a:prstGeom prst="rect">
              <a:avLst/>
            </a:prstGeom>
          </p:spPr>
        </p:pic>
        <p:pic>
          <p:nvPicPr>
            <p:cNvPr id="68" name="그래픽 67" descr="말풍선 단색으로 채워진">
              <a:extLst>
                <a:ext uri="{FF2B5EF4-FFF2-40B4-BE49-F238E27FC236}">
                  <a16:creationId xmlns:a16="http://schemas.microsoft.com/office/drawing/2014/main" id="{97ED5756-7FD9-3002-C63A-41A3F300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63210" y="4496627"/>
              <a:ext cx="244428" cy="244428"/>
            </a:xfrm>
            <a:prstGeom prst="rect">
              <a:avLst/>
            </a:prstGeom>
          </p:spPr>
        </p:pic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7DF444B-4981-33E3-34BC-749E37B1501F}"/>
                </a:ext>
              </a:extLst>
            </p:cNvPr>
            <p:cNvSpPr/>
            <p:nvPr/>
          </p:nvSpPr>
          <p:spPr>
            <a:xfrm>
              <a:off x="1445971" y="4560201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화살표: 아래쪽 69">
              <a:extLst>
                <a:ext uri="{FF2B5EF4-FFF2-40B4-BE49-F238E27FC236}">
                  <a16:creationId xmlns:a16="http://schemas.microsoft.com/office/drawing/2014/main" id="{8A5E9547-C00C-2890-05EB-AEECE8E23858}"/>
                </a:ext>
              </a:extLst>
            </p:cNvPr>
            <p:cNvSpPr/>
            <p:nvPr/>
          </p:nvSpPr>
          <p:spPr>
            <a:xfrm>
              <a:off x="1617463" y="4530704"/>
              <a:ext cx="170436" cy="16518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4CE1CF5-70D0-F536-E7E2-3582079D85E5}"/>
                </a:ext>
              </a:extLst>
            </p:cNvPr>
            <p:cNvSpPr/>
            <p:nvPr/>
          </p:nvSpPr>
          <p:spPr>
            <a:xfrm>
              <a:off x="1793391" y="4560201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E510B-65FD-3305-5D6A-AEC97E944E56}"/>
                </a:ext>
              </a:extLst>
            </p:cNvPr>
            <p:cNvSpPr/>
            <p:nvPr/>
          </p:nvSpPr>
          <p:spPr>
            <a:xfrm>
              <a:off x="2194559" y="4551889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73" name="그래픽 72" descr="주택 단색으로 채워진">
              <a:extLst>
                <a:ext uri="{FF2B5EF4-FFF2-40B4-BE49-F238E27FC236}">
                  <a16:creationId xmlns:a16="http://schemas.microsoft.com/office/drawing/2014/main" id="{44C7809A-4215-B662-E7D4-2BFBBAB18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7243" y="4480066"/>
              <a:ext cx="236470" cy="236470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99EDE86-7B2B-AE7E-6755-971B8061C658}"/>
                </a:ext>
              </a:extLst>
            </p:cNvPr>
            <p:cNvSpPr/>
            <p:nvPr/>
          </p:nvSpPr>
          <p:spPr>
            <a:xfrm>
              <a:off x="1188495" y="1448476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래픽 74" descr="왼쪽 캐럿 윤곽선">
              <a:extLst>
                <a:ext uri="{FF2B5EF4-FFF2-40B4-BE49-F238E27FC236}">
                  <a16:creationId xmlns:a16="http://schemas.microsoft.com/office/drawing/2014/main" id="{340151C7-AE10-9636-39B5-1EFC93012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85320" y="1488455"/>
              <a:ext cx="253393" cy="253393"/>
            </a:xfrm>
            <a:prstGeom prst="rect">
              <a:avLst/>
            </a:prstGeom>
          </p:spPr>
        </p:pic>
        <p:pic>
          <p:nvPicPr>
            <p:cNvPr id="76" name="그래픽 75" descr="왼쪽 캐럿 윤곽선">
              <a:extLst>
                <a:ext uri="{FF2B5EF4-FFF2-40B4-BE49-F238E27FC236}">
                  <a16:creationId xmlns:a16="http://schemas.microsoft.com/office/drawing/2014/main" id="{DAB4F55A-CDB2-FEB6-166F-B51630F7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1399464" y="1488455"/>
              <a:ext cx="253393" cy="253393"/>
            </a:xfrm>
            <a:prstGeom prst="rect">
              <a:avLst/>
            </a:prstGeom>
          </p:spPr>
        </p:pic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6B5577B-8216-D9D6-6EB5-22752A07944A}"/>
                </a:ext>
              </a:extLst>
            </p:cNvPr>
            <p:cNvSpPr/>
            <p:nvPr/>
          </p:nvSpPr>
          <p:spPr>
            <a:xfrm>
              <a:off x="1642965" y="1543529"/>
              <a:ext cx="1374549" cy="147484"/>
            </a:xfrm>
            <a:prstGeom prst="round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5DCB018-AB90-858B-9A93-3EFD07595FD6}"/>
              </a:ext>
            </a:extLst>
          </p:cNvPr>
          <p:cNvGrpSpPr/>
          <p:nvPr/>
        </p:nvGrpSpPr>
        <p:grpSpPr>
          <a:xfrm>
            <a:off x="7052448" y="1157805"/>
            <a:ext cx="1935439" cy="3330001"/>
            <a:chOff x="3971330" y="1420700"/>
            <a:chExt cx="1935439" cy="3330001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E5533F2-65BB-5F1E-4912-0D4F3AE6D8B3}"/>
                </a:ext>
              </a:extLst>
            </p:cNvPr>
            <p:cNvSpPr/>
            <p:nvPr/>
          </p:nvSpPr>
          <p:spPr>
            <a:xfrm>
              <a:off x="3977680" y="1423465"/>
              <a:ext cx="1929089" cy="3327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page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E48F4AA-DDA9-5829-518A-8AAF3BE91537}"/>
                </a:ext>
              </a:extLst>
            </p:cNvPr>
            <p:cNvSpPr/>
            <p:nvPr/>
          </p:nvSpPr>
          <p:spPr>
            <a:xfrm>
              <a:off x="3974505" y="4427804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화살표: 아래쪽 80">
              <a:extLst>
                <a:ext uri="{FF2B5EF4-FFF2-40B4-BE49-F238E27FC236}">
                  <a16:creationId xmlns:a16="http://schemas.microsoft.com/office/drawing/2014/main" id="{4210D817-8550-4AAE-89B5-6548D3B07E5F}"/>
                </a:ext>
              </a:extLst>
            </p:cNvPr>
            <p:cNvSpPr/>
            <p:nvPr/>
          </p:nvSpPr>
          <p:spPr>
            <a:xfrm rot="10800000">
              <a:off x="4054287" y="4502928"/>
              <a:ext cx="170436" cy="165182"/>
            </a:xfrm>
            <a:prstGeom prst="downArrow">
              <a:avLst/>
            </a:prstGeom>
            <a:solidFill>
              <a:srgbClr val="F8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래픽 81" descr="다운로드 단색으로 채워진">
              <a:extLst>
                <a:ext uri="{FF2B5EF4-FFF2-40B4-BE49-F238E27FC236}">
                  <a16:creationId xmlns:a16="http://schemas.microsoft.com/office/drawing/2014/main" id="{58009DFD-8F1B-69E1-3261-DE008A820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9086" y="4474319"/>
              <a:ext cx="236470" cy="236470"/>
            </a:xfrm>
            <a:prstGeom prst="rect">
              <a:avLst/>
            </a:prstGeom>
          </p:spPr>
        </p:pic>
        <p:pic>
          <p:nvPicPr>
            <p:cNvPr id="83" name="그래픽 82" descr="말풍선 단색으로 채워진">
              <a:extLst>
                <a:ext uri="{FF2B5EF4-FFF2-40B4-BE49-F238E27FC236}">
                  <a16:creationId xmlns:a16="http://schemas.microsoft.com/office/drawing/2014/main" id="{5934B7B9-E137-2FB9-EE92-8D2BE1BC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9220" y="4468851"/>
              <a:ext cx="244428" cy="244428"/>
            </a:xfrm>
            <a:prstGeom prst="rect">
              <a:avLst/>
            </a:prstGeom>
          </p:spPr>
        </p:pic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7965C57-CE75-F06B-4B13-7685F66A0EF6}"/>
                </a:ext>
              </a:extLst>
            </p:cNvPr>
            <p:cNvSpPr/>
            <p:nvPr/>
          </p:nvSpPr>
          <p:spPr>
            <a:xfrm>
              <a:off x="423198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화살표: 아래쪽 84">
              <a:extLst>
                <a:ext uri="{FF2B5EF4-FFF2-40B4-BE49-F238E27FC236}">
                  <a16:creationId xmlns:a16="http://schemas.microsoft.com/office/drawing/2014/main" id="{D47359BA-63B5-6D6D-CD30-E794260A8625}"/>
                </a:ext>
              </a:extLst>
            </p:cNvPr>
            <p:cNvSpPr/>
            <p:nvPr/>
          </p:nvSpPr>
          <p:spPr>
            <a:xfrm>
              <a:off x="4403473" y="4502928"/>
              <a:ext cx="170436" cy="16518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FF1C07D-9AEE-2D15-A6C3-32CD77C2DCE3}"/>
                </a:ext>
              </a:extLst>
            </p:cNvPr>
            <p:cNvSpPr/>
            <p:nvPr/>
          </p:nvSpPr>
          <p:spPr>
            <a:xfrm>
              <a:off x="457940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2BB5D68-2D31-FC34-D137-12DD507CF9DB}"/>
                </a:ext>
              </a:extLst>
            </p:cNvPr>
            <p:cNvSpPr/>
            <p:nvPr/>
          </p:nvSpPr>
          <p:spPr>
            <a:xfrm>
              <a:off x="4980569" y="4524113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8" name="그래픽 87" descr="주택 단색으로 채워진">
              <a:extLst>
                <a:ext uri="{FF2B5EF4-FFF2-40B4-BE49-F238E27FC236}">
                  <a16:creationId xmlns:a16="http://schemas.microsoft.com/office/drawing/2014/main" id="{877C2295-483E-A78D-637E-70C06D565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3253" y="4452290"/>
              <a:ext cx="236470" cy="236470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8D018FD-8111-E778-9222-D67A6750DA67}"/>
                </a:ext>
              </a:extLst>
            </p:cNvPr>
            <p:cNvSpPr/>
            <p:nvPr/>
          </p:nvSpPr>
          <p:spPr>
            <a:xfrm>
              <a:off x="3974505" y="1420700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0" name="그래픽 89" descr="왼쪽 캐럿 윤곽선">
              <a:extLst>
                <a:ext uri="{FF2B5EF4-FFF2-40B4-BE49-F238E27FC236}">
                  <a16:creationId xmlns:a16="http://schemas.microsoft.com/office/drawing/2014/main" id="{153087DA-E3E2-F55D-90CE-44C4E99F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1330" y="1460679"/>
              <a:ext cx="253393" cy="253393"/>
            </a:xfrm>
            <a:prstGeom prst="rect">
              <a:avLst/>
            </a:prstGeom>
          </p:spPr>
        </p:pic>
        <p:pic>
          <p:nvPicPr>
            <p:cNvPr id="91" name="그래픽 90" descr="왼쪽 캐럿 윤곽선">
              <a:extLst>
                <a:ext uri="{FF2B5EF4-FFF2-40B4-BE49-F238E27FC236}">
                  <a16:creationId xmlns:a16="http://schemas.microsoft.com/office/drawing/2014/main" id="{94FB778A-4739-4ADB-2498-2B5A00827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185474" y="1460679"/>
              <a:ext cx="253393" cy="253393"/>
            </a:xfrm>
            <a:prstGeom prst="rect">
              <a:avLst/>
            </a:prstGeom>
          </p:spPr>
        </p:pic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5A7B4EF-ABDC-6499-9D8A-15993F834C24}"/>
                </a:ext>
              </a:extLst>
            </p:cNvPr>
            <p:cNvSpPr/>
            <p:nvPr/>
          </p:nvSpPr>
          <p:spPr>
            <a:xfrm>
              <a:off x="4428975" y="1515753"/>
              <a:ext cx="1374549" cy="147484"/>
            </a:xfrm>
            <a:prstGeom prst="round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0120242-2F46-9F7E-20CE-CA5994B9A155}"/>
                </a:ext>
              </a:extLst>
            </p:cNvPr>
            <p:cNvSpPr/>
            <p:nvPr/>
          </p:nvSpPr>
          <p:spPr>
            <a:xfrm>
              <a:off x="4139504" y="1909057"/>
              <a:ext cx="479230" cy="4792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5669925-0BB3-6264-3F61-13F26E8631A1}"/>
                </a:ext>
              </a:extLst>
            </p:cNvPr>
            <p:cNvSpPr/>
            <p:nvPr/>
          </p:nvSpPr>
          <p:spPr>
            <a:xfrm>
              <a:off x="4765258" y="1928736"/>
              <a:ext cx="1007254" cy="1474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54F3BA74-5563-E095-AB56-D96D0D39A3E8}"/>
                </a:ext>
              </a:extLst>
            </p:cNvPr>
            <p:cNvSpPr/>
            <p:nvPr/>
          </p:nvSpPr>
          <p:spPr>
            <a:xfrm>
              <a:off x="4771441" y="2177198"/>
              <a:ext cx="1007254" cy="1474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06ECCE4-5A66-A230-EFD4-35F760940216}"/>
                </a:ext>
              </a:extLst>
            </p:cNvPr>
            <p:cNvSpPr/>
            <p:nvPr/>
          </p:nvSpPr>
          <p:spPr>
            <a:xfrm>
              <a:off x="4139504" y="2604304"/>
              <a:ext cx="479230" cy="4792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1EC3096-A260-9FD8-550A-B0B5BAD0D6E2}"/>
                </a:ext>
              </a:extLst>
            </p:cNvPr>
            <p:cNvSpPr/>
            <p:nvPr/>
          </p:nvSpPr>
          <p:spPr>
            <a:xfrm>
              <a:off x="4765258" y="2623982"/>
              <a:ext cx="1007254" cy="4133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짧은 글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030AE60-6A9B-7C59-20FF-D5E601C11BF0}"/>
                </a:ext>
              </a:extLst>
            </p:cNvPr>
            <p:cNvSpPr/>
            <p:nvPr/>
          </p:nvSpPr>
          <p:spPr>
            <a:xfrm>
              <a:off x="4139504" y="3299551"/>
              <a:ext cx="479230" cy="4792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5FFCC38-1BAD-1E45-2D63-5A7DE6042F69}"/>
                </a:ext>
              </a:extLst>
            </p:cNvPr>
            <p:cNvSpPr/>
            <p:nvPr/>
          </p:nvSpPr>
          <p:spPr>
            <a:xfrm>
              <a:off x="4765258" y="3319230"/>
              <a:ext cx="1007254" cy="1474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918F98E1-909C-6FA3-E204-75A37CCE6170}"/>
                </a:ext>
              </a:extLst>
            </p:cNvPr>
            <p:cNvSpPr/>
            <p:nvPr/>
          </p:nvSpPr>
          <p:spPr>
            <a:xfrm>
              <a:off x="4771441" y="3567692"/>
              <a:ext cx="1007254" cy="14748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78186B9-0DA1-6ABA-11E6-46D3716F51A7}"/>
              </a:ext>
            </a:extLst>
          </p:cNvPr>
          <p:cNvSpPr txBox="1"/>
          <p:nvPr/>
        </p:nvSpPr>
        <p:spPr>
          <a:xfrm>
            <a:off x="2374643" y="2370425"/>
            <a:ext cx="1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1828D2-1F77-1D9B-6ED5-CE51EE3EC8F1}"/>
              </a:ext>
            </a:extLst>
          </p:cNvPr>
          <p:cNvSpPr txBox="1"/>
          <p:nvPr/>
        </p:nvSpPr>
        <p:spPr>
          <a:xfrm>
            <a:off x="5611044" y="2370425"/>
            <a:ext cx="1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107" name="화살표: 왼쪽/오른쪽 106">
            <a:extLst>
              <a:ext uri="{FF2B5EF4-FFF2-40B4-BE49-F238E27FC236}">
                <a16:creationId xmlns:a16="http://schemas.microsoft.com/office/drawing/2014/main" id="{D01AC678-044E-82A6-51FA-DC3DCB9B234D}"/>
              </a:ext>
            </a:extLst>
          </p:cNvPr>
          <p:cNvSpPr/>
          <p:nvPr/>
        </p:nvSpPr>
        <p:spPr>
          <a:xfrm>
            <a:off x="2446834" y="2827462"/>
            <a:ext cx="607634" cy="28952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4758A616-9EE1-4FB4-C922-C615CFFA036E}"/>
              </a:ext>
            </a:extLst>
          </p:cNvPr>
          <p:cNvSpPr/>
          <p:nvPr/>
        </p:nvSpPr>
        <p:spPr>
          <a:xfrm>
            <a:off x="5689204" y="2824373"/>
            <a:ext cx="607634" cy="28952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9C94AFD-7A2F-414D-EA58-F4D1B38423F4}"/>
              </a:ext>
            </a:extLst>
          </p:cNvPr>
          <p:cNvGrpSpPr/>
          <p:nvPr/>
        </p:nvGrpSpPr>
        <p:grpSpPr>
          <a:xfrm>
            <a:off x="9741827" y="1164628"/>
            <a:ext cx="1935439" cy="3330001"/>
            <a:chOff x="3971330" y="1420700"/>
            <a:chExt cx="1935439" cy="3330001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56B5B8-D753-9193-CEEB-4289DE538BBB}"/>
                </a:ext>
              </a:extLst>
            </p:cNvPr>
            <p:cNvSpPr/>
            <p:nvPr/>
          </p:nvSpPr>
          <p:spPr>
            <a:xfrm>
              <a:off x="3977680" y="1423465"/>
              <a:ext cx="1929089" cy="3327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page</a:t>
              </a:r>
              <a:endParaRPr lang="ko-KR" altLang="en-US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FBD45B3-5F39-362A-D41E-9B8EADF949EB}"/>
                </a:ext>
              </a:extLst>
            </p:cNvPr>
            <p:cNvSpPr/>
            <p:nvPr/>
          </p:nvSpPr>
          <p:spPr>
            <a:xfrm>
              <a:off x="3974505" y="4427804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화살표: 아래쪽 111">
              <a:extLst>
                <a:ext uri="{FF2B5EF4-FFF2-40B4-BE49-F238E27FC236}">
                  <a16:creationId xmlns:a16="http://schemas.microsoft.com/office/drawing/2014/main" id="{709FA849-D89F-170D-636B-9D1893515BF0}"/>
                </a:ext>
              </a:extLst>
            </p:cNvPr>
            <p:cNvSpPr/>
            <p:nvPr/>
          </p:nvSpPr>
          <p:spPr>
            <a:xfrm rot="10800000">
              <a:off x="4054287" y="4502928"/>
              <a:ext cx="170436" cy="165182"/>
            </a:xfrm>
            <a:prstGeom prst="downArrow">
              <a:avLst/>
            </a:prstGeom>
            <a:solidFill>
              <a:srgbClr val="F8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래픽 112" descr="다운로드 단색으로 채워진">
              <a:extLst>
                <a:ext uri="{FF2B5EF4-FFF2-40B4-BE49-F238E27FC236}">
                  <a16:creationId xmlns:a16="http://schemas.microsoft.com/office/drawing/2014/main" id="{3DCC46ED-7401-0787-1BDD-7A6C5109F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9086" y="4474319"/>
              <a:ext cx="236470" cy="236470"/>
            </a:xfrm>
            <a:prstGeom prst="rect">
              <a:avLst/>
            </a:prstGeom>
          </p:spPr>
        </p:pic>
        <p:pic>
          <p:nvPicPr>
            <p:cNvPr id="114" name="그래픽 113" descr="말풍선 단색으로 채워진">
              <a:extLst>
                <a:ext uri="{FF2B5EF4-FFF2-40B4-BE49-F238E27FC236}">
                  <a16:creationId xmlns:a16="http://schemas.microsoft.com/office/drawing/2014/main" id="{62B46C08-F3CF-7839-DD87-22981B32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9220" y="4468851"/>
              <a:ext cx="244428" cy="244428"/>
            </a:xfrm>
            <a:prstGeom prst="rect">
              <a:avLst/>
            </a:prstGeom>
          </p:spPr>
        </p:pic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E7E270F-1845-DDC9-9E01-0EDA0529895C}"/>
                </a:ext>
              </a:extLst>
            </p:cNvPr>
            <p:cNvSpPr/>
            <p:nvPr/>
          </p:nvSpPr>
          <p:spPr>
            <a:xfrm>
              <a:off x="423198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6" name="화살표: 아래쪽 115">
              <a:extLst>
                <a:ext uri="{FF2B5EF4-FFF2-40B4-BE49-F238E27FC236}">
                  <a16:creationId xmlns:a16="http://schemas.microsoft.com/office/drawing/2014/main" id="{071C1202-0820-5D1C-3631-9FF7615AE4F4}"/>
                </a:ext>
              </a:extLst>
            </p:cNvPr>
            <p:cNvSpPr/>
            <p:nvPr/>
          </p:nvSpPr>
          <p:spPr>
            <a:xfrm>
              <a:off x="4403473" y="4502928"/>
              <a:ext cx="170436" cy="16518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9EC1A2-D269-BD44-7AFA-579A14E34C21}"/>
                </a:ext>
              </a:extLst>
            </p:cNvPr>
            <p:cNvSpPr/>
            <p:nvPr/>
          </p:nvSpPr>
          <p:spPr>
            <a:xfrm>
              <a:off x="457940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BF451B1-ECC8-C809-BBF3-985338B95969}"/>
                </a:ext>
              </a:extLst>
            </p:cNvPr>
            <p:cNvSpPr/>
            <p:nvPr/>
          </p:nvSpPr>
          <p:spPr>
            <a:xfrm>
              <a:off x="4980569" y="4524113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19" name="그래픽 118" descr="주택 단색으로 채워진">
              <a:extLst>
                <a:ext uri="{FF2B5EF4-FFF2-40B4-BE49-F238E27FC236}">
                  <a16:creationId xmlns:a16="http://schemas.microsoft.com/office/drawing/2014/main" id="{55298430-A1A8-ECD1-9861-FCFD268C5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3253" y="4452290"/>
              <a:ext cx="236470" cy="23647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387A7C0-48A2-0A66-5FB6-94B2EC34CE7B}"/>
                </a:ext>
              </a:extLst>
            </p:cNvPr>
            <p:cNvSpPr/>
            <p:nvPr/>
          </p:nvSpPr>
          <p:spPr>
            <a:xfrm>
              <a:off x="3974505" y="1420700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1" name="그래픽 120" descr="왼쪽 캐럿 윤곽선">
              <a:extLst>
                <a:ext uri="{FF2B5EF4-FFF2-40B4-BE49-F238E27FC236}">
                  <a16:creationId xmlns:a16="http://schemas.microsoft.com/office/drawing/2014/main" id="{078B90BA-1853-FD04-E05F-7ED51DF70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1330" y="1460679"/>
              <a:ext cx="253393" cy="253393"/>
            </a:xfrm>
            <a:prstGeom prst="rect">
              <a:avLst/>
            </a:prstGeom>
          </p:spPr>
        </p:pic>
        <p:pic>
          <p:nvPicPr>
            <p:cNvPr id="122" name="그래픽 121" descr="왼쪽 캐럿 윤곽선">
              <a:extLst>
                <a:ext uri="{FF2B5EF4-FFF2-40B4-BE49-F238E27FC236}">
                  <a16:creationId xmlns:a16="http://schemas.microsoft.com/office/drawing/2014/main" id="{9ED46FD5-2435-5514-A0C5-A25BCFC0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185474" y="1460679"/>
              <a:ext cx="253393" cy="253393"/>
            </a:xfrm>
            <a:prstGeom prst="rect">
              <a:avLst/>
            </a:prstGeom>
          </p:spPr>
        </p:pic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20DB99AE-E8D0-DF6E-DCEC-E716714B3D71}"/>
                </a:ext>
              </a:extLst>
            </p:cNvPr>
            <p:cNvSpPr/>
            <p:nvPr/>
          </p:nvSpPr>
          <p:spPr>
            <a:xfrm>
              <a:off x="4428975" y="1515753"/>
              <a:ext cx="1374549" cy="147484"/>
            </a:xfrm>
            <a:prstGeom prst="round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13FC2E4-34EF-6B54-EECC-3D8DD27FD75E}"/>
                </a:ext>
              </a:extLst>
            </p:cNvPr>
            <p:cNvSpPr/>
            <p:nvPr/>
          </p:nvSpPr>
          <p:spPr>
            <a:xfrm>
              <a:off x="4123466" y="1926985"/>
              <a:ext cx="479230" cy="4792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유저</a:t>
              </a: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99A38B06-46C2-AB97-3CAF-2BA58C7F4034}"/>
                </a:ext>
              </a:extLst>
            </p:cNvPr>
            <p:cNvSpPr/>
            <p:nvPr/>
          </p:nvSpPr>
          <p:spPr>
            <a:xfrm>
              <a:off x="4749220" y="1946663"/>
              <a:ext cx="1007254" cy="215833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긴 글</a:t>
              </a:r>
            </a:p>
          </p:txBody>
        </p:sp>
      </p:grpSp>
      <p:sp>
        <p:nvSpPr>
          <p:cNvPr id="134" name="화살표: 왼쪽/오른쪽 133">
            <a:extLst>
              <a:ext uri="{FF2B5EF4-FFF2-40B4-BE49-F238E27FC236}">
                <a16:creationId xmlns:a16="http://schemas.microsoft.com/office/drawing/2014/main" id="{1EE76EF1-127E-BC5C-1A95-61C8339F6183}"/>
              </a:ext>
            </a:extLst>
          </p:cNvPr>
          <p:cNvSpPr/>
          <p:nvPr/>
        </p:nvSpPr>
        <p:spPr>
          <a:xfrm>
            <a:off x="2446834" y="3337461"/>
            <a:ext cx="3837957" cy="28952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95E47E-3CCC-678F-7DCC-63FE009040DC}"/>
              </a:ext>
            </a:extLst>
          </p:cNvPr>
          <p:cNvSpPr txBox="1"/>
          <p:nvPr/>
        </p:nvSpPr>
        <p:spPr>
          <a:xfrm>
            <a:off x="9138926" y="2455041"/>
            <a:ext cx="55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37" name="왼쪽 대괄호 136">
            <a:extLst>
              <a:ext uri="{FF2B5EF4-FFF2-40B4-BE49-F238E27FC236}">
                <a16:creationId xmlns:a16="http://schemas.microsoft.com/office/drawing/2014/main" id="{3F295B5B-C16C-27A4-C794-A9163E7F8E22}"/>
              </a:ext>
            </a:extLst>
          </p:cNvPr>
          <p:cNvSpPr/>
          <p:nvPr/>
        </p:nvSpPr>
        <p:spPr>
          <a:xfrm>
            <a:off x="6631633" y="2127882"/>
            <a:ext cx="192451" cy="1595958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왼쪽 대괄호 137">
            <a:extLst>
              <a:ext uri="{FF2B5EF4-FFF2-40B4-BE49-F238E27FC236}">
                <a16:creationId xmlns:a16="http://schemas.microsoft.com/office/drawing/2014/main" id="{881CEAF7-79DC-5206-5F48-66AEF25E5647}"/>
              </a:ext>
            </a:extLst>
          </p:cNvPr>
          <p:cNvSpPr/>
          <p:nvPr/>
        </p:nvSpPr>
        <p:spPr>
          <a:xfrm flipH="1">
            <a:off x="11858028" y="1941778"/>
            <a:ext cx="243250" cy="1595958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823E3F1-8824-7E7D-19DF-417BDD466EF9}"/>
              </a:ext>
            </a:extLst>
          </p:cNvPr>
          <p:cNvSpPr/>
          <p:nvPr/>
        </p:nvSpPr>
        <p:spPr>
          <a:xfrm>
            <a:off x="111637" y="4171732"/>
            <a:ext cx="760070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화살표: 위로 굽음 139">
            <a:extLst>
              <a:ext uri="{FF2B5EF4-FFF2-40B4-BE49-F238E27FC236}">
                <a16:creationId xmlns:a16="http://schemas.microsoft.com/office/drawing/2014/main" id="{03D50199-99D4-B44A-DE47-3E85CA365FD3}"/>
              </a:ext>
            </a:extLst>
          </p:cNvPr>
          <p:cNvSpPr/>
          <p:nvPr/>
        </p:nvSpPr>
        <p:spPr>
          <a:xfrm rot="5400000">
            <a:off x="307713" y="4708768"/>
            <a:ext cx="536337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47BF4E9-D599-EB80-2159-ED03AE2E660C}"/>
              </a:ext>
            </a:extLst>
          </p:cNvPr>
          <p:cNvSpPr/>
          <p:nvPr/>
        </p:nvSpPr>
        <p:spPr>
          <a:xfrm>
            <a:off x="879819" y="4164909"/>
            <a:ext cx="452360" cy="4526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화살표: 위로 굽음 142">
            <a:extLst>
              <a:ext uri="{FF2B5EF4-FFF2-40B4-BE49-F238E27FC236}">
                <a16:creationId xmlns:a16="http://schemas.microsoft.com/office/drawing/2014/main" id="{6235A89F-6244-5EC3-0531-56EAC84A06AE}"/>
              </a:ext>
            </a:extLst>
          </p:cNvPr>
          <p:cNvSpPr/>
          <p:nvPr/>
        </p:nvSpPr>
        <p:spPr>
          <a:xfrm rot="5400000">
            <a:off x="1088196" y="4600073"/>
            <a:ext cx="261610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BDDE1-CBBF-164A-A8E3-C4A8D48024F2}"/>
              </a:ext>
            </a:extLst>
          </p:cNvPr>
          <p:cNvSpPr txBox="1"/>
          <p:nvPr/>
        </p:nvSpPr>
        <p:spPr>
          <a:xfrm>
            <a:off x="726832" y="4969996"/>
            <a:ext cx="225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웹페이지 및 글에 좋아요</a:t>
            </a:r>
            <a:r>
              <a:rPr lang="en-US" altLang="ko-KR" sz="1100" dirty="0"/>
              <a:t>/</a:t>
            </a:r>
            <a:r>
              <a:rPr lang="ko-KR" altLang="en-US" sz="1100" dirty="0"/>
              <a:t>싫어요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383562-9A62-73D3-5555-0A72E2FCB521}"/>
              </a:ext>
            </a:extLst>
          </p:cNvPr>
          <p:cNvSpPr txBox="1"/>
          <p:nvPr/>
        </p:nvSpPr>
        <p:spPr>
          <a:xfrm>
            <a:off x="1369952" y="4723535"/>
            <a:ext cx="175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웹페이지 및 글에 글쓰기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E3856B3-08D5-589A-329B-C49E18AD2B64}"/>
              </a:ext>
            </a:extLst>
          </p:cNvPr>
          <p:cNvSpPr/>
          <p:nvPr/>
        </p:nvSpPr>
        <p:spPr>
          <a:xfrm>
            <a:off x="4515540" y="4180504"/>
            <a:ext cx="420345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8E474B8-C34E-37FB-0541-F3C4651AB016}"/>
              </a:ext>
            </a:extLst>
          </p:cNvPr>
          <p:cNvSpPr/>
          <p:nvPr/>
        </p:nvSpPr>
        <p:spPr>
          <a:xfrm>
            <a:off x="4900801" y="4180335"/>
            <a:ext cx="420345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화살표: 위로 굽음 146">
            <a:extLst>
              <a:ext uri="{FF2B5EF4-FFF2-40B4-BE49-F238E27FC236}">
                <a16:creationId xmlns:a16="http://schemas.microsoft.com/office/drawing/2014/main" id="{6192C1AD-AA2E-AAB0-2C64-F480DCC7FCAF}"/>
              </a:ext>
            </a:extLst>
          </p:cNvPr>
          <p:cNvSpPr/>
          <p:nvPr/>
        </p:nvSpPr>
        <p:spPr>
          <a:xfrm rot="5400000">
            <a:off x="4417884" y="4714755"/>
            <a:ext cx="536337" cy="217209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화살표: 위로 굽음 147">
            <a:extLst>
              <a:ext uri="{FF2B5EF4-FFF2-40B4-BE49-F238E27FC236}">
                <a16:creationId xmlns:a16="http://schemas.microsoft.com/office/drawing/2014/main" id="{D05339C9-FB04-9772-961C-FCC862986C42}"/>
              </a:ext>
            </a:extLst>
          </p:cNvPr>
          <p:cNvSpPr/>
          <p:nvPr/>
        </p:nvSpPr>
        <p:spPr>
          <a:xfrm rot="5400000">
            <a:off x="5156022" y="4563714"/>
            <a:ext cx="261610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A5169AB-A573-8351-DB8C-ADE6874646D3}"/>
              </a:ext>
            </a:extLst>
          </p:cNvPr>
          <p:cNvSpPr txBox="1"/>
          <p:nvPr/>
        </p:nvSpPr>
        <p:spPr>
          <a:xfrm>
            <a:off x="4794657" y="4933637"/>
            <a:ext cx="3489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홈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피드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팔로우</a:t>
            </a:r>
            <a:r>
              <a:rPr lang="ko-KR" altLang="en-US" sz="1100" dirty="0"/>
              <a:t> 및 추천 웹사이트</a:t>
            </a:r>
            <a:r>
              <a:rPr lang="en-US" altLang="ko-KR" sz="1100" dirty="0"/>
              <a:t>/</a:t>
            </a:r>
            <a:r>
              <a:rPr lang="ko-KR" altLang="en-US" sz="1100" dirty="0"/>
              <a:t>글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본인이 작성한 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좋아요한</a:t>
            </a:r>
            <a:r>
              <a:rPr lang="ko-KR" altLang="en-US" sz="1100" dirty="0"/>
              <a:t> 글</a:t>
            </a:r>
            <a:r>
              <a:rPr lang="en-US" altLang="ko-KR" sz="1100" dirty="0"/>
              <a:t>/</a:t>
            </a:r>
            <a:r>
              <a:rPr lang="ko-KR" altLang="en-US" sz="1100" dirty="0"/>
              <a:t>저장한 글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팔로우</a:t>
            </a:r>
            <a:endParaRPr lang="ko-KR" altLang="en-US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0AA33CC-8C1F-09CD-9D2D-699FFE8F5022}"/>
              </a:ext>
            </a:extLst>
          </p:cNvPr>
          <p:cNvSpPr txBox="1"/>
          <p:nvPr/>
        </p:nvSpPr>
        <p:spPr>
          <a:xfrm>
            <a:off x="5437778" y="4687176"/>
            <a:ext cx="175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웹페이지 및 글 저장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DDD145-56EC-DBEE-D6D6-F6B8179E2C0F}"/>
              </a:ext>
            </a:extLst>
          </p:cNvPr>
          <p:cNvSpPr txBox="1"/>
          <p:nvPr/>
        </p:nvSpPr>
        <p:spPr>
          <a:xfrm>
            <a:off x="275256" y="5418672"/>
            <a:ext cx="926067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글</a:t>
            </a:r>
            <a:r>
              <a:rPr lang="en-US" altLang="ko-KR" sz="1200" dirty="0"/>
              <a:t>		: </a:t>
            </a:r>
            <a:r>
              <a:rPr lang="ko-KR" altLang="en-US" sz="1200" dirty="0"/>
              <a:t>웹페이지에 링크된</a:t>
            </a:r>
            <a:r>
              <a:rPr lang="en-US" altLang="ko-KR" sz="1200" dirty="0"/>
              <a:t>(</a:t>
            </a:r>
            <a:r>
              <a:rPr lang="ko-KR" altLang="en-US" sz="1200" dirty="0"/>
              <a:t>링크 안 </a:t>
            </a:r>
            <a:r>
              <a:rPr lang="ko-KR" altLang="en-US" sz="1200" dirty="0" err="1"/>
              <a:t>해도됨</a:t>
            </a:r>
            <a:r>
              <a:rPr lang="en-US" altLang="ko-KR" sz="1200" dirty="0"/>
              <a:t>)</a:t>
            </a:r>
            <a:r>
              <a:rPr lang="ko-KR" altLang="en-US" sz="1200" dirty="0"/>
              <a:t> 글 작성 </a:t>
            </a:r>
            <a:r>
              <a:rPr lang="en-US" altLang="ko-KR" sz="1200" dirty="0"/>
              <a:t>(</a:t>
            </a:r>
            <a:r>
              <a:rPr lang="ko-KR" altLang="en-US" sz="1200" dirty="0"/>
              <a:t>타겟</a:t>
            </a:r>
            <a:r>
              <a:rPr lang="en-US" altLang="ko-KR" sz="1200" dirty="0"/>
              <a:t>: </a:t>
            </a:r>
            <a:r>
              <a:rPr lang="ko-KR" altLang="en-US" sz="1200" dirty="0"/>
              <a:t>귀찮은 블로거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SNS </a:t>
            </a:r>
            <a:r>
              <a:rPr lang="ko-KR" altLang="en-US" sz="1200" dirty="0"/>
              <a:t>특성</a:t>
            </a:r>
            <a:r>
              <a:rPr lang="en-US" altLang="ko-KR" sz="1200" dirty="0"/>
              <a:t>	: </a:t>
            </a:r>
            <a:r>
              <a:rPr lang="ko-KR" altLang="en-US" sz="1200" dirty="0" err="1"/>
              <a:t>좋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싫</a:t>
            </a:r>
            <a:r>
              <a:rPr lang="en-US" altLang="ko-KR" sz="1200" dirty="0"/>
              <a:t>)</a:t>
            </a:r>
            <a:r>
              <a:rPr lang="ko-KR" altLang="en-US" sz="1200" dirty="0"/>
              <a:t>어요</a:t>
            </a:r>
            <a:r>
              <a:rPr lang="en-US" altLang="ko-KR" sz="1200" dirty="0"/>
              <a:t>/</a:t>
            </a:r>
            <a:r>
              <a:rPr lang="ko-KR" altLang="en-US" sz="1200" dirty="0"/>
              <a:t>글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팔로우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err="1"/>
              <a:t>팔로우</a:t>
            </a:r>
            <a:r>
              <a:rPr lang="en-US" altLang="ko-KR" sz="1200" dirty="0"/>
              <a:t>		: </a:t>
            </a:r>
            <a:r>
              <a:rPr lang="ko-KR" altLang="en-US" sz="1200" dirty="0"/>
              <a:t>글 작성자 </a:t>
            </a:r>
            <a:r>
              <a:rPr lang="ko-KR" altLang="en-US" sz="1200" dirty="0" err="1"/>
              <a:t>팔로우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추천 웹페이지</a:t>
            </a:r>
            <a:r>
              <a:rPr lang="en-US" altLang="ko-KR" sz="1200" dirty="0"/>
              <a:t>	: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및 </a:t>
            </a:r>
            <a:r>
              <a:rPr lang="ko-KR" altLang="en-US" sz="1200" dirty="0" err="1"/>
              <a:t>좋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싫</a:t>
            </a:r>
            <a:r>
              <a:rPr lang="en-US" altLang="ko-KR" sz="1200" dirty="0"/>
              <a:t>)</a:t>
            </a:r>
            <a:r>
              <a:rPr lang="ko-KR" altLang="en-US" sz="1200" dirty="0"/>
              <a:t>어요</a:t>
            </a:r>
            <a:r>
              <a:rPr lang="en-US" altLang="ko-KR" sz="1200" dirty="0"/>
              <a:t>/</a:t>
            </a:r>
            <a:r>
              <a:rPr lang="ko-KR" altLang="en-US" sz="1200" dirty="0"/>
              <a:t>글</a:t>
            </a:r>
            <a:r>
              <a:rPr lang="en-US" altLang="ko-KR" sz="1200" dirty="0"/>
              <a:t>/</a:t>
            </a:r>
            <a:r>
              <a:rPr lang="ko-KR" altLang="en-US" sz="1200" dirty="0"/>
              <a:t>저장 기록</a:t>
            </a:r>
            <a:r>
              <a:rPr lang="en-US" altLang="ko-KR" sz="1200" dirty="0"/>
              <a:t>/</a:t>
            </a:r>
            <a:r>
              <a:rPr lang="ko-KR" altLang="en-US" sz="1200" dirty="0"/>
              <a:t>팔로우를 살펴 웹페이지 및 글 추천 </a:t>
            </a:r>
            <a:r>
              <a:rPr lang="en-US" altLang="ko-KR" sz="1200" dirty="0"/>
              <a:t>(</a:t>
            </a:r>
            <a:r>
              <a:rPr lang="ko-KR" altLang="en-US" sz="1200" dirty="0"/>
              <a:t>타겟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웹서퍼</a:t>
            </a:r>
            <a:r>
              <a:rPr lang="en-US" altLang="ko-KR" sz="1200" dirty="0"/>
              <a:t>, </a:t>
            </a:r>
            <a:r>
              <a:rPr lang="ko-KR" altLang="en-US" sz="1200" dirty="0"/>
              <a:t>검색으로 정보 얻는 것을 좋아하는 사람</a:t>
            </a:r>
            <a:r>
              <a:rPr lang="en-US" altLang="ko-KR" sz="1200" dirty="0"/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D4F309-D414-52FF-8751-26207FEB9875}"/>
              </a:ext>
            </a:extLst>
          </p:cNvPr>
          <p:cNvSpPr txBox="1"/>
          <p:nvPr/>
        </p:nvSpPr>
        <p:spPr>
          <a:xfrm>
            <a:off x="167420" y="143960"/>
            <a:ext cx="116937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앱 이름</a:t>
            </a:r>
            <a:r>
              <a:rPr lang="en-US" altLang="ko-KR" sz="1200" dirty="0"/>
              <a:t>	: Surf  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짧은 설명</a:t>
            </a:r>
            <a:r>
              <a:rPr lang="en-US" altLang="ko-KR" sz="1200" dirty="0"/>
              <a:t>	: SNS + </a:t>
            </a:r>
            <a:r>
              <a:rPr lang="ko-KR" altLang="en-US" sz="1200" dirty="0"/>
              <a:t>브라우저 </a:t>
            </a:r>
            <a:r>
              <a:rPr lang="en-US" altLang="ko-KR" sz="1200" dirty="0"/>
              <a:t>+ </a:t>
            </a:r>
            <a:r>
              <a:rPr lang="ko-KR" altLang="en-US" sz="1200" dirty="0"/>
              <a:t>추천 서비스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타겟</a:t>
            </a:r>
            <a:r>
              <a:rPr lang="en-US" altLang="ko-KR" sz="1200" dirty="0"/>
              <a:t>	: </a:t>
            </a:r>
            <a:r>
              <a:rPr lang="ko-KR" altLang="en-US" sz="1200" dirty="0"/>
              <a:t>귀찮은 블로거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웹서퍼</a:t>
            </a:r>
            <a:r>
              <a:rPr lang="en-US" altLang="ko-KR" sz="1200" dirty="0"/>
              <a:t>, </a:t>
            </a:r>
            <a:r>
              <a:rPr lang="ko-KR" altLang="en-US" sz="1200" dirty="0"/>
              <a:t>검색으로 정보 얻는 것을 좋아하는 사람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D3F1BE4-F5D1-DF2B-BD49-899E8AF2D910}"/>
              </a:ext>
            </a:extLst>
          </p:cNvPr>
          <p:cNvGrpSpPr/>
          <p:nvPr/>
        </p:nvGrpSpPr>
        <p:grpSpPr>
          <a:xfrm>
            <a:off x="9765951" y="4548842"/>
            <a:ext cx="1199697" cy="2064127"/>
            <a:chOff x="3971330" y="1420700"/>
            <a:chExt cx="1935439" cy="3330001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2EDE344-2D51-329E-109A-5ADF3C02D2BB}"/>
                </a:ext>
              </a:extLst>
            </p:cNvPr>
            <p:cNvSpPr/>
            <p:nvPr/>
          </p:nvSpPr>
          <p:spPr>
            <a:xfrm>
              <a:off x="3977680" y="1423465"/>
              <a:ext cx="1929089" cy="3327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page</a:t>
              </a:r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BA48FEF-1324-3F1A-C3F5-E1331917CFAD}"/>
                </a:ext>
              </a:extLst>
            </p:cNvPr>
            <p:cNvSpPr/>
            <p:nvPr/>
          </p:nvSpPr>
          <p:spPr>
            <a:xfrm>
              <a:off x="3974505" y="4427804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화살표: 아래쪽 156">
              <a:extLst>
                <a:ext uri="{FF2B5EF4-FFF2-40B4-BE49-F238E27FC236}">
                  <a16:creationId xmlns:a16="http://schemas.microsoft.com/office/drawing/2014/main" id="{1B15D7B2-D070-82B6-336F-82B22994B985}"/>
                </a:ext>
              </a:extLst>
            </p:cNvPr>
            <p:cNvSpPr/>
            <p:nvPr/>
          </p:nvSpPr>
          <p:spPr>
            <a:xfrm rot="10800000">
              <a:off x="4054287" y="4502928"/>
              <a:ext cx="170436" cy="165182"/>
            </a:xfrm>
            <a:prstGeom prst="downArrow">
              <a:avLst/>
            </a:prstGeom>
            <a:solidFill>
              <a:srgbClr val="F8A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8" name="그래픽 157" descr="다운로드 단색으로 채워진">
              <a:extLst>
                <a:ext uri="{FF2B5EF4-FFF2-40B4-BE49-F238E27FC236}">
                  <a16:creationId xmlns:a16="http://schemas.microsoft.com/office/drawing/2014/main" id="{07930C9E-3356-FE59-46F9-9DCA7D579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9086" y="4474319"/>
              <a:ext cx="236470" cy="236470"/>
            </a:xfrm>
            <a:prstGeom prst="rect">
              <a:avLst/>
            </a:prstGeom>
          </p:spPr>
        </p:pic>
        <p:pic>
          <p:nvPicPr>
            <p:cNvPr id="159" name="그래픽 158" descr="말풍선 단색으로 채워진">
              <a:extLst>
                <a:ext uri="{FF2B5EF4-FFF2-40B4-BE49-F238E27FC236}">
                  <a16:creationId xmlns:a16="http://schemas.microsoft.com/office/drawing/2014/main" id="{07E66EF6-5F20-09C4-F2A6-6BF8D076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9220" y="4468851"/>
              <a:ext cx="244428" cy="244428"/>
            </a:xfrm>
            <a:prstGeom prst="rect">
              <a:avLst/>
            </a:prstGeom>
          </p:spPr>
        </p:pic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F93101-A496-D7F8-0402-43F0FD8D2C59}"/>
                </a:ext>
              </a:extLst>
            </p:cNvPr>
            <p:cNvSpPr/>
            <p:nvPr/>
          </p:nvSpPr>
          <p:spPr>
            <a:xfrm>
              <a:off x="423198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D3C36CB7-5F52-B705-3F80-BB61183B1B1F}"/>
                </a:ext>
              </a:extLst>
            </p:cNvPr>
            <p:cNvSpPr/>
            <p:nvPr/>
          </p:nvSpPr>
          <p:spPr>
            <a:xfrm>
              <a:off x="4403473" y="4502928"/>
              <a:ext cx="170436" cy="165182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BD28615-F0EE-ACDA-56F6-C46D86656579}"/>
                </a:ext>
              </a:extLst>
            </p:cNvPr>
            <p:cNvSpPr/>
            <p:nvPr/>
          </p:nvSpPr>
          <p:spPr>
            <a:xfrm>
              <a:off x="4579401" y="4532425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85E10090-7B7E-FF3F-2B5D-9D31B9EFA0A5}"/>
                </a:ext>
              </a:extLst>
            </p:cNvPr>
            <p:cNvSpPr/>
            <p:nvPr/>
          </p:nvSpPr>
          <p:spPr>
            <a:xfrm>
              <a:off x="4980569" y="4524113"/>
              <a:ext cx="117987" cy="11798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64" name="그래픽 163" descr="주택 단색으로 채워진">
              <a:extLst>
                <a:ext uri="{FF2B5EF4-FFF2-40B4-BE49-F238E27FC236}">
                  <a16:creationId xmlns:a16="http://schemas.microsoft.com/office/drawing/2014/main" id="{5FDFD0F0-32FA-98FD-A28C-DE69C257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3253" y="4452290"/>
              <a:ext cx="236470" cy="236470"/>
            </a:xfrm>
            <a:prstGeom prst="rect">
              <a:avLst/>
            </a:prstGeom>
          </p:spPr>
        </p:pic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A5AA561-9AC9-B849-8999-264EFEBC6044}"/>
                </a:ext>
              </a:extLst>
            </p:cNvPr>
            <p:cNvSpPr/>
            <p:nvPr/>
          </p:nvSpPr>
          <p:spPr>
            <a:xfrm>
              <a:off x="3974505" y="1420700"/>
              <a:ext cx="1929089" cy="318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6" name="그래픽 165" descr="왼쪽 캐럿 윤곽선">
              <a:extLst>
                <a:ext uri="{FF2B5EF4-FFF2-40B4-BE49-F238E27FC236}">
                  <a16:creationId xmlns:a16="http://schemas.microsoft.com/office/drawing/2014/main" id="{6D4A2B4E-A321-60BE-F828-EF5218B56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71330" y="1460679"/>
              <a:ext cx="253393" cy="253393"/>
            </a:xfrm>
            <a:prstGeom prst="rect">
              <a:avLst/>
            </a:prstGeom>
          </p:spPr>
        </p:pic>
        <p:pic>
          <p:nvPicPr>
            <p:cNvPr id="167" name="그래픽 166" descr="왼쪽 캐럿 윤곽선">
              <a:extLst>
                <a:ext uri="{FF2B5EF4-FFF2-40B4-BE49-F238E27FC236}">
                  <a16:creationId xmlns:a16="http://schemas.microsoft.com/office/drawing/2014/main" id="{AC05BC35-A071-500E-8E2A-789755A8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185474" y="1460679"/>
              <a:ext cx="253393" cy="253393"/>
            </a:xfrm>
            <a:prstGeom prst="rect">
              <a:avLst/>
            </a:prstGeom>
          </p:spPr>
        </p:pic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B6DA30F7-2668-2C4E-BA4C-BB60FC418B6C}"/>
                </a:ext>
              </a:extLst>
            </p:cNvPr>
            <p:cNvSpPr/>
            <p:nvPr/>
          </p:nvSpPr>
          <p:spPr>
            <a:xfrm>
              <a:off x="4428975" y="1515753"/>
              <a:ext cx="1374549" cy="147484"/>
            </a:xfrm>
            <a:prstGeom prst="roundRect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186B269-7D01-2B8E-ED6F-E5E54F4F4976}"/>
                </a:ext>
              </a:extLst>
            </p:cNvPr>
            <p:cNvSpPr/>
            <p:nvPr/>
          </p:nvSpPr>
          <p:spPr>
            <a:xfrm>
              <a:off x="4726218" y="1944159"/>
              <a:ext cx="479229" cy="47922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00865BC-8E0A-6416-C2B3-AF2F45E2C5F5}"/>
              </a:ext>
            </a:extLst>
          </p:cNvPr>
          <p:cNvSpPr/>
          <p:nvPr/>
        </p:nvSpPr>
        <p:spPr>
          <a:xfrm>
            <a:off x="9898690" y="5297621"/>
            <a:ext cx="989576" cy="159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671E8DB-492E-DF15-F04E-553E1B167B13}"/>
              </a:ext>
            </a:extLst>
          </p:cNvPr>
          <p:cNvSpPr/>
          <p:nvPr/>
        </p:nvSpPr>
        <p:spPr>
          <a:xfrm>
            <a:off x="9916994" y="5562333"/>
            <a:ext cx="222470" cy="159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CBA7443-670D-595B-E8AE-EDD1A2C982CA}"/>
              </a:ext>
            </a:extLst>
          </p:cNvPr>
          <p:cNvSpPr/>
          <p:nvPr/>
        </p:nvSpPr>
        <p:spPr>
          <a:xfrm>
            <a:off x="10295394" y="5561615"/>
            <a:ext cx="208498" cy="159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5B66478-76A3-0BEA-56E4-887A6443425A}"/>
              </a:ext>
            </a:extLst>
          </p:cNvPr>
          <p:cNvSpPr/>
          <p:nvPr/>
        </p:nvSpPr>
        <p:spPr>
          <a:xfrm>
            <a:off x="10665582" y="5562333"/>
            <a:ext cx="208498" cy="1591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B577E82-12E2-F995-7A8C-F8968E19CF85}"/>
              </a:ext>
            </a:extLst>
          </p:cNvPr>
          <p:cNvSpPr/>
          <p:nvPr/>
        </p:nvSpPr>
        <p:spPr>
          <a:xfrm>
            <a:off x="9923746" y="5825609"/>
            <a:ext cx="950334" cy="5872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화살표: 아래쪽 177">
            <a:extLst>
              <a:ext uri="{FF2B5EF4-FFF2-40B4-BE49-F238E27FC236}">
                <a16:creationId xmlns:a16="http://schemas.microsoft.com/office/drawing/2014/main" id="{164966FF-2425-90BE-993E-8D5668EFAB0E}"/>
              </a:ext>
            </a:extLst>
          </p:cNvPr>
          <p:cNvSpPr/>
          <p:nvPr/>
        </p:nvSpPr>
        <p:spPr>
          <a:xfrm>
            <a:off x="9995314" y="2341409"/>
            <a:ext cx="350017" cy="2242450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7C8FF9-1B54-24DD-B535-8692D3B7AD4F}"/>
              </a:ext>
            </a:extLst>
          </p:cNvPr>
          <p:cNvSpPr txBox="1"/>
          <p:nvPr/>
        </p:nvSpPr>
        <p:spPr>
          <a:xfrm>
            <a:off x="9278015" y="3485504"/>
            <a:ext cx="1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183" name="화살표: 아래쪽 182">
            <a:extLst>
              <a:ext uri="{FF2B5EF4-FFF2-40B4-BE49-F238E27FC236}">
                <a16:creationId xmlns:a16="http://schemas.microsoft.com/office/drawing/2014/main" id="{19882878-1057-4E05-33B8-B9C57626A379}"/>
              </a:ext>
            </a:extLst>
          </p:cNvPr>
          <p:cNvSpPr/>
          <p:nvPr/>
        </p:nvSpPr>
        <p:spPr>
          <a:xfrm rot="16200000">
            <a:off x="8752484" y="4524741"/>
            <a:ext cx="350017" cy="1195762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2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159DD1-B1D0-EDBF-6BC3-AD06066AE758}"/>
              </a:ext>
            </a:extLst>
          </p:cNvPr>
          <p:cNvSpPr/>
          <p:nvPr/>
        </p:nvSpPr>
        <p:spPr>
          <a:xfrm>
            <a:off x="0" y="1031575"/>
            <a:ext cx="12192000" cy="43870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3F8611-2A77-8C30-9DB6-83A90950C96B}"/>
              </a:ext>
            </a:extLst>
          </p:cNvPr>
          <p:cNvSpPr/>
          <p:nvPr/>
        </p:nvSpPr>
        <p:spPr>
          <a:xfrm>
            <a:off x="170631" y="1204815"/>
            <a:ext cx="1929089" cy="332723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78E92F-B01E-4CE6-59FB-736A3C6CE821}"/>
              </a:ext>
            </a:extLst>
          </p:cNvPr>
          <p:cNvSpPr/>
          <p:nvPr/>
        </p:nvSpPr>
        <p:spPr>
          <a:xfrm>
            <a:off x="167456" y="4209154"/>
            <a:ext cx="1929089" cy="3185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08CA6E0-675B-800E-B416-EC9491468728}"/>
              </a:ext>
            </a:extLst>
          </p:cNvPr>
          <p:cNvSpPr/>
          <p:nvPr/>
        </p:nvSpPr>
        <p:spPr>
          <a:xfrm rot="10800000">
            <a:off x="247238" y="4284278"/>
            <a:ext cx="170436" cy="165182"/>
          </a:xfrm>
          <a:prstGeom prst="downArrow">
            <a:avLst/>
          </a:prstGeom>
          <a:solidFill>
            <a:srgbClr val="F8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말풍선 단색으로 채워진">
            <a:extLst>
              <a:ext uri="{FF2B5EF4-FFF2-40B4-BE49-F238E27FC236}">
                <a16:creationId xmlns:a16="http://schemas.microsoft.com/office/drawing/2014/main" id="{DA072787-8AE8-10C7-CC1A-1F24D3E4F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71" y="4250201"/>
            <a:ext cx="244428" cy="24442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C0D939E-0DB6-75BD-FA4D-0B5B3A8682A1}"/>
              </a:ext>
            </a:extLst>
          </p:cNvPr>
          <p:cNvSpPr/>
          <p:nvPr/>
        </p:nvSpPr>
        <p:spPr>
          <a:xfrm>
            <a:off x="424932" y="4313775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F2EABC-A7D0-2AC2-61B3-364A073862B0}"/>
              </a:ext>
            </a:extLst>
          </p:cNvPr>
          <p:cNvSpPr/>
          <p:nvPr/>
        </p:nvSpPr>
        <p:spPr>
          <a:xfrm>
            <a:off x="1173520" y="4305463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그래픽 21" descr="주택 단색으로 채워진">
            <a:extLst>
              <a:ext uri="{FF2B5EF4-FFF2-40B4-BE49-F238E27FC236}">
                <a16:creationId xmlns:a16="http://schemas.microsoft.com/office/drawing/2014/main" id="{534F64F3-D9B9-DE66-2374-FE202FE3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744" y="4220131"/>
            <a:ext cx="236470" cy="23647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E955F1-AC0E-CA99-A838-B3350A812D05}"/>
              </a:ext>
            </a:extLst>
          </p:cNvPr>
          <p:cNvSpPr/>
          <p:nvPr/>
        </p:nvSpPr>
        <p:spPr>
          <a:xfrm>
            <a:off x="179254" y="1202050"/>
            <a:ext cx="1929089" cy="3185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9E7F4B2-8783-5624-E5F9-F6D26E898ED0}"/>
              </a:ext>
            </a:extLst>
          </p:cNvPr>
          <p:cNvSpPr/>
          <p:nvPr/>
        </p:nvSpPr>
        <p:spPr>
          <a:xfrm>
            <a:off x="275256" y="1297103"/>
            <a:ext cx="1721219" cy="147484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E786C5-2978-D870-E9D9-B94AA647BAB8}"/>
              </a:ext>
            </a:extLst>
          </p:cNvPr>
          <p:cNvSpPr/>
          <p:nvPr/>
        </p:nvSpPr>
        <p:spPr>
          <a:xfrm>
            <a:off x="3395232" y="1200482"/>
            <a:ext cx="1929089" cy="3327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 웹페이지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또는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 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26008C-F145-DA83-1707-C0687093689C}"/>
              </a:ext>
            </a:extLst>
          </p:cNvPr>
          <p:cNvSpPr/>
          <p:nvPr/>
        </p:nvSpPr>
        <p:spPr>
          <a:xfrm>
            <a:off x="3395231" y="1202050"/>
            <a:ext cx="1929089" cy="3185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ACFADE06-9C53-DA0A-5489-91A44B479059}"/>
              </a:ext>
            </a:extLst>
          </p:cNvPr>
          <p:cNvSpPr/>
          <p:nvPr/>
        </p:nvSpPr>
        <p:spPr>
          <a:xfrm rot="10800000">
            <a:off x="3494970" y="1280102"/>
            <a:ext cx="170436" cy="165182"/>
          </a:xfrm>
          <a:prstGeom prst="downArrow">
            <a:avLst/>
          </a:prstGeom>
          <a:solidFill>
            <a:srgbClr val="F8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말풍선 단색으로 채워진">
            <a:extLst>
              <a:ext uri="{FF2B5EF4-FFF2-40B4-BE49-F238E27FC236}">
                <a16:creationId xmlns:a16="http://schemas.microsoft.com/office/drawing/2014/main" id="{97ED5756-7FD9-3002-C63A-41A3F300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9308" y="1242162"/>
            <a:ext cx="244428" cy="244428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A7DF444B-4981-33E3-34BC-749E37B1501F}"/>
              </a:ext>
            </a:extLst>
          </p:cNvPr>
          <p:cNvSpPr/>
          <p:nvPr/>
        </p:nvSpPr>
        <p:spPr>
          <a:xfrm>
            <a:off x="3672664" y="1309599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8A5E9547-C00C-2890-05EB-AEECE8E23858}"/>
              </a:ext>
            </a:extLst>
          </p:cNvPr>
          <p:cNvSpPr/>
          <p:nvPr/>
        </p:nvSpPr>
        <p:spPr>
          <a:xfrm>
            <a:off x="3982727" y="1280102"/>
            <a:ext cx="170436" cy="16518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4CE1CF5-70D0-F536-E7E2-3582079D85E5}"/>
              </a:ext>
            </a:extLst>
          </p:cNvPr>
          <p:cNvSpPr/>
          <p:nvPr/>
        </p:nvSpPr>
        <p:spPr>
          <a:xfrm>
            <a:off x="4158655" y="1309599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9DE510B-65FD-3305-5D6A-AEC97E944E56}"/>
              </a:ext>
            </a:extLst>
          </p:cNvPr>
          <p:cNvSpPr/>
          <p:nvPr/>
        </p:nvSpPr>
        <p:spPr>
          <a:xfrm>
            <a:off x="4770657" y="1297424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823E3F1-8824-7E7D-19DF-417BDD466EF9}"/>
              </a:ext>
            </a:extLst>
          </p:cNvPr>
          <p:cNvSpPr/>
          <p:nvPr/>
        </p:nvSpPr>
        <p:spPr>
          <a:xfrm>
            <a:off x="111636" y="4171732"/>
            <a:ext cx="1479880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화살표: 위로 굽음 142">
            <a:extLst>
              <a:ext uri="{FF2B5EF4-FFF2-40B4-BE49-F238E27FC236}">
                <a16:creationId xmlns:a16="http://schemas.microsoft.com/office/drawing/2014/main" id="{6235A89F-6244-5EC3-0531-56EAC84A06AE}"/>
              </a:ext>
            </a:extLst>
          </p:cNvPr>
          <p:cNvSpPr/>
          <p:nvPr/>
        </p:nvSpPr>
        <p:spPr>
          <a:xfrm rot="5400000">
            <a:off x="704842" y="4568284"/>
            <a:ext cx="261610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383562-9A62-73D3-5555-0A72E2FCB521}"/>
              </a:ext>
            </a:extLst>
          </p:cNvPr>
          <p:cNvSpPr txBox="1"/>
          <p:nvPr/>
        </p:nvSpPr>
        <p:spPr>
          <a:xfrm>
            <a:off x="986598" y="4691746"/>
            <a:ext cx="674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내 성적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DDD145-56EC-DBEE-D6D6-F6B8179E2C0F}"/>
              </a:ext>
            </a:extLst>
          </p:cNvPr>
          <p:cNvSpPr txBox="1"/>
          <p:nvPr/>
        </p:nvSpPr>
        <p:spPr>
          <a:xfrm>
            <a:off x="275256" y="5418672"/>
            <a:ext cx="926067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글</a:t>
            </a:r>
            <a:r>
              <a:rPr lang="en-US" altLang="ko-KR" sz="1200" dirty="0"/>
              <a:t>		: </a:t>
            </a:r>
            <a:r>
              <a:rPr lang="ko-KR" altLang="en-US" sz="1200" dirty="0"/>
              <a:t>웹페이지에 링크된</a:t>
            </a:r>
            <a:r>
              <a:rPr lang="en-US" altLang="ko-KR" sz="1200" dirty="0"/>
              <a:t>(</a:t>
            </a:r>
            <a:r>
              <a:rPr lang="ko-KR" altLang="en-US" sz="1200" dirty="0"/>
              <a:t>링크 안 </a:t>
            </a:r>
            <a:r>
              <a:rPr lang="ko-KR" altLang="en-US" sz="1200" dirty="0" err="1"/>
              <a:t>해도됨</a:t>
            </a:r>
            <a:r>
              <a:rPr lang="en-US" altLang="ko-KR" sz="1200" dirty="0"/>
              <a:t>)</a:t>
            </a:r>
            <a:r>
              <a:rPr lang="ko-KR" altLang="en-US" sz="1200" dirty="0"/>
              <a:t> 글 작성 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SNS </a:t>
            </a:r>
            <a:r>
              <a:rPr lang="ko-KR" altLang="en-US" sz="1200" dirty="0"/>
              <a:t>특성</a:t>
            </a:r>
            <a:r>
              <a:rPr lang="en-US" altLang="ko-KR" sz="1200" dirty="0"/>
              <a:t>	: </a:t>
            </a:r>
            <a:r>
              <a:rPr lang="ko-KR" altLang="en-US" sz="1200" dirty="0" err="1"/>
              <a:t>좋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싫</a:t>
            </a:r>
            <a:r>
              <a:rPr lang="en-US" altLang="ko-KR" sz="1200" dirty="0"/>
              <a:t>)</a:t>
            </a:r>
            <a:r>
              <a:rPr lang="ko-KR" altLang="en-US" sz="1200" dirty="0"/>
              <a:t>어요</a:t>
            </a:r>
            <a:r>
              <a:rPr lang="en-US" altLang="ko-KR" sz="1200" dirty="0"/>
              <a:t>/</a:t>
            </a:r>
            <a:r>
              <a:rPr lang="ko-KR" altLang="en-US" sz="1200" dirty="0"/>
              <a:t>글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팔로우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err="1"/>
              <a:t>팔로우</a:t>
            </a:r>
            <a:r>
              <a:rPr lang="en-US" altLang="ko-KR" sz="1200" dirty="0"/>
              <a:t>		: </a:t>
            </a:r>
            <a:r>
              <a:rPr lang="ko-KR" altLang="en-US" sz="1200" dirty="0"/>
              <a:t>글 작성자 </a:t>
            </a:r>
            <a:r>
              <a:rPr lang="ko-KR" altLang="en-US" sz="1200" dirty="0" err="1"/>
              <a:t>팔로우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추천 웹페이지</a:t>
            </a:r>
            <a:r>
              <a:rPr lang="en-US" altLang="ko-KR" sz="1200" dirty="0"/>
              <a:t>	: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및 </a:t>
            </a:r>
            <a:r>
              <a:rPr lang="ko-KR" altLang="en-US" sz="1200" dirty="0" err="1"/>
              <a:t>좋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싫</a:t>
            </a:r>
            <a:r>
              <a:rPr lang="en-US" altLang="ko-KR" sz="1200" dirty="0"/>
              <a:t>)</a:t>
            </a:r>
            <a:r>
              <a:rPr lang="ko-KR" altLang="en-US" sz="1200" dirty="0"/>
              <a:t>어요</a:t>
            </a:r>
            <a:r>
              <a:rPr lang="en-US" altLang="ko-KR" sz="1200" dirty="0"/>
              <a:t>/</a:t>
            </a:r>
            <a:r>
              <a:rPr lang="ko-KR" altLang="en-US" sz="1200" dirty="0"/>
              <a:t>글</a:t>
            </a:r>
            <a:r>
              <a:rPr lang="en-US" altLang="ko-KR" sz="1200" dirty="0"/>
              <a:t>/</a:t>
            </a:r>
            <a:r>
              <a:rPr lang="ko-KR" altLang="en-US" sz="1200" dirty="0"/>
              <a:t>저장 기록</a:t>
            </a:r>
            <a:r>
              <a:rPr lang="en-US" altLang="ko-KR" sz="1200" dirty="0"/>
              <a:t>/</a:t>
            </a:r>
            <a:r>
              <a:rPr lang="ko-KR" altLang="en-US" sz="1200" dirty="0"/>
              <a:t>팔로우를 살펴 웹페이지 및 글 추천</a:t>
            </a:r>
            <a:endParaRPr lang="en-US" altLang="ko-KR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D4F309-D414-52FF-8751-26207FEB9875}"/>
              </a:ext>
            </a:extLst>
          </p:cNvPr>
          <p:cNvSpPr txBox="1"/>
          <p:nvPr/>
        </p:nvSpPr>
        <p:spPr>
          <a:xfrm>
            <a:off x="167420" y="143960"/>
            <a:ext cx="11693747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앱 이름</a:t>
            </a:r>
            <a:r>
              <a:rPr lang="en-US" altLang="ko-KR" sz="1200" dirty="0"/>
              <a:t>	: Surf  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짧은 설명</a:t>
            </a:r>
            <a:r>
              <a:rPr lang="en-US" altLang="ko-KR" sz="1200" dirty="0"/>
              <a:t>	: </a:t>
            </a:r>
            <a:r>
              <a:rPr lang="ko-KR" altLang="en-US" sz="1200" dirty="0"/>
              <a:t>소셜 네트워킹이 가능한 웹 브라우저 또는 외부 웹페이지까지 확장한 커뮤니티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타겟</a:t>
            </a:r>
            <a:r>
              <a:rPr lang="en-US" altLang="ko-KR" sz="1200" dirty="0"/>
              <a:t>	: </a:t>
            </a:r>
            <a:r>
              <a:rPr lang="ko-KR" altLang="en-US" sz="1200" dirty="0"/>
              <a:t>웹 서핑을 </a:t>
            </a:r>
            <a:r>
              <a:rPr lang="en-US" altLang="ko-KR" sz="1200" dirty="0"/>
              <a:t>SNS</a:t>
            </a:r>
            <a:r>
              <a:rPr lang="ko-KR" altLang="en-US" sz="1200" dirty="0"/>
              <a:t>처럼 하고 싶은 사람</a:t>
            </a:r>
            <a:r>
              <a:rPr lang="en-US" altLang="ko-KR" sz="1200" dirty="0"/>
              <a:t>, </a:t>
            </a:r>
            <a:r>
              <a:rPr lang="ko-KR" altLang="en-US" sz="1200" dirty="0"/>
              <a:t>논란이나 의견이 많은 곳에 방문하고 싶은 사람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2EDE344-2D51-329E-109A-5ADF3C02D2BB}"/>
              </a:ext>
            </a:extLst>
          </p:cNvPr>
          <p:cNvSpPr/>
          <p:nvPr/>
        </p:nvSpPr>
        <p:spPr>
          <a:xfrm>
            <a:off x="6474446" y="1167108"/>
            <a:ext cx="1927487" cy="33244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page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5AA561-9AC9-B849-8999-264EFEBC6044}"/>
              </a:ext>
            </a:extLst>
          </p:cNvPr>
          <p:cNvSpPr/>
          <p:nvPr/>
        </p:nvSpPr>
        <p:spPr>
          <a:xfrm>
            <a:off x="6471273" y="1164345"/>
            <a:ext cx="1927487" cy="3182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B6DA30F7-2668-2C4E-BA4C-BB60FC418B6C}"/>
              </a:ext>
            </a:extLst>
          </p:cNvPr>
          <p:cNvSpPr/>
          <p:nvPr/>
        </p:nvSpPr>
        <p:spPr>
          <a:xfrm>
            <a:off x="6710319" y="1259319"/>
            <a:ext cx="1311154" cy="147362"/>
          </a:xfrm>
          <a:prstGeom prst="round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186B269-7D01-2B8E-ED6F-E5E54F4F4976}"/>
              </a:ext>
            </a:extLst>
          </p:cNvPr>
          <p:cNvSpPr/>
          <p:nvPr/>
        </p:nvSpPr>
        <p:spPr>
          <a:xfrm>
            <a:off x="7222362" y="1687369"/>
            <a:ext cx="478831" cy="4788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00865BC-8E0A-6416-C2B3-AF2F45E2C5F5}"/>
              </a:ext>
            </a:extLst>
          </p:cNvPr>
          <p:cNvSpPr/>
          <p:nvPr/>
        </p:nvSpPr>
        <p:spPr>
          <a:xfrm>
            <a:off x="6710318" y="2384946"/>
            <a:ext cx="1531875" cy="256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팔로우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D671E8DB-492E-DF15-F04E-553E1B167B13}"/>
              </a:ext>
            </a:extLst>
          </p:cNvPr>
          <p:cNvSpPr/>
          <p:nvPr/>
        </p:nvSpPr>
        <p:spPr>
          <a:xfrm>
            <a:off x="6712940" y="2752125"/>
            <a:ext cx="358606" cy="256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CBA7443-670D-595B-E8AE-EDD1A2C982CA}"/>
              </a:ext>
            </a:extLst>
          </p:cNvPr>
          <p:cNvSpPr/>
          <p:nvPr/>
        </p:nvSpPr>
        <p:spPr>
          <a:xfrm>
            <a:off x="7339840" y="2752125"/>
            <a:ext cx="336084" cy="256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5B66478-76A3-0BEA-56E4-887A6443425A}"/>
              </a:ext>
            </a:extLst>
          </p:cNvPr>
          <p:cNvSpPr/>
          <p:nvPr/>
        </p:nvSpPr>
        <p:spPr>
          <a:xfrm>
            <a:off x="7909239" y="2752125"/>
            <a:ext cx="336084" cy="256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1B577E82-12E2-F995-7A8C-F8968E19CF85}"/>
              </a:ext>
            </a:extLst>
          </p:cNvPr>
          <p:cNvSpPr/>
          <p:nvPr/>
        </p:nvSpPr>
        <p:spPr>
          <a:xfrm>
            <a:off x="6713447" y="3101239"/>
            <a:ext cx="1531876" cy="946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7C8FF9-1B54-24DD-B535-8692D3B7AD4F}"/>
              </a:ext>
            </a:extLst>
          </p:cNvPr>
          <p:cNvSpPr txBox="1"/>
          <p:nvPr/>
        </p:nvSpPr>
        <p:spPr>
          <a:xfrm>
            <a:off x="2216035" y="2619136"/>
            <a:ext cx="1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9A209-6B2D-959B-42DA-A34E035BDEDC}"/>
              </a:ext>
            </a:extLst>
          </p:cNvPr>
          <p:cNvSpPr txBox="1"/>
          <p:nvPr/>
        </p:nvSpPr>
        <p:spPr>
          <a:xfrm>
            <a:off x="662187" y="5021839"/>
            <a:ext cx="157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</a:t>
            </a:r>
            <a:r>
              <a:rPr lang="ko-KR" altLang="en-US" dirty="0" err="1"/>
              <a:t>피드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8BD360-2CAF-0DA3-58F8-C8526EF9A3D1}"/>
              </a:ext>
            </a:extLst>
          </p:cNvPr>
          <p:cNvSpPr/>
          <p:nvPr/>
        </p:nvSpPr>
        <p:spPr>
          <a:xfrm>
            <a:off x="299092" y="1699185"/>
            <a:ext cx="479230" cy="47923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1AC17A-AAC7-010F-E0A9-4B896D2EED0B}"/>
              </a:ext>
            </a:extLst>
          </p:cNvPr>
          <p:cNvSpPr/>
          <p:nvPr/>
        </p:nvSpPr>
        <p:spPr>
          <a:xfrm>
            <a:off x="299092" y="2355704"/>
            <a:ext cx="1633008" cy="413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검색된 웹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8AA3BC-B9DB-6636-6928-56EDFA30DA94}"/>
              </a:ext>
            </a:extLst>
          </p:cNvPr>
          <p:cNvSpPr/>
          <p:nvPr/>
        </p:nvSpPr>
        <p:spPr>
          <a:xfrm>
            <a:off x="298982" y="2995372"/>
            <a:ext cx="479230" cy="47923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DA46C7-5E03-6AD1-0486-9655081350F2}"/>
              </a:ext>
            </a:extLst>
          </p:cNvPr>
          <p:cNvSpPr/>
          <p:nvPr/>
        </p:nvSpPr>
        <p:spPr>
          <a:xfrm>
            <a:off x="918602" y="3031612"/>
            <a:ext cx="1007254" cy="413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FA946C-638D-084F-4D22-13A2A21F70E6}"/>
              </a:ext>
            </a:extLst>
          </p:cNvPr>
          <p:cNvSpPr/>
          <p:nvPr/>
        </p:nvSpPr>
        <p:spPr>
          <a:xfrm>
            <a:off x="961960" y="1707639"/>
            <a:ext cx="1007254" cy="413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07BD3B-9392-A827-8A4C-8EA052E1C81F}"/>
              </a:ext>
            </a:extLst>
          </p:cNvPr>
          <p:cNvSpPr/>
          <p:nvPr/>
        </p:nvSpPr>
        <p:spPr>
          <a:xfrm>
            <a:off x="314588" y="3674565"/>
            <a:ext cx="1633008" cy="4133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검색된 웹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65C476A-7B92-3E6D-11B4-BDFB552ABD46}"/>
              </a:ext>
            </a:extLst>
          </p:cNvPr>
          <p:cNvSpPr/>
          <p:nvPr/>
        </p:nvSpPr>
        <p:spPr>
          <a:xfrm rot="16200000">
            <a:off x="2424906" y="1958926"/>
            <a:ext cx="350017" cy="1206878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529CD51-C12D-5F08-E127-2F4E4ADC040E}"/>
              </a:ext>
            </a:extLst>
          </p:cNvPr>
          <p:cNvSpPr/>
          <p:nvPr/>
        </p:nvSpPr>
        <p:spPr>
          <a:xfrm>
            <a:off x="1661347" y="4164180"/>
            <a:ext cx="441548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U자형 31">
            <a:extLst>
              <a:ext uri="{FF2B5EF4-FFF2-40B4-BE49-F238E27FC236}">
                <a16:creationId xmlns:a16="http://schemas.microsoft.com/office/drawing/2014/main" id="{9EE5F06C-DA31-9881-328F-6B4772684BAD}"/>
              </a:ext>
            </a:extLst>
          </p:cNvPr>
          <p:cNvSpPr/>
          <p:nvPr/>
        </p:nvSpPr>
        <p:spPr>
          <a:xfrm flipV="1">
            <a:off x="1806589" y="4558009"/>
            <a:ext cx="4836085" cy="350018"/>
          </a:xfrm>
          <a:prstGeom prst="uturnArrow">
            <a:avLst>
              <a:gd name="adj1" fmla="val 31460"/>
              <a:gd name="adj2" fmla="val 25000"/>
              <a:gd name="adj3" fmla="val 28773"/>
              <a:gd name="adj4" fmla="val 43750"/>
              <a:gd name="adj5" fmla="val 997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1035B-F7A4-3D9A-65DC-D51C718F1436}"/>
              </a:ext>
            </a:extLst>
          </p:cNvPr>
          <p:cNvSpPr txBox="1"/>
          <p:nvPr/>
        </p:nvSpPr>
        <p:spPr>
          <a:xfrm>
            <a:off x="2156519" y="4410935"/>
            <a:ext cx="10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02F5EA-1735-00C5-D144-E384A0F6EFBE}"/>
              </a:ext>
            </a:extLst>
          </p:cNvPr>
          <p:cNvSpPr txBox="1"/>
          <p:nvPr/>
        </p:nvSpPr>
        <p:spPr>
          <a:xfrm>
            <a:off x="7223554" y="4985965"/>
            <a:ext cx="42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6348EFD1-595F-00AA-3923-FC83E31366C4}"/>
              </a:ext>
            </a:extLst>
          </p:cNvPr>
          <p:cNvSpPr/>
          <p:nvPr/>
        </p:nvSpPr>
        <p:spPr>
          <a:xfrm>
            <a:off x="5018296" y="1246731"/>
            <a:ext cx="227932" cy="244428"/>
          </a:xfrm>
          <a:prstGeom prst="mathMultiply">
            <a:avLst>
              <a:gd name="adj1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1C66CBB-975F-0F37-95A3-8539FD96A7BA}"/>
              </a:ext>
            </a:extLst>
          </p:cNvPr>
          <p:cNvSpPr/>
          <p:nvPr/>
        </p:nvSpPr>
        <p:spPr>
          <a:xfrm>
            <a:off x="3181715" y="1172003"/>
            <a:ext cx="1822876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00D9F027-F7BF-5E8A-98D9-6FFDA954E35E}"/>
              </a:ext>
            </a:extLst>
          </p:cNvPr>
          <p:cNvSpPr/>
          <p:nvPr/>
        </p:nvSpPr>
        <p:spPr>
          <a:xfrm rot="5400000">
            <a:off x="4769814" y="1500360"/>
            <a:ext cx="261610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9DF-04A5-8F84-D531-8C1E688341D7}"/>
              </a:ext>
            </a:extLst>
          </p:cNvPr>
          <p:cNvSpPr txBox="1"/>
          <p:nvPr/>
        </p:nvSpPr>
        <p:spPr>
          <a:xfrm>
            <a:off x="5051570" y="1623822"/>
            <a:ext cx="1219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웹페이지</a:t>
            </a:r>
            <a:r>
              <a:rPr lang="en-US" altLang="ko-KR" sz="1100" dirty="0"/>
              <a:t>/</a:t>
            </a:r>
            <a:r>
              <a:rPr lang="ko-KR" altLang="en-US" sz="1100" dirty="0"/>
              <a:t>글 </a:t>
            </a:r>
            <a:endParaRPr lang="en-US" altLang="ko-KR" sz="1100" dirty="0"/>
          </a:p>
          <a:p>
            <a:r>
              <a:rPr lang="ko-KR" altLang="en-US" sz="1100" dirty="0" err="1"/>
              <a:t>좋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싫</a:t>
            </a:r>
            <a:r>
              <a:rPr lang="en-US" altLang="ko-KR" sz="1100" dirty="0"/>
              <a:t>)</a:t>
            </a:r>
            <a:r>
              <a:rPr lang="ko-KR" altLang="en-US" sz="1100" dirty="0"/>
              <a:t>어요</a:t>
            </a:r>
            <a:r>
              <a:rPr lang="en-US" altLang="ko-KR" sz="1100" dirty="0"/>
              <a:t>/</a:t>
            </a:r>
            <a:r>
              <a:rPr lang="ko-KR" altLang="en-US" sz="1100" dirty="0"/>
              <a:t>댓글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EE5D5A-9906-4158-D5A7-9F819896DDCE}"/>
              </a:ext>
            </a:extLst>
          </p:cNvPr>
          <p:cNvSpPr/>
          <p:nvPr/>
        </p:nvSpPr>
        <p:spPr>
          <a:xfrm>
            <a:off x="223340" y="2359263"/>
            <a:ext cx="1842236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2E9B7F5-53C5-453F-5DB4-1814291D717A}"/>
              </a:ext>
            </a:extLst>
          </p:cNvPr>
          <p:cNvSpPr/>
          <p:nvPr/>
        </p:nvSpPr>
        <p:spPr>
          <a:xfrm rot="10800000">
            <a:off x="1291507" y="2795382"/>
            <a:ext cx="170436" cy="165182"/>
          </a:xfrm>
          <a:prstGeom prst="downArrow">
            <a:avLst/>
          </a:prstGeom>
          <a:solidFill>
            <a:srgbClr val="F8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547896-C011-E85C-8BC2-095B47F8BA69}"/>
              </a:ext>
            </a:extLst>
          </p:cNvPr>
          <p:cNvSpPr/>
          <p:nvPr/>
        </p:nvSpPr>
        <p:spPr>
          <a:xfrm>
            <a:off x="1469201" y="2824879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9667674D-0BFD-4815-107A-6F0B63BDA4F7}"/>
              </a:ext>
            </a:extLst>
          </p:cNvPr>
          <p:cNvSpPr/>
          <p:nvPr/>
        </p:nvSpPr>
        <p:spPr>
          <a:xfrm rot="10800000">
            <a:off x="1304166" y="2153267"/>
            <a:ext cx="170436" cy="165182"/>
          </a:xfrm>
          <a:prstGeom prst="downArrow">
            <a:avLst/>
          </a:prstGeom>
          <a:solidFill>
            <a:srgbClr val="F8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4AC9242-EE6F-EC77-4769-D2C0DDBE423B}"/>
              </a:ext>
            </a:extLst>
          </p:cNvPr>
          <p:cNvSpPr/>
          <p:nvPr/>
        </p:nvSpPr>
        <p:spPr>
          <a:xfrm>
            <a:off x="1481860" y="2182764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344C8696-7D53-B61D-6206-2B8C5F3B1032}"/>
              </a:ext>
            </a:extLst>
          </p:cNvPr>
          <p:cNvSpPr/>
          <p:nvPr/>
        </p:nvSpPr>
        <p:spPr>
          <a:xfrm rot="10800000">
            <a:off x="1278127" y="3460414"/>
            <a:ext cx="170436" cy="165182"/>
          </a:xfrm>
          <a:prstGeom prst="downArrow">
            <a:avLst/>
          </a:prstGeom>
          <a:solidFill>
            <a:srgbClr val="F8A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46086F4-4770-9BF6-6F93-200A3E5DB370}"/>
              </a:ext>
            </a:extLst>
          </p:cNvPr>
          <p:cNvSpPr/>
          <p:nvPr/>
        </p:nvSpPr>
        <p:spPr>
          <a:xfrm>
            <a:off x="1455821" y="3489911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6" name="그래픽 45" descr="말풍선 단색으로 채워진">
            <a:extLst>
              <a:ext uri="{FF2B5EF4-FFF2-40B4-BE49-F238E27FC236}">
                <a16:creationId xmlns:a16="http://schemas.microsoft.com/office/drawing/2014/main" id="{BB847C27-4530-6F84-01EC-B9395AAA1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396" y="2119678"/>
            <a:ext cx="244428" cy="244428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6797BA80-12BB-D395-7AEA-FACA21F60734}"/>
              </a:ext>
            </a:extLst>
          </p:cNvPr>
          <p:cNvSpPr/>
          <p:nvPr/>
        </p:nvSpPr>
        <p:spPr>
          <a:xfrm>
            <a:off x="1858745" y="2174940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8" name="그래픽 47" descr="말풍선 단색으로 채워진">
            <a:extLst>
              <a:ext uri="{FF2B5EF4-FFF2-40B4-BE49-F238E27FC236}">
                <a16:creationId xmlns:a16="http://schemas.microsoft.com/office/drawing/2014/main" id="{EDDBC98B-9BFC-980F-92F5-D1B7B889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626" y="2769031"/>
            <a:ext cx="244428" cy="244428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62B6DB81-9CE1-C96C-9A03-F495571F1219}"/>
              </a:ext>
            </a:extLst>
          </p:cNvPr>
          <p:cNvSpPr/>
          <p:nvPr/>
        </p:nvSpPr>
        <p:spPr>
          <a:xfrm>
            <a:off x="1854975" y="2824293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그래픽 49" descr="말풍선 단색으로 채워진">
            <a:extLst>
              <a:ext uri="{FF2B5EF4-FFF2-40B4-BE49-F238E27FC236}">
                <a16:creationId xmlns:a16="http://schemas.microsoft.com/office/drawing/2014/main" id="{BBA74E89-BBD5-3E25-4C50-2BBFA1BD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194" y="3470897"/>
            <a:ext cx="244428" cy="244428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1B56C010-63EA-9D9F-43CE-189BE794DB99}"/>
              </a:ext>
            </a:extLst>
          </p:cNvPr>
          <p:cNvSpPr/>
          <p:nvPr/>
        </p:nvSpPr>
        <p:spPr>
          <a:xfrm>
            <a:off x="1850543" y="3526159"/>
            <a:ext cx="117987" cy="1179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32B682F-C20B-D8F2-FF14-0E7BCFFE5B35}"/>
              </a:ext>
            </a:extLst>
          </p:cNvPr>
          <p:cNvSpPr/>
          <p:nvPr/>
        </p:nvSpPr>
        <p:spPr>
          <a:xfrm>
            <a:off x="1186598" y="2044659"/>
            <a:ext cx="914709" cy="4153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위로 굽음 52">
            <a:extLst>
              <a:ext uri="{FF2B5EF4-FFF2-40B4-BE49-F238E27FC236}">
                <a16:creationId xmlns:a16="http://schemas.microsoft.com/office/drawing/2014/main" id="{FB825707-91F0-B3F9-DCE3-7FD43CD528DB}"/>
              </a:ext>
            </a:extLst>
          </p:cNvPr>
          <p:cNvSpPr/>
          <p:nvPr/>
        </p:nvSpPr>
        <p:spPr>
          <a:xfrm rot="5400000" flipH="1">
            <a:off x="1784987" y="1787592"/>
            <a:ext cx="249247" cy="301901"/>
          </a:xfrm>
          <a:prstGeom prst="bentUpArrow">
            <a:avLst>
              <a:gd name="adj1" fmla="val 10798"/>
              <a:gd name="adj2" fmla="val 15769"/>
              <a:gd name="adj3" fmla="val 40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6DF204-28F1-FF17-5B92-ED6B1367A958}"/>
              </a:ext>
            </a:extLst>
          </p:cNvPr>
          <p:cNvSpPr txBox="1"/>
          <p:nvPr/>
        </p:nvSpPr>
        <p:spPr>
          <a:xfrm>
            <a:off x="2077386" y="1680484"/>
            <a:ext cx="2775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좋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싫</a:t>
            </a:r>
            <a:r>
              <a:rPr lang="en-US" altLang="ko-KR" sz="1100" dirty="0"/>
              <a:t>)</a:t>
            </a:r>
            <a:r>
              <a:rPr lang="ko-KR" altLang="en-US" sz="1100" dirty="0"/>
              <a:t>어요</a:t>
            </a:r>
            <a:r>
              <a:rPr lang="en-US" altLang="ko-KR" sz="1100" dirty="0"/>
              <a:t>/</a:t>
            </a:r>
            <a:r>
              <a:rPr lang="ko-KR" altLang="en-US" sz="1100" dirty="0"/>
              <a:t>글을 고려해 논란이나 의견이 많은 페이지를 우선적으로 디스플레이</a:t>
            </a:r>
          </a:p>
        </p:txBody>
      </p:sp>
      <p:sp>
        <p:nvSpPr>
          <p:cNvPr id="55" name="곱하기 기호 54">
            <a:extLst>
              <a:ext uri="{FF2B5EF4-FFF2-40B4-BE49-F238E27FC236}">
                <a16:creationId xmlns:a16="http://schemas.microsoft.com/office/drawing/2014/main" id="{4C728204-CB51-46E7-AB68-074D70C6A915}"/>
              </a:ext>
            </a:extLst>
          </p:cNvPr>
          <p:cNvSpPr/>
          <p:nvPr/>
        </p:nvSpPr>
        <p:spPr>
          <a:xfrm>
            <a:off x="8096150" y="1220332"/>
            <a:ext cx="227932" cy="244428"/>
          </a:xfrm>
          <a:prstGeom prst="mathMultiply">
            <a:avLst>
              <a:gd name="adj1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326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육민정</dc:creator>
  <cp:lastModifiedBy>육민정</cp:lastModifiedBy>
  <cp:revision>5</cp:revision>
  <dcterms:created xsi:type="dcterms:W3CDTF">2023-10-02T10:04:25Z</dcterms:created>
  <dcterms:modified xsi:type="dcterms:W3CDTF">2023-10-02T15:56:19Z</dcterms:modified>
</cp:coreProperties>
</file>